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A28F-769A-4C15-A5FA-33C8DAE25E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AF49-93DA-4BF3-9510-D4EEC8C1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" y="2286000"/>
            <a:ext cx="9067800" cy="1470025"/>
          </a:xfrm>
        </p:spPr>
        <p:txBody>
          <a:bodyPr anchor="ctr">
            <a:no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How to </a:t>
            </a:r>
            <a:r>
              <a:rPr lang="en-US" sz="6600" dirty="0" smtClean="0">
                <a:latin typeface="Algerian" panose="04020705040A02060702" pitchFamily="82" charset="0"/>
              </a:rPr>
              <a:t>Hide</a:t>
            </a:r>
            <a:r>
              <a:rPr lang="en-US" sz="6600" dirty="0" smtClean="0">
                <a:latin typeface="Algerian" panose="04020705040A02060702" pitchFamily="82" charset="0"/>
              </a:rPr>
              <a:t> </a:t>
            </a:r>
            <a:r>
              <a:rPr lang="en-US" sz="6600" dirty="0" smtClean="0">
                <a:latin typeface="Algerian" panose="04020705040A02060702" pitchFamily="82" charset="0"/>
              </a:rPr>
              <a:t>a Clue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81300" y="3438144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latin typeface="Raleway" panose="020B0503030101060003" pitchFamily="34" charset="0"/>
              </a:rPr>
              <a:t>(a three step process)</a:t>
            </a:r>
            <a:endParaRPr lang="en-US" sz="2200" dirty="0">
              <a:latin typeface="Raleway" panose="020B0503030101060003" pitchFamily="34" charset="0"/>
            </a:endParaRPr>
          </a:p>
        </p:txBody>
      </p:sp>
      <p:sp>
        <p:nvSpPr>
          <p:cNvPr id="5" name="The Clue" hidden="1"/>
          <p:cNvSpPr txBox="1"/>
          <p:nvPr/>
        </p:nvSpPr>
        <p:spPr>
          <a:xfrm>
            <a:off x="762000" y="5029200"/>
            <a:ext cx="373380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smtClean="0">
                <a:solidFill>
                  <a:schemeClr val="bg1"/>
                </a:solidFill>
                <a:latin typeface="Webdings" panose="05030102010509060703" pitchFamily="18" charset="2"/>
              </a:rPr>
              <a:t>abcitseasyas123</a:t>
            </a:r>
            <a:endParaRPr lang="en-US" sz="100" dirty="0">
              <a:solidFill>
                <a:schemeClr val="bg1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0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Step one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Change the font color of your clue on a slide to match the background.</a:t>
            </a:r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Step two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aleway" panose="020B0503030101060003" pitchFamily="34" charset="0"/>
              </a:rPr>
              <a:t>Make the font size of your clue very small.</a:t>
            </a:r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0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Step </a:t>
            </a:r>
            <a:r>
              <a:rPr lang="en-US" dirty="0" smtClean="0">
                <a:latin typeface="Raleway" panose="020B0503030101060003" pitchFamily="34" charset="0"/>
              </a:rPr>
              <a:t>three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Change the font on some </a:t>
            </a:r>
            <a:r>
              <a:rPr lang="en-US" dirty="0" smtClean="0">
                <a:latin typeface="Raleway" panose="020B0503030101060003" pitchFamily="34" charset="0"/>
              </a:rPr>
              <a:t>slides.</a:t>
            </a:r>
            <a:endParaRPr lang="en-US" dirty="0" smtClean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Step </a:t>
            </a:r>
            <a:r>
              <a:rPr lang="en-US" dirty="0" smtClean="0">
                <a:latin typeface="Raleway" panose="020B0503030101060003" pitchFamily="34" charset="0"/>
              </a:rPr>
              <a:t>four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>
                <a:latin typeface="Raleway" panose="020B0503030101060003" pitchFamily="34" charset="0"/>
              </a:rPr>
              <a:t>Hide your clue in the “Selection Pane,” under the “Format” toolbar.</a:t>
            </a:r>
          </a:p>
          <a:p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4" name="A helpful hint" hidden="1"/>
          <p:cNvSpPr txBox="1">
            <a:spLocks/>
          </p:cNvSpPr>
          <p:nvPr/>
        </p:nvSpPr>
        <p:spPr>
          <a:xfrm>
            <a:off x="4572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Raleway" panose="020B0503030101060003" pitchFamily="34" charset="0"/>
              </a:rPr>
              <a:t>That’s the spirit! Don’t worry, the password is somewhere on these slides…</a:t>
            </a:r>
          </a:p>
          <a:p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to Hide a Clue</vt:lpstr>
      <vt:lpstr>Step one</vt:lpstr>
      <vt:lpstr>Step two</vt:lpstr>
      <vt:lpstr>Step three</vt:lpstr>
      <vt:lpstr>Step four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a Clue</dc:title>
  <dc:creator>Eli Zhang</dc:creator>
  <cp:lastModifiedBy>Eli Zhang</cp:lastModifiedBy>
  <cp:revision>3</cp:revision>
  <dcterms:created xsi:type="dcterms:W3CDTF">2017-10-23T00:40:08Z</dcterms:created>
  <dcterms:modified xsi:type="dcterms:W3CDTF">2017-10-24T02:26:23Z</dcterms:modified>
</cp:coreProperties>
</file>