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84" r:id="rId5"/>
    <p:sldId id="283" r:id="rId6"/>
    <p:sldId id="266" r:id="rId7"/>
    <p:sldId id="267" r:id="rId8"/>
    <p:sldId id="285" r:id="rId9"/>
    <p:sldId id="287" r:id="rId10"/>
    <p:sldId id="286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 원제" initials="차원" lastIdx="1" clrIdx="0">
    <p:extLst>
      <p:ext uri="{19B8F6BF-5375-455C-9EA6-DF929625EA0E}">
        <p15:presenceInfo xmlns:p15="http://schemas.microsoft.com/office/powerpoint/2012/main" userId="9b76425ac50c7a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19" autoAdjust="0"/>
  </p:normalViewPr>
  <p:slideViewPr>
    <p:cSldViewPr snapToGrid="0">
      <p:cViewPr varScale="1">
        <p:scale>
          <a:sx n="85" d="100"/>
          <a:sy n="8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641A0-BA54-452C-8A50-DC7FFD6DD1A1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F7687-47E9-47C8-B152-7191B6A73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F7687-47E9-47C8-B152-7191B6A731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F7687-47E9-47C8-B152-7191B6A731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68624-CA8D-B833-1617-09EFD512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53C7F-8A54-BA43-79F4-1C995C6A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410F3-1333-FF95-CCE2-FA44AC4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946FB-5DAF-9F42-8EBE-F300C248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B00FE-8796-23EC-AE1B-79AA4D7C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9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C1F7-8C1B-2F0D-0CA2-73504803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F091B-1FEE-CC02-5857-93A58F56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30B00-F759-88FD-BD6F-F5F34867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65AE1-CECB-F84A-7735-E6882193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BC2CB-9504-7233-4C0D-B0B33680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8D9B88-FDD9-BEF6-6CB0-EA3BBC62C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3CFDC-6ECB-B4E5-980D-12E18497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ADCC-AE1F-7AF0-0F90-3EDC4EDE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96452-DFF7-7C4C-2935-B68788F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490E9-C52B-97CE-593B-F59651B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FAFD9-7050-D1D8-E19D-E7A0228F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4A51C-2F2E-57A0-2425-DBAE4B40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2B42-18F3-6387-40B9-4F24FD2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81150-85DA-D799-679B-5FF5E6A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CD9AA-CBA9-B1B0-C520-AF13254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0669-718B-5D1F-2DE0-102F2C7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223FD-49EF-D876-6530-87A5C16B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046B2-6204-A786-CDC1-780351F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61338-0260-D8A8-6795-7218772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AA09-BD35-AB6B-B7ED-A9C2C1F3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320EF-6BCB-AD00-8CC6-7847EE6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87308-7871-BB47-09EA-D33461DB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A6A4-63E4-3CFC-45D1-BBA039D0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9416F-08E4-E21B-D8C3-48434E42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6A58-3B87-838E-A7AE-17CCBA53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D4BA5-41D2-B4B9-19AB-1244E713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4599-8F12-71B2-E0EE-F976D538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027E8-1762-3EF9-366A-742192AD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6AEE3-4B4A-DCB3-75B7-3E0540EDE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D4C37-F153-8AA5-2739-6CFD1573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D7CC8-DF48-3130-067F-E38F1C88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37940-34BC-72D3-8C24-86705DFD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FC92BE-782A-F24A-7040-B209E29E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5D164-46C5-9B08-3C75-129A9F7E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CD93-443D-9166-FE6D-2A4A0FD8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7FD30E-BFE5-F3D2-1087-3F7CF298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985E3-7BFF-5603-667D-09604120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AC25FC-8E7D-7511-A04B-43A324EE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92D37-0C69-277C-9949-1EDA0A64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26D91E-2466-C14E-09BB-D6983F82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E9958-2738-25D9-0C28-9A61569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1C1F-98CB-92C4-3F4E-5E0F70D8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E4DFE-9295-0137-C131-1304D40B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E8006-6FFE-6E95-783E-B24D6C4E7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48003-D20A-660A-52D7-35BB662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EA087-D406-B57F-AED5-B1ABBD5F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1A5C2-1670-3F11-E98D-74820C35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E559C-6072-A72E-5C4B-525CE3C3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C544E-5EE3-6C3A-AAC5-4FAB8CDFA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CB2AE-F45E-8D69-98F2-8863DACF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B078D-0FD4-2512-7D27-4A934F35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CBDB5-9304-FB49-93C1-1253FA2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15865-9729-CA36-B006-0E4F65AD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36E01-EF5D-777E-AC08-3D81CEF6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B0F2A-F53C-0672-0B33-A3D4D712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DA6E8-7B44-AE49-97B6-A09D6A02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C82B-EA5A-4180-993A-3B4327BB8B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9A7C9-11BE-C78A-6FC9-D0CBF5C02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8DEC8-012D-3A90-73B1-C4E1E8613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B932-525D-4067-B1BA-5B37F40D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3C1A81-C092-04E2-6C75-00963AEE500B}"/>
              </a:ext>
            </a:extLst>
          </p:cNvPr>
          <p:cNvSpPr/>
          <p:nvPr/>
        </p:nvSpPr>
        <p:spPr>
          <a:xfrm>
            <a:off x="0" y="2046913"/>
            <a:ext cx="12192000" cy="4878199"/>
          </a:xfrm>
          <a:custGeom>
            <a:avLst/>
            <a:gdLst>
              <a:gd name="connsiteX0" fmla="*/ 0 w 12192000"/>
              <a:gd name="connsiteY0" fmla="*/ 0 h 5457039"/>
              <a:gd name="connsiteX1" fmla="*/ 12192000 w 12192000"/>
              <a:gd name="connsiteY1" fmla="*/ 0 h 5457039"/>
              <a:gd name="connsiteX2" fmla="*/ 12192000 w 12192000"/>
              <a:gd name="connsiteY2" fmla="*/ 5457039 h 5457039"/>
              <a:gd name="connsiteX3" fmla="*/ 0 w 12192000"/>
              <a:gd name="connsiteY3" fmla="*/ 5457039 h 5457039"/>
              <a:gd name="connsiteX4" fmla="*/ 0 w 12192000"/>
              <a:gd name="connsiteY4" fmla="*/ 0 h 5457039"/>
              <a:gd name="connsiteX0" fmla="*/ 8389 w 12192000"/>
              <a:gd name="connsiteY0" fmla="*/ 3389153 h 5457039"/>
              <a:gd name="connsiteX1" fmla="*/ 12192000 w 12192000"/>
              <a:gd name="connsiteY1" fmla="*/ 0 h 5457039"/>
              <a:gd name="connsiteX2" fmla="*/ 12192000 w 12192000"/>
              <a:gd name="connsiteY2" fmla="*/ 5457039 h 5457039"/>
              <a:gd name="connsiteX3" fmla="*/ 0 w 12192000"/>
              <a:gd name="connsiteY3" fmla="*/ 5457039 h 5457039"/>
              <a:gd name="connsiteX4" fmla="*/ 8389 w 12192000"/>
              <a:gd name="connsiteY4" fmla="*/ 3389153 h 5457039"/>
              <a:gd name="connsiteX0" fmla="*/ 8389 w 12192000"/>
              <a:gd name="connsiteY0" fmla="*/ 3129094 h 5196980"/>
              <a:gd name="connsiteX1" fmla="*/ 12192000 w 12192000"/>
              <a:gd name="connsiteY1" fmla="*/ 0 h 5196980"/>
              <a:gd name="connsiteX2" fmla="*/ 12192000 w 12192000"/>
              <a:gd name="connsiteY2" fmla="*/ 5196980 h 5196980"/>
              <a:gd name="connsiteX3" fmla="*/ 0 w 12192000"/>
              <a:gd name="connsiteY3" fmla="*/ 5196980 h 5196980"/>
              <a:gd name="connsiteX4" fmla="*/ 8389 w 12192000"/>
              <a:gd name="connsiteY4" fmla="*/ 3129094 h 519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96980">
                <a:moveTo>
                  <a:pt x="8389" y="3129094"/>
                </a:moveTo>
                <a:lnTo>
                  <a:pt x="12192000" y="0"/>
                </a:lnTo>
                <a:lnTo>
                  <a:pt x="12192000" y="5196980"/>
                </a:lnTo>
                <a:lnTo>
                  <a:pt x="0" y="5196980"/>
                </a:lnTo>
                <a:cubicBezTo>
                  <a:pt x="2796" y="4507685"/>
                  <a:pt x="5593" y="3818389"/>
                  <a:pt x="8389" y="31290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BAC4B2-0056-71B1-77D2-1DB19EFA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611" y="277085"/>
            <a:ext cx="9144000" cy="3676073"/>
          </a:xfrm>
        </p:spPr>
        <p:txBody>
          <a:bodyPr anchor="b"/>
          <a:lstStyle/>
          <a:p>
            <a:r>
              <a:rPr lang="ko-KR" altLang="en-US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웹서버 제작</a:t>
            </a:r>
            <a:r>
              <a:rPr lang="en-US" altLang="ko-KR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</a:t>
            </a:r>
            <a:endParaRPr lang="ko-KR" alt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8449E-781A-0619-1D26-99FE92C4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611" y="4067224"/>
            <a:ext cx="9037739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정통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차원제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뷁펡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AFC4-DB30-6872-D06E-A75260700384}"/>
              </a:ext>
            </a:extLst>
          </p:cNvPr>
          <p:cNvCxnSpPr>
            <a:cxnSpLocks/>
          </p:cNvCxnSpPr>
          <p:nvPr/>
        </p:nvCxnSpPr>
        <p:spPr>
          <a:xfrm>
            <a:off x="4369777" y="3758268"/>
            <a:ext cx="35433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/2 액자 7">
            <a:extLst>
              <a:ext uri="{FF2B5EF4-FFF2-40B4-BE49-F238E27FC236}">
                <a16:creationId xmlns:a16="http://schemas.microsoft.com/office/drawing/2014/main" id="{F6EFE501-CE6C-A38F-B205-E0A65C125001}"/>
              </a:ext>
            </a:extLst>
          </p:cNvPr>
          <p:cNvSpPr/>
          <p:nvPr/>
        </p:nvSpPr>
        <p:spPr>
          <a:xfrm>
            <a:off x="-237394" y="-175844"/>
            <a:ext cx="1688123" cy="1521069"/>
          </a:xfrm>
          <a:prstGeom prst="halfFram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7F01B623-40B5-ABA9-8037-D2C3616ECA3A}"/>
              </a:ext>
            </a:extLst>
          </p:cNvPr>
          <p:cNvSpPr/>
          <p:nvPr/>
        </p:nvSpPr>
        <p:spPr>
          <a:xfrm rot="10800000">
            <a:off x="10729544" y="5652648"/>
            <a:ext cx="1688123" cy="1521069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mph" presetSubtype="2" repeatCount="indefinite" accel="5000" autoRev="1" fill="remove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196" y="256122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계획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4142669B-E56A-2090-E93E-D9CE6D1889E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글 삭제 기능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조회수 기능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파일 업로드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회원 정보 보기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작성한 글 보기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…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90535-CA61-3712-7228-6C2D1CBF77F3}"/>
              </a:ext>
            </a:extLst>
          </p:cNvPr>
          <p:cNvSpPr txBox="1"/>
          <p:nvPr/>
        </p:nvSpPr>
        <p:spPr>
          <a:xfrm flipH="1">
            <a:off x="6059052" y="2844225"/>
            <a:ext cx="499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그 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7877-8149-9E16-63A4-4BFB0EDDAD04}"/>
              </a:ext>
            </a:extLst>
          </p:cNvPr>
          <p:cNvSpPr txBox="1"/>
          <p:nvPr/>
        </p:nvSpPr>
        <p:spPr>
          <a:xfrm flipH="1">
            <a:off x="990600" y="2887336"/>
            <a:ext cx="499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추가로 제작할 기능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DCF910B-9915-52F2-3C79-158D955D4CD2}"/>
              </a:ext>
            </a:extLst>
          </p:cNvPr>
          <p:cNvSpPr txBox="1">
            <a:spLocks/>
          </p:cNvSpPr>
          <p:nvPr/>
        </p:nvSpPr>
        <p:spPr>
          <a:xfrm>
            <a:off x="5985804" y="3472111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-    </a:t>
            </a: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세션 관리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입력값</a:t>
            </a: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화이트 리스트로 통제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파일 업로드 기능 제작 후 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     파일 업로드 취약점 보안</a:t>
            </a: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en-US" altLang="ko-KR" sz="28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…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9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3" presetClass="emph" presetSubtype="2" repeatCount="indefinite" accel="5000" autoRev="1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" presetClass="emph" presetSubtype="2" repeatCount="indefinite" accel="5000" autoRev="1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1" grpId="0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BB975C-B852-0B2A-42FA-D17794F148EB}"/>
              </a:ext>
            </a:extLst>
          </p:cNvPr>
          <p:cNvSpPr/>
          <p:nvPr/>
        </p:nvSpPr>
        <p:spPr>
          <a:xfrm>
            <a:off x="690196" y="2950752"/>
            <a:ext cx="10811608" cy="122213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감사합니다</a:t>
            </a:r>
            <a:endParaRPr lang="ko-KR" altLang="en-US" sz="4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05D67880-D28E-B73B-FE27-3E0AB2213ED8}"/>
              </a:ext>
            </a:extLst>
          </p:cNvPr>
          <p:cNvSpPr/>
          <p:nvPr/>
        </p:nvSpPr>
        <p:spPr>
          <a:xfrm flipH="1">
            <a:off x="424117" y="2784499"/>
            <a:ext cx="11268363" cy="1525551"/>
          </a:xfrm>
          <a:custGeom>
            <a:avLst/>
            <a:gdLst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508512 w 11268363"/>
              <a:gd name="connsiteY4" fmla="*/ 1456707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11225298 w 11268363"/>
              <a:gd name="connsiteY2" fmla="*/ 369967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8363" h="1525551">
                <a:moveTo>
                  <a:pt x="0" y="0"/>
                </a:moveTo>
                <a:lnTo>
                  <a:pt x="11268363" y="0"/>
                </a:lnTo>
                <a:lnTo>
                  <a:pt x="11225298" y="369967"/>
                </a:lnTo>
                <a:lnTo>
                  <a:pt x="508512" y="508512"/>
                </a:lnTo>
                <a:lnTo>
                  <a:pt x="1016512" y="1198089"/>
                </a:lnTo>
                <a:lnTo>
                  <a:pt x="0" y="15255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E20CC0E1-554B-148A-B967-AFED50B8E36E}"/>
              </a:ext>
            </a:extLst>
          </p:cNvPr>
          <p:cNvSpPr/>
          <p:nvPr/>
        </p:nvSpPr>
        <p:spPr>
          <a:xfrm>
            <a:off x="811823" y="2154047"/>
            <a:ext cx="175846" cy="175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44A05F-5617-9256-36BF-9C9D53D6C4A7}"/>
              </a:ext>
            </a:extLst>
          </p:cNvPr>
          <p:cNvSpPr/>
          <p:nvPr/>
        </p:nvSpPr>
        <p:spPr>
          <a:xfrm>
            <a:off x="811823" y="3280647"/>
            <a:ext cx="175846" cy="175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0BDBBF-31D3-60C4-0403-552D4B9774DD}"/>
              </a:ext>
            </a:extLst>
          </p:cNvPr>
          <p:cNvSpPr/>
          <p:nvPr/>
        </p:nvSpPr>
        <p:spPr>
          <a:xfrm>
            <a:off x="811823" y="4407247"/>
            <a:ext cx="175846" cy="17584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46294-2CD8-9925-EF2A-EDF3FA484429}"/>
              </a:ext>
            </a:extLst>
          </p:cNvPr>
          <p:cNvSpPr txBox="1"/>
          <p:nvPr/>
        </p:nvSpPr>
        <p:spPr>
          <a:xfrm flipH="1">
            <a:off x="1055369" y="2011137"/>
            <a:ext cx="49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탐구 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6D15-7590-26AB-5DE1-F7B435AAEC24}"/>
              </a:ext>
            </a:extLst>
          </p:cNvPr>
          <p:cNvSpPr txBox="1"/>
          <p:nvPr/>
        </p:nvSpPr>
        <p:spPr>
          <a:xfrm flipH="1">
            <a:off x="1055369" y="3137737"/>
            <a:ext cx="49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24C1-69CC-1EBF-21E9-ED8D0C881D8E}"/>
              </a:ext>
            </a:extLst>
          </p:cNvPr>
          <p:cNvSpPr txBox="1"/>
          <p:nvPr/>
        </p:nvSpPr>
        <p:spPr>
          <a:xfrm flipH="1">
            <a:off x="1055369" y="4264337"/>
            <a:ext cx="49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rPr>
              <a:t>계획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1415C3-C699-E5C0-E308-7531341232CD}"/>
              </a:ext>
            </a:extLst>
          </p:cNvPr>
          <p:cNvCxnSpPr/>
          <p:nvPr/>
        </p:nvCxnSpPr>
        <p:spPr>
          <a:xfrm>
            <a:off x="1055369" y="2472802"/>
            <a:ext cx="18791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FFB603-EA27-409C-367E-65671371AA0C}"/>
              </a:ext>
            </a:extLst>
          </p:cNvPr>
          <p:cNvCxnSpPr/>
          <p:nvPr/>
        </p:nvCxnSpPr>
        <p:spPr>
          <a:xfrm>
            <a:off x="1055369" y="3599402"/>
            <a:ext cx="18791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F1FD63-E99C-1BE1-B0A9-4CB07E2C29D3}"/>
              </a:ext>
            </a:extLst>
          </p:cNvPr>
          <p:cNvCxnSpPr/>
          <p:nvPr/>
        </p:nvCxnSpPr>
        <p:spPr>
          <a:xfrm>
            <a:off x="1055369" y="4717465"/>
            <a:ext cx="187913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/2 액자 26">
            <a:extLst>
              <a:ext uri="{FF2B5EF4-FFF2-40B4-BE49-F238E27FC236}">
                <a16:creationId xmlns:a16="http://schemas.microsoft.com/office/drawing/2014/main" id="{05D67880-D28E-B73B-FE27-3E0AB2213ED8}"/>
              </a:ext>
            </a:extLst>
          </p:cNvPr>
          <p:cNvSpPr/>
          <p:nvPr/>
        </p:nvSpPr>
        <p:spPr>
          <a:xfrm flipH="1">
            <a:off x="424871" y="61991"/>
            <a:ext cx="11268363" cy="1525551"/>
          </a:xfrm>
          <a:custGeom>
            <a:avLst/>
            <a:gdLst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508512 w 11268363"/>
              <a:gd name="connsiteY4" fmla="*/ 1456707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7512280 w 11268363"/>
              <a:gd name="connsiteY2" fmla="*/ 508512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  <a:gd name="connsiteX0" fmla="*/ 0 w 11268363"/>
              <a:gd name="connsiteY0" fmla="*/ 0 h 1525551"/>
              <a:gd name="connsiteX1" fmla="*/ 11268363 w 11268363"/>
              <a:gd name="connsiteY1" fmla="*/ 0 h 1525551"/>
              <a:gd name="connsiteX2" fmla="*/ 11225298 w 11268363"/>
              <a:gd name="connsiteY2" fmla="*/ 369967 h 1525551"/>
              <a:gd name="connsiteX3" fmla="*/ 508512 w 11268363"/>
              <a:gd name="connsiteY3" fmla="*/ 508512 h 1525551"/>
              <a:gd name="connsiteX4" fmla="*/ 1016512 w 11268363"/>
              <a:gd name="connsiteY4" fmla="*/ 1198089 h 1525551"/>
              <a:gd name="connsiteX5" fmla="*/ 0 w 11268363"/>
              <a:gd name="connsiteY5" fmla="*/ 1525551 h 1525551"/>
              <a:gd name="connsiteX6" fmla="*/ 0 w 11268363"/>
              <a:gd name="connsiteY6" fmla="*/ 0 h 152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8363" h="1525551">
                <a:moveTo>
                  <a:pt x="0" y="0"/>
                </a:moveTo>
                <a:lnTo>
                  <a:pt x="11268363" y="0"/>
                </a:lnTo>
                <a:lnTo>
                  <a:pt x="11225298" y="369967"/>
                </a:lnTo>
                <a:lnTo>
                  <a:pt x="508512" y="508512"/>
                </a:lnTo>
                <a:lnTo>
                  <a:pt x="1016512" y="1198089"/>
                </a:lnTo>
                <a:lnTo>
                  <a:pt x="0" y="15255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432377-1A24-3759-C2AA-6F15E01ACF28}"/>
              </a:ext>
            </a:extLst>
          </p:cNvPr>
          <p:cNvGrpSpPr/>
          <p:nvPr/>
        </p:nvGrpSpPr>
        <p:grpSpPr>
          <a:xfrm>
            <a:off x="424871" y="219007"/>
            <a:ext cx="11268363" cy="1525551"/>
            <a:chOff x="424871" y="61991"/>
            <a:chExt cx="11268363" cy="152555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E00C0A4-BA6E-B532-8FA7-D0C4DC09250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목차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25" name="1/2 액자 26">
              <a:extLst>
                <a:ext uri="{FF2B5EF4-FFF2-40B4-BE49-F238E27FC236}">
                  <a16:creationId xmlns:a16="http://schemas.microsoft.com/office/drawing/2014/main" id="{19BF1043-9493-486F-96B1-B3019C4FE929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6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79DA-9325-B858-35F4-A82940A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F1376-D112-3148-6647-9BBE1588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96A34-08F4-0415-26F5-209963AB7D41}"/>
              </a:ext>
            </a:extLst>
          </p:cNvPr>
          <p:cNvGrpSpPr/>
          <p:nvPr/>
        </p:nvGrpSpPr>
        <p:grpSpPr>
          <a:xfrm>
            <a:off x="424871" y="219007"/>
            <a:ext cx="11268363" cy="1525551"/>
            <a:chOff x="424871" y="61991"/>
            <a:chExt cx="11268363" cy="15255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382AEF8-7A7E-8EEB-C718-1190FA7F2E4C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탐구동기</a:t>
              </a:r>
              <a:endParaRPr lang="en-US" altLang="ko-KR" sz="4000" dirty="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6" name="1/2 액자 26">
              <a:extLst>
                <a:ext uri="{FF2B5EF4-FFF2-40B4-BE49-F238E27FC236}">
                  <a16:creationId xmlns:a16="http://schemas.microsoft.com/office/drawing/2014/main" id="{C257720E-C9D0-5CAA-C898-AFAF4890FD1B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2" descr="Codeigniter3 XSS filtering issue">
            <a:extLst>
              <a:ext uri="{FF2B5EF4-FFF2-40B4-BE49-F238E27FC236}">
                <a16:creationId xmlns:a16="http://schemas.microsoft.com/office/drawing/2014/main" id="{7F58C1E7-BDCE-43C9-F238-6D2DD2E9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88" y="1827945"/>
            <a:ext cx="8279423" cy="43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79DA-9325-B858-35F4-A82940A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96A34-08F4-0415-26F5-209963AB7D41}"/>
              </a:ext>
            </a:extLst>
          </p:cNvPr>
          <p:cNvGrpSpPr/>
          <p:nvPr/>
        </p:nvGrpSpPr>
        <p:grpSpPr>
          <a:xfrm>
            <a:off x="424871" y="219007"/>
            <a:ext cx="11268363" cy="1525551"/>
            <a:chOff x="424871" y="61991"/>
            <a:chExt cx="11268363" cy="15255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382AEF8-7A7E-8EEB-C718-1190FA7F2E4C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탐구동기</a:t>
              </a:r>
              <a:endParaRPr lang="en-US" altLang="ko-KR" sz="4000" dirty="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6" name="1/2 액자 26">
              <a:extLst>
                <a:ext uri="{FF2B5EF4-FFF2-40B4-BE49-F238E27FC236}">
                  <a16:creationId xmlns:a16="http://schemas.microsoft.com/office/drawing/2014/main" id="{C257720E-C9D0-5CAA-C898-AFAF4890FD1B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8BF54216-39C1-3EBE-5D59-F9D1667ADFE1}"/>
              </a:ext>
            </a:extLst>
          </p:cNvPr>
          <p:cNvSpPr txBox="1">
            <a:spLocks/>
          </p:cNvSpPr>
          <p:nvPr/>
        </p:nvSpPr>
        <p:spPr>
          <a:xfrm>
            <a:off x="1515611" y="277085"/>
            <a:ext cx="9144000" cy="3676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정보통신공학과 학생들이 </a:t>
            </a:r>
            <a:r>
              <a:rPr lang="ko-KR" altLang="en-US" sz="32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쓸만한</a:t>
            </a:r>
            <a:r>
              <a:rPr lang="ko-KR" altLang="en-US" sz="32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웹서버를 만들어 보자</a:t>
            </a:r>
            <a:r>
              <a:rPr lang="en-US" altLang="ko-KR" sz="32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!</a:t>
            </a:r>
            <a:endParaRPr lang="ko-KR" altLang="en-US" sz="3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6C12D4-9857-D605-2115-9FEA8A8E7FB3}"/>
              </a:ext>
            </a:extLst>
          </p:cNvPr>
          <p:cNvCxnSpPr>
            <a:cxnSpLocks/>
          </p:cNvCxnSpPr>
          <p:nvPr/>
        </p:nvCxnSpPr>
        <p:spPr>
          <a:xfrm>
            <a:off x="1855177" y="3929319"/>
            <a:ext cx="8493369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repeatCount="indefinite" accel="5000" autoRev="1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768B3-7225-73BC-65E1-F8B7785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3E0864-680A-D7E4-BF4C-E13DA70ABAE2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CEA6F8B-0A03-D1B4-0A07-205D41DDC296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웹서버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6" name="1/2 액자 26">
              <a:extLst>
                <a:ext uri="{FF2B5EF4-FFF2-40B4-BE49-F238E27FC236}">
                  <a16:creationId xmlns:a16="http://schemas.microsoft.com/office/drawing/2014/main" id="{1DE4126D-C46C-1C62-6AFC-69691ADA4740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292" name="Picture 4" descr="블라인드 | 구름 기업정보">
            <a:extLst>
              <a:ext uri="{FF2B5EF4-FFF2-40B4-BE49-F238E27FC236}">
                <a16:creationId xmlns:a16="http://schemas.microsoft.com/office/drawing/2014/main" id="{1F430F0F-F7DC-1EDA-1B5B-1E556D13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63" y="2269835"/>
            <a:ext cx="3523673" cy="35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카카오뱅크는 어떻게 MySQL로 데이터 유실을 막았을까 - Byline Network">
            <a:extLst>
              <a:ext uri="{FF2B5EF4-FFF2-40B4-BE49-F238E27FC236}">
                <a16:creationId xmlns:a16="http://schemas.microsoft.com/office/drawing/2014/main" id="{528FA9D3-2263-C43B-C208-D61B5793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02" y="2010192"/>
            <a:ext cx="9715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Mysql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B38B8FC-392C-E1A5-4105-92F71191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15" y="2553336"/>
            <a:ext cx="2915138" cy="30753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2E0143-3331-AD72-5BC1-A96716938944}"/>
              </a:ext>
            </a:extLst>
          </p:cNvPr>
          <p:cNvSpPr/>
          <p:nvPr/>
        </p:nvSpPr>
        <p:spPr>
          <a:xfrm>
            <a:off x="2666596" y="3818319"/>
            <a:ext cx="2419927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BAFC8B-832E-DE96-63B7-C722516B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48" y="2912439"/>
            <a:ext cx="3101737" cy="24952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49EDA6-EB6F-8A0B-A331-25AB6F614B57}"/>
              </a:ext>
            </a:extLst>
          </p:cNvPr>
          <p:cNvSpPr/>
          <p:nvPr/>
        </p:nvSpPr>
        <p:spPr>
          <a:xfrm>
            <a:off x="6430414" y="3989191"/>
            <a:ext cx="2419927" cy="850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Mysql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03E1290-43A3-EED1-2045-E2F64B57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5" y="2331866"/>
            <a:ext cx="11048489" cy="36117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71B7C1-A9C8-EDAF-83EA-7B3186405972}"/>
              </a:ext>
            </a:extLst>
          </p:cNvPr>
          <p:cNvSpPr/>
          <p:nvPr/>
        </p:nvSpPr>
        <p:spPr>
          <a:xfrm>
            <a:off x="1385455" y="3177309"/>
            <a:ext cx="8746836" cy="229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en-US" altLang="ko-KR" sz="4000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Mysql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03E1290-43A3-EED1-2045-E2F64B57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5" y="2331866"/>
            <a:ext cx="11048489" cy="36117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71B7C1-A9C8-EDAF-83EA-7B3186405972}"/>
              </a:ext>
            </a:extLst>
          </p:cNvPr>
          <p:cNvSpPr/>
          <p:nvPr/>
        </p:nvSpPr>
        <p:spPr>
          <a:xfrm>
            <a:off x="1385455" y="3177309"/>
            <a:ext cx="8746836" cy="229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59502-2AF8-26A8-52A5-ADE1FFB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0E3CE-EBF6-8A5F-136A-B8814E70D995}"/>
              </a:ext>
            </a:extLst>
          </p:cNvPr>
          <p:cNvGrpSpPr/>
          <p:nvPr/>
        </p:nvGrpSpPr>
        <p:grpSpPr>
          <a:xfrm>
            <a:off x="424871" y="274426"/>
            <a:ext cx="11268363" cy="1525551"/>
            <a:chOff x="424871" y="61991"/>
            <a:chExt cx="11268363" cy="152555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E77F3E-19B2-5DBC-37EF-23D491C527CB}"/>
                </a:ext>
              </a:extLst>
            </p:cNvPr>
            <p:cNvSpPr/>
            <p:nvPr/>
          </p:nvSpPr>
          <p:spPr>
            <a:xfrm>
              <a:off x="690950" y="272206"/>
              <a:ext cx="10811608" cy="12221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/>
            <a:lstStyle/>
            <a:p>
              <a:r>
                <a:rPr lang="ko-KR" altLang="en-US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웹서버</a:t>
              </a:r>
              <a:endParaRPr lang="en-US" altLang="ko-KR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1/2 액자 26">
              <a:extLst>
                <a:ext uri="{FF2B5EF4-FFF2-40B4-BE49-F238E27FC236}">
                  <a16:creationId xmlns:a16="http://schemas.microsoft.com/office/drawing/2014/main" id="{4EA52DF1-A359-6724-4358-0D35EB4B8A22}"/>
                </a:ext>
              </a:extLst>
            </p:cNvPr>
            <p:cNvSpPr/>
            <p:nvPr/>
          </p:nvSpPr>
          <p:spPr>
            <a:xfrm flipH="1">
              <a:off x="424871" y="61991"/>
              <a:ext cx="11268363" cy="1525551"/>
            </a:xfrm>
            <a:custGeom>
              <a:avLst/>
              <a:gdLst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508512 w 11268363"/>
                <a:gd name="connsiteY4" fmla="*/ 1456707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7512280 w 11268363"/>
                <a:gd name="connsiteY2" fmla="*/ 508512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  <a:gd name="connsiteX0" fmla="*/ 0 w 11268363"/>
                <a:gd name="connsiteY0" fmla="*/ 0 h 1525551"/>
                <a:gd name="connsiteX1" fmla="*/ 11268363 w 11268363"/>
                <a:gd name="connsiteY1" fmla="*/ 0 h 1525551"/>
                <a:gd name="connsiteX2" fmla="*/ 11225298 w 11268363"/>
                <a:gd name="connsiteY2" fmla="*/ 369967 h 1525551"/>
                <a:gd name="connsiteX3" fmla="*/ 508512 w 11268363"/>
                <a:gd name="connsiteY3" fmla="*/ 508512 h 1525551"/>
                <a:gd name="connsiteX4" fmla="*/ 1016512 w 11268363"/>
                <a:gd name="connsiteY4" fmla="*/ 1198089 h 1525551"/>
                <a:gd name="connsiteX5" fmla="*/ 0 w 11268363"/>
                <a:gd name="connsiteY5" fmla="*/ 1525551 h 1525551"/>
                <a:gd name="connsiteX6" fmla="*/ 0 w 11268363"/>
                <a:gd name="connsiteY6" fmla="*/ 0 h 15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3" h="1525551">
                  <a:moveTo>
                    <a:pt x="0" y="0"/>
                  </a:moveTo>
                  <a:lnTo>
                    <a:pt x="11268363" y="0"/>
                  </a:lnTo>
                  <a:lnTo>
                    <a:pt x="11225298" y="369967"/>
                  </a:lnTo>
                  <a:lnTo>
                    <a:pt x="508512" y="508512"/>
                  </a:lnTo>
                  <a:lnTo>
                    <a:pt x="1016512" y="1198089"/>
                  </a:lnTo>
                  <a:lnTo>
                    <a:pt x="0" y="1525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C861732-41B6-810D-B4C2-08BB701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473"/>
            <a:ext cx="12192000" cy="26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10168</TotalTime>
  <Words>71</Words>
  <Application>Microsoft Office PowerPoint</Application>
  <PresentationFormat>와이드스크린</PresentationFormat>
  <Paragraphs>34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웰컴체 Regular</vt:lpstr>
      <vt:lpstr>Arial</vt:lpstr>
      <vt:lpstr>Office 테마</vt:lpstr>
      <vt:lpstr>웹서버 제작 </vt:lpstr>
      <vt:lpstr>PowerPoint 프레젠테이션</vt:lpstr>
      <vt:lpstr>`</vt:lpstr>
      <vt:lpstr>`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</dc:title>
  <dc:creator>차 원제</dc:creator>
  <cp:lastModifiedBy>차 원제</cp:lastModifiedBy>
  <cp:revision>12</cp:revision>
  <dcterms:created xsi:type="dcterms:W3CDTF">2022-05-21T20:04:48Z</dcterms:created>
  <dcterms:modified xsi:type="dcterms:W3CDTF">2022-07-04T01:37:42Z</dcterms:modified>
</cp:coreProperties>
</file>