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3"/>
    <p:restoredTop sz="94674"/>
  </p:normalViewPr>
  <p:slideViewPr>
    <p:cSldViewPr snapToGrid="0">
      <p:cViewPr varScale="1">
        <p:scale>
          <a:sx n="115" d="100"/>
          <a:sy n="115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235D5-F428-42CD-1480-FE15CE800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FCB5A-EA48-D00B-1815-AA6EC21FE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1E472-F281-3298-1DAB-7C202328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7D68-949E-0348-92F8-3457A82F69A0}" type="datetimeFigureOut">
              <a:rPr kumimoji="1" lang="ko-KR" altLang="en-US" smtClean="0"/>
              <a:t>2024. 7. 31.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FFB19-F62D-D393-3375-F954046A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CD5D5-778F-4197-5C8E-24E9E2D3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2E9F-DCF0-9A4D-884C-84D60455BD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642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9EEB7-BBD6-B297-B72C-409C1253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294356-13DD-B5FE-BE88-D63FDC90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7708B-D8CB-3DC1-15C8-221D6756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7D68-949E-0348-92F8-3457A82F69A0}" type="datetimeFigureOut">
              <a:rPr kumimoji="1" lang="ko-KR" altLang="en-US" smtClean="0"/>
              <a:t>2024. 7. 31.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7147B-DF1D-86A7-6D2A-1C624560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095DB-6598-D4B5-6892-ABE454FA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2E9F-DCF0-9A4D-884C-84D60455BD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034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624719-FAFB-3827-956D-80B75B52B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FF1FC7-B8CB-4232-FDAC-AF8626D81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AF3B6-7F39-AF00-8257-7313DBF8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7D68-949E-0348-92F8-3457A82F69A0}" type="datetimeFigureOut">
              <a:rPr kumimoji="1" lang="ko-KR" altLang="en-US" smtClean="0"/>
              <a:t>2024. 7. 31.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98491-F6E1-8E69-36A6-680D4E9D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2DDA0-07BA-EF93-A0FA-2E77E065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2E9F-DCF0-9A4D-884C-84D60455BD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853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81CFA-CC46-A195-E98D-41647556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327B7-DE8C-1139-C7F2-4C46FAAA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F78B8-1950-048A-B3D7-16566F4A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7D68-949E-0348-92F8-3457A82F69A0}" type="datetimeFigureOut">
              <a:rPr kumimoji="1" lang="ko-KR" altLang="en-US" smtClean="0"/>
              <a:t>2024. 7. 31.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FF6F87-FE14-D628-79B6-C8C3246A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34CD4-0DBB-3E67-3970-B24B51E5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2E9F-DCF0-9A4D-884C-84D60455BD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03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DB005-00A9-31C9-D316-69957D30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6D5B2-F5F2-F9C4-23A3-27615316D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89F6E-E6F9-51DB-D8B7-1188855F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7D68-949E-0348-92F8-3457A82F69A0}" type="datetimeFigureOut">
              <a:rPr kumimoji="1" lang="ko-KR" altLang="en-US" smtClean="0"/>
              <a:t>2024. 7. 31.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8FD95-1AC7-D356-076F-02CA3962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B851F-C15D-E52B-AF06-86D03D10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2E9F-DCF0-9A4D-884C-84D60455BD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08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2E825-A55D-C897-9756-F4DD2A71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F29D7-F402-288A-BDD3-36B241F6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B8E34-86AE-DDDC-A8AD-207999859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60CD8D-49DB-F498-D69B-91E4C690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7D68-949E-0348-92F8-3457A82F69A0}" type="datetimeFigureOut">
              <a:rPr kumimoji="1" lang="ko-KR" altLang="en-US" smtClean="0"/>
              <a:t>2024. 7. 31.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E46FE-8890-AB6F-4F31-DE121462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EFDB7-93B6-E901-FE45-430D36B6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2E9F-DCF0-9A4D-884C-84D60455BD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38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9C87-530A-FA11-82F3-295B9E20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5BEC09-0278-8DF6-2254-D0606B301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5A6E5-826F-0B34-F270-4AAE61E6A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070A85-F6EE-7665-15DD-CCECAE361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C7CA72-D1BB-4785-0C75-6AE46D971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3D85BF-F8DF-E5E5-A9C8-1BE2A465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7D68-949E-0348-92F8-3457A82F69A0}" type="datetimeFigureOut">
              <a:rPr kumimoji="1" lang="ko-KR" altLang="en-US" smtClean="0"/>
              <a:t>2024. 7. 31.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AD4746-E662-39AD-E165-C26502DF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9D819E-0E03-C886-3247-45B38A27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2E9F-DCF0-9A4D-884C-84D60455BD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561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698F2-E31D-4E77-857B-E7E3FE9E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86F5ED-205B-0F9C-1A29-898DCD9E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7D68-949E-0348-92F8-3457A82F69A0}" type="datetimeFigureOut">
              <a:rPr kumimoji="1" lang="ko-KR" altLang="en-US" smtClean="0"/>
              <a:t>2024. 7. 31.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8907D9-4A96-37FF-1B15-50B154AE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A67D32-06F3-98B1-C915-0F478C9C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2E9F-DCF0-9A4D-884C-84D60455BD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61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091BDC-9DD0-FC66-8916-4DA8E7E8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7D68-949E-0348-92F8-3457A82F69A0}" type="datetimeFigureOut">
              <a:rPr kumimoji="1" lang="ko-KR" altLang="en-US" smtClean="0"/>
              <a:t>2024. 7. 31.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6F488D-DB2C-0A02-F0D6-F21F9141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5AEDD3-52AB-C6E7-A905-69D74C8A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2E9F-DCF0-9A4D-884C-84D60455BD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26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137F4-5311-8C0C-4D32-A36ED562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DFE5C-8218-07A6-69DC-363C46587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B4B43-DD2A-5358-3D21-FB661C4AF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7DA91-E7B5-295F-1A50-E7D64B46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7D68-949E-0348-92F8-3457A82F69A0}" type="datetimeFigureOut">
              <a:rPr kumimoji="1" lang="ko-KR" altLang="en-US" smtClean="0"/>
              <a:t>2024. 7. 31.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EF3938-908C-07CB-3F7B-86C27501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98490A-A5FF-F741-A33D-8EC93381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2E9F-DCF0-9A4D-884C-84D60455BD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47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A705C-1373-4414-EAAD-07A7FDE4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D7CE66-4312-A5B4-9B65-84289C07A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F75BB1-EF2C-50D8-CEDF-9B7AEBCF0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0F0A6-0EDD-1F73-D197-7DA76116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7D68-949E-0348-92F8-3457A82F69A0}" type="datetimeFigureOut">
              <a:rPr kumimoji="1" lang="ko-KR" altLang="en-US" smtClean="0"/>
              <a:t>2024. 7. 31.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48301-2061-7E21-372C-891A1A30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C42C43-CAA7-B93B-ABF8-311B0442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2E9F-DCF0-9A4D-884C-84D60455BD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368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E5FF93-DA4C-0551-7378-563CCA3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13E06-5834-4143-76CD-CA255447B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E6F9A4-912A-A04D-5A39-847A9A3C0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7D68-949E-0348-92F8-3457A82F69A0}" type="datetimeFigureOut">
              <a:rPr kumimoji="1" lang="ko-KR" altLang="en-US" smtClean="0"/>
              <a:t>2024. 7. 31.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CBEF8-7D0D-4FD2-852F-44F22B5BC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85F4D-A150-8822-AC1E-3C57C8956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52E9F-DCF0-9A4D-884C-84D60455BD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112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D2962F3-5FCC-4C45-214B-9AE42419D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583738"/>
              </p:ext>
            </p:extLst>
          </p:nvPr>
        </p:nvGraphicFramePr>
        <p:xfrm>
          <a:off x="862150" y="1285482"/>
          <a:ext cx="10467700" cy="46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540">
                  <a:extLst>
                    <a:ext uri="{9D8B030D-6E8A-4147-A177-3AD203B41FA5}">
                      <a16:colId xmlns:a16="http://schemas.microsoft.com/office/drawing/2014/main" val="2311987144"/>
                    </a:ext>
                  </a:extLst>
                </a:gridCol>
                <a:gridCol w="2093540">
                  <a:extLst>
                    <a:ext uri="{9D8B030D-6E8A-4147-A177-3AD203B41FA5}">
                      <a16:colId xmlns:a16="http://schemas.microsoft.com/office/drawing/2014/main" val="3536754146"/>
                    </a:ext>
                  </a:extLst>
                </a:gridCol>
                <a:gridCol w="2093540">
                  <a:extLst>
                    <a:ext uri="{9D8B030D-6E8A-4147-A177-3AD203B41FA5}">
                      <a16:colId xmlns:a16="http://schemas.microsoft.com/office/drawing/2014/main" val="34129782"/>
                    </a:ext>
                  </a:extLst>
                </a:gridCol>
                <a:gridCol w="2093540">
                  <a:extLst>
                    <a:ext uri="{9D8B030D-6E8A-4147-A177-3AD203B41FA5}">
                      <a16:colId xmlns:a16="http://schemas.microsoft.com/office/drawing/2014/main" val="2767868899"/>
                    </a:ext>
                  </a:extLst>
                </a:gridCol>
                <a:gridCol w="2093540">
                  <a:extLst>
                    <a:ext uri="{9D8B030D-6E8A-4147-A177-3AD203B41FA5}">
                      <a16:colId xmlns:a16="http://schemas.microsoft.com/office/drawing/2014/main" val="939685208"/>
                    </a:ext>
                  </a:extLst>
                </a:gridCol>
              </a:tblGrid>
              <a:tr h="57700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OSI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Layer Number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TCP/IP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913656"/>
                  </a:ext>
                </a:extLst>
              </a:tr>
              <a:tr h="577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Alligator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L7-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방화벽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FTP, SSH,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DNS, …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837717"/>
                  </a:ext>
                </a:extLst>
              </a:tr>
              <a:tr h="577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Pet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Presentation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516550"/>
                  </a:ext>
                </a:extLst>
              </a:tr>
              <a:tr h="577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Steve’s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138857"/>
                  </a:ext>
                </a:extLst>
              </a:tr>
              <a:tr h="577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Touch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Transport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L4-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공유기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UDP, ICMP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828842"/>
                  </a:ext>
                </a:extLst>
              </a:tr>
              <a:tr h="577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L3-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라우터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IPv6, ARP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110458"/>
                  </a:ext>
                </a:extLst>
              </a:tr>
              <a:tr h="577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Data 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L2-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Ethernet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499526"/>
                  </a:ext>
                </a:extLst>
              </a:tr>
              <a:tr h="577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Please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Pysical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12979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48AAB3F-8244-E6DA-B107-F49F7739F2CA}"/>
              </a:ext>
            </a:extLst>
          </p:cNvPr>
          <p:cNvSpPr txBox="1"/>
          <p:nvPr/>
        </p:nvSpPr>
        <p:spPr>
          <a:xfrm>
            <a:off x="862150" y="587162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보안제품개발</a:t>
            </a:r>
            <a:r>
              <a:rPr kumimoji="1" lang="en-US" altLang="ko-KR" dirty="0"/>
              <a:t>_</a:t>
            </a:r>
            <a:r>
              <a:rPr kumimoji="1" lang="ko-KR" altLang="en-US" dirty="0"/>
              <a:t>차원제</a:t>
            </a:r>
          </a:p>
        </p:txBody>
      </p:sp>
    </p:spTree>
    <p:extLst>
      <p:ext uri="{BB962C8B-B14F-4D97-AF65-F5344CB8AC3E}">
        <p14:creationId xmlns:p14="http://schemas.microsoft.com/office/powerpoint/2010/main" val="62324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50</Words>
  <Application>Microsoft Macintosh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원제 차</dc:creator>
  <cp:lastModifiedBy>원제 차</cp:lastModifiedBy>
  <cp:revision>5</cp:revision>
  <dcterms:created xsi:type="dcterms:W3CDTF">2024-07-25T07:13:14Z</dcterms:created>
  <dcterms:modified xsi:type="dcterms:W3CDTF">2024-07-30T16:22:04Z</dcterms:modified>
</cp:coreProperties>
</file>