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657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695"/>
    <p:restoredTop sz="94658"/>
  </p:normalViewPr>
  <p:slideViewPr>
    <p:cSldViewPr snapToGrid="0">
      <p:cViewPr>
        <p:scale>
          <a:sx n="46" d="100"/>
          <a:sy n="46" d="100"/>
        </p:scale>
        <p:origin x="1096" y="1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9DEA7-5E0E-B342-9CE4-FCF21B1958E0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800600" y="1143000"/>
            <a:ext cx="16459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F33B8-B426-344D-BA94-21B17A69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00600" y="1143000"/>
            <a:ext cx="16459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F33B8-B426-344D-BA94-21B17A69F2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3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122363"/>
            <a:ext cx="27432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602038"/>
            <a:ext cx="27432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6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365125"/>
            <a:ext cx="78867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365125"/>
            <a:ext cx="232029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6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1709738"/>
            <a:ext cx="315468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4589464"/>
            <a:ext cx="31546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1825625"/>
            <a:ext cx="1554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1825625"/>
            <a:ext cx="1554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8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365126"/>
            <a:ext cx="315468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1681163"/>
            <a:ext cx="154733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2505075"/>
            <a:ext cx="154733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1681163"/>
            <a:ext cx="155495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2505075"/>
            <a:ext cx="1554956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5/27/25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6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5/27/25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8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457200"/>
            <a:ext cx="117967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987426"/>
            <a:ext cx="185166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2057400"/>
            <a:ext cx="117967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457200"/>
            <a:ext cx="117967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987426"/>
            <a:ext cx="185166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Flick icon </a:t>
            </a:r>
            <a:r>
              <a:rPr lang="en-US"/>
              <a:t>to add </a:t>
            </a:r>
            <a:r>
              <a:rPr lang="en-US" dirty="0"/>
              <a:t>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2057400"/>
            <a:ext cx="117967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6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365126"/>
            <a:ext cx="31546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825625"/>
            <a:ext cx="3154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6356351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548D3-0433-7442-8CA6-6A33DD5FB3B5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6356351"/>
            <a:ext cx="1234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6356351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E8782B7B-C0CB-64C1-8F03-3B681BE93662}"/>
              </a:ext>
            </a:extLst>
          </p:cNvPr>
          <p:cNvSpPr txBox="1">
            <a:spLocks/>
          </p:cNvSpPr>
          <p:nvPr/>
        </p:nvSpPr>
        <p:spPr>
          <a:xfrm>
            <a:off x="3451297" y="4442993"/>
            <a:ext cx="988106" cy="8485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 )</a:t>
            </a:r>
            <a:r>
              <a:rPr lang="en-US" sz="28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</a:t>
            </a:r>
            <a:endParaRPr lang="en-US" sz="2800" dirty="0">
              <a:solidFill>
                <a:schemeClr val="bg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D5E94B86-C343-BA03-8CE4-32F60BBEF2A4}"/>
              </a:ext>
            </a:extLst>
          </p:cNvPr>
          <p:cNvSpPr txBox="1">
            <a:spLocks/>
          </p:cNvSpPr>
          <p:nvPr/>
        </p:nvSpPr>
        <p:spPr>
          <a:xfrm>
            <a:off x="3464341" y="5500757"/>
            <a:ext cx="988106" cy="8485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 )</a:t>
            </a:r>
            <a:r>
              <a:rPr lang="en-US" sz="28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</a:t>
            </a:r>
            <a:endParaRPr lang="en-US" sz="2800" dirty="0">
              <a:solidFill>
                <a:schemeClr val="bg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A1A7A-C780-DBE1-94C8-F0F843B6A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67" y="603894"/>
            <a:ext cx="12396520" cy="437152"/>
          </a:xfrm>
        </p:spPr>
        <p:txBody>
          <a:bodyPr>
            <a:noAutofit/>
          </a:bodyPr>
          <a:lstStyle/>
          <a:p>
            <a:pPr algn="l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Syntax</a:t>
            </a: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                                        </a:t>
            </a:r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CNF grammar    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83688F-0DFD-AC15-58FF-938E354C9582}"/>
              </a:ext>
            </a:extLst>
          </p:cNvPr>
          <p:cNvSpPr txBox="1">
            <a:spLocks/>
          </p:cNvSpPr>
          <p:nvPr/>
        </p:nvSpPr>
        <p:spPr>
          <a:xfrm>
            <a:off x="-149943" y="1068426"/>
            <a:ext cx="5846756" cy="11669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( ) | ( S ) | S S</a:t>
            </a:r>
            <a:endParaRPr lang="en-US" sz="48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193D2B-A3F8-F080-60C3-E7C604AEF318}"/>
              </a:ext>
            </a:extLst>
          </p:cNvPr>
          <p:cNvSpPr txBox="1">
            <a:spLocks/>
          </p:cNvSpPr>
          <p:nvPr/>
        </p:nvSpPr>
        <p:spPr>
          <a:xfrm>
            <a:off x="26267" y="3820432"/>
            <a:ext cx="11631049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Code edits</a:t>
            </a: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                                 </a:t>
            </a:r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Edit automaton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9927AA-C835-B148-3650-E0F392FE54A2}"/>
              </a:ext>
            </a:extLst>
          </p:cNvPr>
          <p:cNvSpPr txBox="1">
            <a:spLocks/>
          </p:cNvSpPr>
          <p:nvPr/>
        </p:nvSpPr>
        <p:spPr>
          <a:xfrm>
            <a:off x="348059" y="5141669"/>
            <a:ext cx="1913919" cy="753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wavy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( ) )</a:t>
            </a:r>
            <a:endParaRPr lang="en-US" sz="4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7A30BC9A-3038-D244-5DC5-C0F0E997326A}"/>
              </a:ext>
            </a:extLst>
          </p:cNvPr>
          <p:cNvSpPr/>
          <p:nvPr/>
        </p:nvSpPr>
        <p:spPr>
          <a:xfrm rot="16200000">
            <a:off x="2087307" y="5182710"/>
            <a:ext cx="1806733" cy="710650"/>
          </a:xfrm>
          <a:prstGeom prst="trapezoid">
            <a:avLst>
              <a:gd name="adj" fmla="val 102326"/>
            </a:avLst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772DEC-75A4-EDD8-40FF-3FD840827472}"/>
              </a:ext>
            </a:extLst>
          </p:cNvPr>
          <p:cNvSpPr/>
          <p:nvPr/>
        </p:nvSpPr>
        <p:spPr>
          <a:xfrm>
            <a:off x="4171994" y="4530346"/>
            <a:ext cx="175925" cy="321296"/>
          </a:xfrm>
          <a:prstGeom prst="rect">
            <a:avLst/>
          </a:prstGeom>
          <a:solidFill>
            <a:srgbClr val="00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6FADF5-854D-FECE-1D89-94D01A69B6E4}"/>
              </a:ext>
            </a:extLst>
          </p:cNvPr>
          <p:cNvSpPr/>
          <p:nvPr/>
        </p:nvSpPr>
        <p:spPr>
          <a:xfrm>
            <a:off x="4163922" y="5235343"/>
            <a:ext cx="175925" cy="32129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455A07-3E49-D3DA-E143-E9BCA3A993EC}"/>
              </a:ext>
            </a:extLst>
          </p:cNvPr>
          <p:cNvSpPr/>
          <p:nvPr/>
        </p:nvSpPr>
        <p:spPr>
          <a:xfrm>
            <a:off x="3615288" y="4870688"/>
            <a:ext cx="175925" cy="321296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82D034-F139-1AE8-7652-4572F378D418}"/>
              </a:ext>
            </a:extLst>
          </p:cNvPr>
          <p:cNvSpPr/>
          <p:nvPr/>
        </p:nvSpPr>
        <p:spPr>
          <a:xfrm>
            <a:off x="3905325" y="5930741"/>
            <a:ext cx="175925" cy="321296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BA2108-F6CA-6FEB-1C85-FB7A5F52700D}"/>
              </a:ext>
            </a:extLst>
          </p:cNvPr>
          <p:cNvSpPr txBox="1"/>
          <p:nvPr/>
        </p:nvSpPr>
        <p:spPr>
          <a:xfrm>
            <a:off x="5947802" y="5021116"/>
            <a:ext cx="1167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⟶</a:t>
            </a:r>
            <a:endParaRPr lang="en-US" sz="5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319EE4-7167-5756-3330-9F0FDFA9118D}"/>
              </a:ext>
            </a:extLst>
          </p:cNvPr>
          <p:cNvSpPr txBox="1"/>
          <p:nvPr/>
        </p:nvSpPr>
        <p:spPr>
          <a:xfrm>
            <a:off x="5683533" y="1398708"/>
            <a:ext cx="1001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⟶</a:t>
            </a:r>
            <a:endParaRPr lang="en-US" sz="5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E5DE6528-13BE-3F2C-09DB-B63096D639A2}"/>
              </a:ext>
            </a:extLst>
          </p:cNvPr>
          <p:cNvSpPr txBox="1">
            <a:spLocks/>
          </p:cNvSpPr>
          <p:nvPr/>
        </p:nvSpPr>
        <p:spPr>
          <a:xfrm>
            <a:off x="7517806" y="1078302"/>
            <a:ext cx="2406254" cy="1813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L R </a:t>
            </a:r>
          </a:p>
          <a:p>
            <a:pPr algn="l">
              <a:spcAft>
                <a:spcPts val="600"/>
              </a:spcAft>
            </a:pPr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L F</a:t>
            </a:r>
            <a:endParaRPr lang="en-US" sz="40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algn="l">
              <a:spcAft>
                <a:spcPts val="600"/>
              </a:spcAft>
            </a:pPr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 → (</a:t>
            </a:r>
            <a:endParaRPr lang="en-US" sz="44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B84AC816-5A1B-0F97-C0E3-AD2B7B6B06AB}"/>
              </a:ext>
            </a:extLst>
          </p:cNvPr>
          <p:cNvSpPr txBox="1">
            <a:spLocks/>
          </p:cNvSpPr>
          <p:nvPr/>
        </p:nvSpPr>
        <p:spPr>
          <a:xfrm>
            <a:off x="9648517" y="958010"/>
            <a:ext cx="2497180" cy="19086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 → S R </a:t>
            </a:r>
          </a:p>
          <a:p>
            <a:pPr algn="l"/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S S</a:t>
            </a:r>
            <a:endParaRPr lang="en-US" sz="40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algn="l"/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 → )</a:t>
            </a:r>
            <a:endParaRPr lang="en-US" sz="44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48627D-814F-E390-B6B0-C81A096038C4}"/>
              </a:ext>
            </a:extLst>
          </p:cNvPr>
          <p:cNvSpPr txBox="1"/>
          <p:nvPr/>
        </p:nvSpPr>
        <p:spPr>
          <a:xfrm rot="2404961">
            <a:off x="11973301" y="2172990"/>
            <a:ext cx="978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⟶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CF7DF4-4DEF-97F6-13EC-C20214415AAC}"/>
              </a:ext>
            </a:extLst>
          </p:cNvPr>
          <p:cNvSpPr txBox="1"/>
          <p:nvPr/>
        </p:nvSpPr>
        <p:spPr>
          <a:xfrm rot="19374242">
            <a:off x="11947572" y="4299255"/>
            <a:ext cx="978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⟶</a:t>
            </a:r>
            <a:endParaRPr lang="en-US" sz="5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481DD3-51D0-8E65-EE91-707CE4513F16}"/>
              </a:ext>
            </a:extLst>
          </p:cNvPr>
          <p:cNvSpPr txBox="1"/>
          <p:nvPr/>
        </p:nvSpPr>
        <p:spPr>
          <a:xfrm>
            <a:off x="18360154" y="3104460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⟶</a:t>
            </a:r>
            <a:endParaRPr lang="en-US" sz="5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25C91748-470F-E1A7-E23C-6336FD6586A2}"/>
              </a:ext>
            </a:extLst>
          </p:cNvPr>
          <p:cNvSpPr txBox="1">
            <a:spLocks/>
          </p:cNvSpPr>
          <p:nvPr/>
        </p:nvSpPr>
        <p:spPr>
          <a:xfrm>
            <a:off x="21518239" y="1162370"/>
            <a:ext cx="4986208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Regular expression</a:t>
            </a:r>
            <a:endParaRPr lang="en-US" sz="45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119260-04C1-2162-30BE-04EE1F06CB9F}"/>
              </a:ext>
            </a:extLst>
          </p:cNvPr>
          <p:cNvSpPr txBox="1"/>
          <p:nvPr/>
        </p:nvSpPr>
        <p:spPr>
          <a:xfrm>
            <a:off x="31040303" y="3116017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⟶</a:t>
            </a:r>
            <a:endParaRPr lang="en-US" sz="5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E0D67B-1DF1-3214-FA79-AC1CA599B9E9}"/>
              </a:ext>
            </a:extLst>
          </p:cNvPr>
          <p:cNvSpPr txBox="1"/>
          <p:nvPr/>
        </p:nvSpPr>
        <p:spPr>
          <a:xfrm>
            <a:off x="20629721" y="3245351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⟶</a:t>
            </a:r>
            <a:endParaRPr lang="en-US" sz="5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B052ED0F-787B-D86B-98C0-074C330B0AC1}"/>
              </a:ext>
            </a:extLst>
          </p:cNvPr>
          <p:cNvSpPr txBox="1">
            <a:spLocks/>
          </p:cNvSpPr>
          <p:nvPr/>
        </p:nvSpPr>
        <p:spPr>
          <a:xfrm>
            <a:off x="32992360" y="2296906"/>
            <a:ext cx="4198926" cy="3507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endParaRPr lang="en-US" sz="45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914400" indent="-914400" algn="l">
              <a:spcAft>
                <a:spcPts val="1200"/>
              </a:spcAft>
              <a:buFont typeface="+mj-lt"/>
              <a:buAutoNum type="arabicPeriod"/>
            </a:pP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 )</a:t>
            </a:r>
          </a:p>
          <a:p>
            <a:pPr marL="914400" indent="-914400" algn="l">
              <a:spcAft>
                <a:spcPts val="1200"/>
              </a:spcAft>
              <a:buFont typeface="+mj-lt"/>
              <a:buAutoNum type="arabicPeriod"/>
            </a:pP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 ) ( )</a:t>
            </a:r>
          </a:p>
          <a:p>
            <a:pPr marL="914400" indent="-914400" algn="l">
              <a:spcAft>
                <a:spcPts val="1200"/>
              </a:spcAft>
              <a:buFont typeface="+mj-lt"/>
              <a:buAutoNum type="arabicPeriod"/>
            </a:pP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 ( ) )</a:t>
            </a:r>
          </a:p>
          <a:p>
            <a:pPr algn="l"/>
            <a:endParaRPr lang="en-US" sz="45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F886E484-3F62-DBE4-20D1-337BA88EE12D}"/>
              </a:ext>
            </a:extLst>
          </p:cNvPr>
          <p:cNvSpPr txBox="1">
            <a:spLocks/>
          </p:cNvSpPr>
          <p:nvPr/>
        </p:nvSpPr>
        <p:spPr>
          <a:xfrm>
            <a:off x="32367891" y="1275137"/>
            <a:ext cx="4511161" cy="10469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Ranked repairs</a:t>
            </a:r>
          </a:p>
        </p:txBody>
      </p:sp>
      <p:sp>
        <p:nvSpPr>
          <p:cNvPr id="86" name="Trapezoid 85">
            <a:extLst>
              <a:ext uri="{FF2B5EF4-FFF2-40B4-BE49-F238E27FC236}">
                <a16:creationId xmlns:a16="http://schemas.microsoft.com/office/drawing/2014/main" id="{E44F9779-1424-78C1-B5C0-5D5DC2DB8D75}"/>
              </a:ext>
            </a:extLst>
          </p:cNvPr>
          <p:cNvSpPr/>
          <p:nvPr/>
        </p:nvSpPr>
        <p:spPr>
          <a:xfrm rot="5400000">
            <a:off x="4388066" y="5182710"/>
            <a:ext cx="1806733" cy="710650"/>
          </a:xfrm>
          <a:prstGeom prst="trapezoid">
            <a:avLst>
              <a:gd name="adj" fmla="val 102326"/>
            </a:avLst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 descr="A diagram of a mathematical function&#10;&#10;Description automatically generated">
            <a:extLst>
              <a:ext uri="{FF2B5EF4-FFF2-40B4-BE49-F238E27FC236}">
                <a16:creationId xmlns:a16="http://schemas.microsoft.com/office/drawing/2014/main" id="{8E973D3F-349F-47ED-89B0-F1076C361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274" y="4716909"/>
            <a:ext cx="4395724" cy="17566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FDFA99-9782-28ED-5C06-09EDB0624792}"/>
              </a:ext>
            </a:extLst>
          </p:cNvPr>
          <p:cNvSpPr/>
          <p:nvPr/>
        </p:nvSpPr>
        <p:spPr>
          <a:xfrm>
            <a:off x="3632183" y="6297902"/>
            <a:ext cx="175925" cy="321296"/>
          </a:xfrm>
          <a:prstGeom prst="rect">
            <a:avLst/>
          </a:prstGeom>
          <a:solidFill>
            <a:srgbClr val="00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CA02CA-2DED-C5EA-24E3-258A71149E20}"/>
              </a:ext>
            </a:extLst>
          </p:cNvPr>
          <p:cNvSpPr txBox="1"/>
          <p:nvPr/>
        </p:nvSpPr>
        <p:spPr>
          <a:xfrm>
            <a:off x="3419576" y="4519331"/>
            <a:ext cx="190648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 ) ( )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) ) )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 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 ) )   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...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( ( )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 ( ) )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5B2938E1-AEE5-B013-10B2-486FD7C6B1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6554750" y="2488479"/>
            <a:ext cx="4971364" cy="19158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84DEDF2-107C-1F87-6F90-86A71DA99B3D}"/>
              </a:ext>
            </a:extLst>
          </p:cNvPr>
          <p:cNvSpPr txBox="1"/>
          <p:nvPr/>
        </p:nvSpPr>
        <p:spPr>
          <a:xfrm>
            <a:off x="28636277" y="26655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344865-F611-2574-907D-0E1B9E2652C6}"/>
              </a:ext>
            </a:extLst>
          </p:cNvPr>
          <p:cNvSpPr txBox="1"/>
          <p:nvPr/>
        </p:nvSpPr>
        <p:spPr>
          <a:xfrm>
            <a:off x="28419505" y="328535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D7C696-58A6-D896-FC68-244E5A2350A8}"/>
              </a:ext>
            </a:extLst>
          </p:cNvPr>
          <p:cNvSpPr txBox="1"/>
          <p:nvPr/>
        </p:nvSpPr>
        <p:spPr>
          <a:xfrm>
            <a:off x="29327607" y="32703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4F92A0-DF43-2D3C-351E-FBBB86B6A456}"/>
              </a:ext>
            </a:extLst>
          </p:cNvPr>
          <p:cNvSpPr txBox="1"/>
          <p:nvPr/>
        </p:nvSpPr>
        <p:spPr>
          <a:xfrm>
            <a:off x="29403177" y="440488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592A84-3A3D-F5E7-410E-608E00B72059}"/>
              </a:ext>
            </a:extLst>
          </p:cNvPr>
          <p:cNvSpPr txBox="1"/>
          <p:nvPr/>
        </p:nvSpPr>
        <p:spPr>
          <a:xfrm>
            <a:off x="28353096" y="440488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B9EF60-6640-7950-132B-B2961DDCFC72}"/>
              </a:ext>
            </a:extLst>
          </p:cNvPr>
          <p:cNvSpPr txBox="1"/>
          <p:nvPr/>
        </p:nvSpPr>
        <p:spPr>
          <a:xfrm>
            <a:off x="29085914" y="503812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1EAE10-6F36-951E-8E2A-F64A63DAFDE1}"/>
              </a:ext>
            </a:extLst>
          </p:cNvPr>
          <p:cNvSpPr txBox="1"/>
          <p:nvPr/>
        </p:nvSpPr>
        <p:spPr>
          <a:xfrm>
            <a:off x="26132641" y="3104460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⟶</a:t>
            </a:r>
            <a:endParaRPr lang="en-US" sz="5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E0B7A8A2-23EE-39F6-32DB-8911EC7C070C}"/>
              </a:ext>
            </a:extLst>
          </p:cNvPr>
          <p:cNvSpPr txBox="1">
            <a:spLocks/>
          </p:cNvSpPr>
          <p:nvPr/>
        </p:nvSpPr>
        <p:spPr>
          <a:xfrm>
            <a:off x="27967123" y="582625"/>
            <a:ext cx="2195788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Decoder</a:t>
            </a:r>
            <a:endParaRPr lang="en-US" sz="45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E5CD06CE-22DE-7085-F2F9-6668BAC8806D}"/>
              </a:ext>
            </a:extLst>
          </p:cNvPr>
          <p:cNvSpPr/>
          <p:nvPr/>
        </p:nvSpPr>
        <p:spPr>
          <a:xfrm>
            <a:off x="27533407" y="1686662"/>
            <a:ext cx="997627" cy="4128655"/>
          </a:xfrm>
          <a:custGeom>
            <a:avLst/>
            <a:gdLst>
              <a:gd name="connsiteX0" fmla="*/ 720536 w 997627"/>
              <a:gd name="connsiteY0" fmla="*/ 0 h 4128655"/>
              <a:gd name="connsiteX1" fmla="*/ 748245 w 997627"/>
              <a:gd name="connsiteY1" fmla="*/ 1468582 h 4128655"/>
              <a:gd name="connsiteX2" fmla="*/ 99 w 997627"/>
              <a:gd name="connsiteY2" fmla="*/ 2355273 h 4128655"/>
              <a:gd name="connsiteX3" fmla="*/ 803663 w 997627"/>
              <a:gd name="connsiteY3" fmla="*/ 3269673 h 4128655"/>
              <a:gd name="connsiteX4" fmla="*/ 997627 w 997627"/>
              <a:gd name="connsiteY4" fmla="*/ 4128655 h 412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627" h="4128655">
                <a:moveTo>
                  <a:pt x="720536" y="0"/>
                </a:moveTo>
                <a:cubicBezTo>
                  <a:pt x="794427" y="538018"/>
                  <a:pt x="868318" y="1076037"/>
                  <a:pt x="748245" y="1468582"/>
                </a:cubicBezTo>
                <a:cubicBezTo>
                  <a:pt x="628172" y="1861128"/>
                  <a:pt x="-9137" y="2055091"/>
                  <a:pt x="99" y="2355273"/>
                </a:cubicBezTo>
                <a:cubicBezTo>
                  <a:pt x="9335" y="2655455"/>
                  <a:pt x="637408" y="2974109"/>
                  <a:pt x="803663" y="3269673"/>
                </a:cubicBezTo>
                <a:cubicBezTo>
                  <a:pt x="969918" y="3565237"/>
                  <a:pt x="993009" y="3874655"/>
                  <a:pt x="997627" y="4128655"/>
                </a:cubicBezTo>
              </a:path>
            </a:pathLst>
          </a:custGeom>
          <a:noFill/>
          <a:ln w="34925"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CE4D8F49-4621-9D22-CBBF-8CBDFCF6BF20}"/>
              </a:ext>
            </a:extLst>
          </p:cNvPr>
          <p:cNvSpPr/>
          <p:nvPr/>
        </p:nvSpPr>
        <p:spPr>
          <a:xfrm flipH="1">
            <a:off x="29583750" y="1681460"/>
            <a:ext cx="997627" cy="4128655"/>
          </a:xfrm>
          <a:custGeom>
            <a:avLst/>
            <a:gdLst>
              <a:gd name="connsiteX0" fmla="*/ 720536 w 997627"/>
              <a:gd name="connsiteY0" fmla="*/ 0 h 4128655"/>
              <a:gd name="connsiteX1" fmla="*/ 748245 w 997627"/>
              <a:gd name="connsiteY1" fmla="*/ 1468582 h 4128655"/>
              <a:gd name="connsiteX2" fmla="*/ 99 w 997627"/>
              <a:gd name="connsiteY2" fmla="*/ 2355273 h 4128655"/>
              <a:gd name="connsiteX3" fmla="*/ 803663 w 997627"/>
              <a:gd name="connsiteY3" fmla="*/ 3269673 h 4128655"/>
              <a:gd name="connsiteX4" fmla="*/ 997627 w 997627"/>
              <a:gd name="connsiteY4" fmla="*/ 4128655 h 412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627" h="4128655">
                <a:moveTo>
                  <a:pt x="720536" y="0"/>
                </a:moveTo>
                <a:cubicBezTo>
                  <a:pt x="794427" y="538018"/>
                  <a:pt x="868318" y="1076037"/>
                  <a:pt x="748245" y="1468582"/>
                </a:cubicBezTo>
                <a:cubicBezTo>
                  <a:pt x="628172" y="1861128"/>
                  <a:pt x="-9137" y="2055091"/>
                  <a:pt x="99" y="2355273"/>
                </a:cubicBezTo>
                <a:cubicBezTo>
                  <a:pt x="9335" y="2655455"/>
                  <a:pt x="637408" y="2974109"/>
                  <a:pt x="803663" y="3269673"/>
                </a:cubicBezTo>
                <a:cubicBezTo>
                  <a:pt x="969918" y="3565237"/>
                  <a:pt x="993009" y="3874655"/>
                  <a:pt x="997627" y="4128655"/>
                </a:cubicBezTo>
              </a:path>
            </a:pathLst>
          </a:custGeom>
          <a:noFill/>
          <a:ln w="34925"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C91498FD-9CCA-FACF-2756-45C241BE9163}"/>
              </a:ext>
            </a:extLst>
          </p:cNvPr>
          <p:cNvSpPr/>
          <p:nvPr/>
        </p:nvSpPr>
        <p:spPr>
          <a:xfrm>
            <a:off x="28835287" y="1629884"/>
            <a:ext cx="545183" cy="2390115"/>
          </a:xfrm>
          <a:custGeom>
            <a:avLst/>
            <a:gdLst>
              <a:gd name="connsiteX0" fmla="*/ 543208 w 545183"/>
              <a:gd name="connsiteY0" fmla="*/ 0 h 2390115"/>
              <a:gd name="connsiteX1" fmla="*/ 461727 w 545183"/>
              <a:gd name="connsiteY1" fmla="*/ 1792586 h 2390115"/>
              <a:gd name="connsiteX2" fmla="*/ 0 w 545183"/>
              <a:gd name="connsiteY2" fmla="*/ 2390115 h 23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183" h="2390115">
                <a:moveTo>
                  <a:pt x="543208" y="0"/>
                </a:moveTo>
                <a:cubicBezTo>
                  <a:pt x="547735" y="697117"/>
                  <a:pt x="552262" y="1394234"/>
                  <a:pt x="461727" y="1792586"/>
                </a:cubicBezTo>
                <a:cubicBezTo>
                  <a:pt x="371192" y="2190939"/>
                  <a:pt x="185596" y="2290527"/>
                  <a:pt x="0" y="2390115"/>
                </a:cubicBezTo>
              </a:path>
            </a:pathLst>
          </a:custGeom>
          <a:noFill/>
          <a:ln w="34925"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diagram of a test&#10;&#10;AI-generated content may be incorrect.">
            <a:extLst>
              <a:ext uri="{FF2B5EF4-FFF2-40B4-BE49-F238E27FC236}">
                <a16:creationId xmlns:a16="http://schemas.microsoft.com/office/drawing/2014/main" id="{C21EF915-C85E-E436-FB5A-26F22E4F2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75923" y="1984815"/>
            <a:ext cx="7332519" cy="368599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D3A23BA-E582-3669-AF69-0166A7AA1EFC}"/>
              </a:ext>
            </a:extLst>
          </p:cNvPr>
          <p:cNvSpPr txBox="1">
            <a:spLocks/>
          </p:cNvSpPr>
          <p:nvPr/>
        </p:nvSpPr>
        <p:spPr>
          <a:xfrm>
            <a:off x="13468981" y="1158377"/>
            <a:ext cx="6937631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Completed Parse Matrix</a:t>
            </a:r>
            <a:endParaRPr lang="en-US" sz="45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1BA966-49AC-D9C6-4ED4-66E1328D5E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79383" y="2118370"/>
            <a:ext cx="4980232" cy="368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0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2972</TotalTime>
  <Words>107</Words>
  <Application>Microsoft Macintosh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JetBrains Mono</vt:lpstr>
      <vt:lpstr>Linux Libertine</vt:lpstr>
      <vt:lpstr>Office Theme</vt:lpstr>
      <vt:lpstr>Syntax                                            CNF grammar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Breandan Considine</dc:creator>
  <cp:lastModifiedBy>Breandan Considine</cp:lastModifiedBy>
  <cp:revision>21</cp:revision>
  <dcterms:created xsi:type="dcterms:W3CDTF">2024-07-10T18:32:28Z</dcterms:created>
  <dcterms:modified xsi:type="dcterms:W3CDTF">2025-05-27T21:30:45Z</dcterms:modified>
</cp:coreProperties>
</file>