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45720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695"/>
    <p:restoredTop sz="94658"/>
  </p:normalViewPr>
  <p:slideViewPr>
    <p:cSldViewPr snapToGrid="0">
      <p:cViewPr>
        <p:scale>
          <a:sx n="93" d="100"/>
          <a:sy n="93" d="100"/>
        </p:scale>
        <p:origin x="-1619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9DEA7-5E0E-B342-9CE4-FCF21B1958E0}" type="datetimeFigureOut">
              <a:rPr lang="en-US" smtClean="0"/>
              <a:t>6/15/25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0" y="1143000"/>
            <a:ext cx="20574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F33B8-B426-344D-BA94-21B17A69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0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858000" y="1143000"/>
            <a:ext cx="20574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F33B8-B426-344D-BA94-21B17A69F2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3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0" y="1122363"/>
            <a:ext cx="34290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3602038"/>
            <a:ext cx="34290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0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4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5" y="365125"/>
            <a:ext cx="98583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0" y="365125"/>
            <a:ext cx="29003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7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0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37" y="1709738"/>
            <a:ext cx="394335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37" y="4589464"/>
            <a:ext cx="394335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9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1825625"/>
            <a:ext cx="194310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1825625"/>
            <a:ext cx="194310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7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365126"/>
            <a:ext cx="394335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07" y="1681163"/>
            <a:ext cx="1934170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07" y="2505075"/>
            <a:ext cx="1934170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0" y="1681163"/>
            <a:ext cx="194369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0" y="2505075"/>
            <a:ext cx="194369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6/15/25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8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6/15/25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6/15/25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457200"/>
            <a:ext cx="1474588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987426"/>
            <a:ext cx="231457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2057400"/>
            <a:ext cx="147458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4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457200"/>
            <a:ext cx="1474588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987426"/>
            <a:ext cx="231457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2057400"/>
            <a:ext cx="147458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365126"/>
            <a:ext cx="39433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1825625"/>
            <a:ext cx="39433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6356351"/>
            <a:ext cx="1028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548D3-0433-7442-8CA6-6A33DD5FB3B5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6356351"/>
            <a:ext cx="15430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6356351"/>
            <a:ext cx="1028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5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E8782B7B-C0CB-64C1-8F03-3B681BE93662}"/>
              </a:ext>
            </a:extLst>
          </p:cNvPr>
          <p:cNvSpPr txBox="1">
            <a:spLocks/>
          </p:cNvSpPr>
          <p:nvPr/>
        </p:nvSpPr>
        <p:spPr>
          <a:xfrm>
            <a:off x="10491553" y="4257667"/>
            <a:ext cx="988106" cy="8485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u="w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 )</a:t>
            </a:r>
            <a:r>
              <a:rPr lang="en-US" sz="2800" u="w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</a:t>
            </a:r>
            <a:endParaRPr lang="en-US" sz="2800" dirty="0">
              <a:solidFill>
                <a:schemeClr val="bg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D5E94B86-C343-BA03-8CE4-32F60BBEF2A4}"/>
              </a:ext>
            </a:extLst>
          </p:cNvPr>
          <p:cNvSpPr txBox="1">
            <a:spLocks/>
          </p:cNvSpPr>
          <p:nvPr/>
        </p:nvSpPr>
        <p:spPr>
          <a:xfrm>
            <a:off x="10504597" y="5315431"/>
            <a:ext cx="988106" cy="8485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u="w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 )</a:t>
            </a:r>
            <a:r>
              <a:rPr lang="en-US" sz="2800" u="w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</a:t>
            </a:r>
            <a:endParaRPr lang="en-US" sz="2800" dirty="0">
              <a:solidFill>
                <a:schemeClr val="bg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A1A7A-C780-DBE1-94C8-F0F843B6A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923" y="447139"/>
            <a:ext cx="12396520" cy="437152"/>
          </a:xfrm>
        </p:spPr>
        <p:txBody>
          <a:bodyPr>
            <a:noAutofit/>
          </a:bodyPr>
          <a:lstStyle/>
          <a:p>
            <a:pPr algn="l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Syntax</a:t>
            </a: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                                           </a:t>
            </a:r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CNF grammar     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83688F-0DFD-AC15-58FF-938E354C9582}"/>
              </a:ext>
            </a:extLst>
          </p:cNvPr>
          <p:cNvSpPr txBox="1">
            <a:spLocks/>
          </p:cNvSpPr>
          <p:nvPr/>
        </p:nvSpPr>
        <p:spPr>
          <a:xfrm>
            <a:off x="115713" y="911671"/>
            <a:ext cx="5846756" cy="11669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( ) | ( S ) | S S</a:t>
            </a:r>
            <a:endParaRPr lang="en-US" sz="48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193D2B-A3F8-F080-60C3-E7C604AEF318}"/>
              </a:ext>
            </a:extLst>
          </p:cNvPr>
          <p:cNvSpPr txBox="1">
            <a:spLocks/>
          </p:cNvSpPr>
          <p:nvPr/>
        </p:nvSpPr>
        <p:spPr>
          <a:xfrm>
            <a:off x="291924" y="3663677"/>
            <a:ext cx="11631049" cy="753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Source</a:t>
            </a: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                   </a:t>
            </a:r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Edit automaton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9927AA-C835-B148-3650-E0F392FE54A2}"/>
              </a:ext>
            </a:extLst>
          </p:cNvPr>
          <p:cNvSpPr txBox="1">
            <a:spLocks/>
          </p:cNvSpPr>
          <p:nvPr/>
        </p:nvSpPr>
        <p:spPr>
          <a:xfrm>
            <a:off x="613716" y="4984915"/>
            <a:ext cx="1913919" cy="753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wavy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( ) )</a:t>
            </a:r>
            <a:endParaRPr lang="en-US" sz="4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772DEC-75A4-EDD8-40FF-3FD840827472}"/>
              </a:ext>
            </a:extLst>
          </p:cNvPr>
          <p:cNvSpPr/>
          <p:nvPr/>
        </p:nvSpPr>
        <p:spPr>
          <a:xfrm>
            <a:off x="11212251" y="4345020"/>
            <a:ext cx="175925" cy="321296"/>
          </a:xfrm>
          <a:prstGeom prst="rect">
            <a:avLst/>
          </a:prstGeom>
          <a:solidFill>
            <a:srgbClr val="00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6FADF5-854D-FECE-1D89-94D01A69B6E4}"/>
              </a:ext>
            </a:extLst>
          </p:cNvPr>
          <p:cNvSpPr/>
          <p:nvPr/>
        </p:nvSpPr>
        <p:spPr>
          <a:xfrm>
            <a:off x="11204179" y="5050017"/>
            <a:ext cx="175925" cy="32129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455A07-3E49-D3DA-E143-E9BCA3A993EC}"/>
              </a:ext>
            </a:extLst>
          </p:cNvPr>
          <p:cNvSpPr/>
          <p:nvPr/>
        </p:nvSpPr>
        <p:spPr>
          <a:xfrm>
            <a:off x="10655545" y="4685362"/>
            <a:ext cx="175925" cy="321296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82D034-F139-1AE8-7652-4572F378D418}"/>
              </a:ext>
            </a:extLst>
          </p:cNvPr>
          <p:cNvSpPr/>
          <p:nvPr/>
        </p:nvSpPr>
        <p:spPr>
          <a:xfrm>
            <a:off x="10945582" y="5745415"/>
            <a:ext cx="175925" cy="321296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BA2108-F6CA-6FEB-1C85-FB7A5F52700D}"/>
              </a:ext>
            </a:extLst>
          </p:cNvPr>
          <p:cNvSpPr txBox="1"/>
          <p:nvPr/>
        </p:nvSpPr>
        <p:spPr>
          <a:xfrm>
            <a:off x="3122026" y="4852279"/>
            <a:ext cx="1167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⟶</a:t>
            </a:r>
            <a:endParaRPr lang="en-US" sz="5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319EE4-7167-5756-3330-9F0FDFA9118D}"/>
              </a:ext>
            </a:extLst>
          </p:cNvPr>
          <p:cNvSpPr txBox="1"/>
          <p:nvPr/>
        </p:nvSpPr>
        <p:spPr>
          <a:xfrm>
            <a:off x="6071110" y="1241953"/>
            <a:ext cx="1001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⟶</a:t>
            </a:r>
            <a:endParaRPr lang="en-US" sz="5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E5DE6528-13BE-3F2C-09DB-B63096D639A2}"/>
              </a:ext>
            </a:extLst>
          </p:cNvPr>
          <p:cNvSpPr txBox="1">
            <a:spLocks/>
          </p:cNvSpPr>
          <p:nvPr/>
        </p:nvSpPr>
        <p:spPr>
          <a:xfrm>
            <a:off x="7966342" y="921547"/>
            <a:ext cx="2406254" cy="18130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L R </a:t>
            </a:r>
          </a:p>
          <a:p>
            <a:pPr algn="l">
              <a:spcAft>
                <a:spcPts val="600"/>
              </a:spcAft>
            </a:pPr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L F</a:t>
            </a:r>
            <a:endParaRPr lang="en-US" sz="40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algn="l">
              <a:spcAft>
                <a:spcPts val="600"/>
              </a:spcAft>
            </a:pPr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 → (</a:t>
            </a:r>
            <a:endParaRPr lang="en-US" sz="44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B84AC816-5A1B-0F97-C0E3-AD2B7B6B06AB}"/>
              </a:ext>
            </a:extLst>
          </p:cNvPr>
          <p:cNvSpPr txBox="1">
            <a:spLocks/>
          </p:cNvSpPr>
          <p:nvPr/>
        </p:nvSpPr>
        <p:spPr>
          <a:xfrm>
            <a:off x="10097053" y="801256"/>
            <a:ext cx="2497180" cy="19086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 → S R </a:t>
            </a:r>
          </a:p>
          <a:p>
            <a:pPr algn="l"/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S S</a:t>
            </a:r>
            <a:endParaRPr lang="en-US" sz="40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algn="l"/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 → )</a:t>
            </a:r>
            <a:endParaRPr lang="en-US" sz="44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48627D-814F-E390-B6B0-C81A096038C4}"/>
              </a:ext>
            </a:extLst>
          </p:cNvPr>
          <p:cNvSpPr txBox="1"/>
          <p:nvPr/>
        </p:nvSpPr>
        <p:spPr>
          <a:xfrm rot="2404961">
            <a:off x="12447964" y="2016235"/>
            <a:ext cx="978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⟶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CF7DF4-4DEF-97F6-13EC-C20214415AAC}"/>
              </a:ext>
            </a:extLst>
          </p:cNvPr>
          <p:cNvSpPr txBox="1"/>
          <p:nvPr/>
        </p:nvSpPr>
        <p:spPr>
          <a:xfrm rot="19374242">
            <a:off x="12422235" y="4403760"/>
            <a:ext cx="978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⟶</a:t>
            </a:r>
            <a:endParaRPr lang="en-US" sz="5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481DD3-51D0-8E65-EE91-707CE4513F16}"/>
              </a:ext>
            </a:extLst>
          </p:cNvPr>
          <p:cNvSpPr txBox="1"/>
          <p:nvPr/>
        </p:nvSpPr>
        <p:spPr>
          <a:xfrm>
            <a:off x="19386651" y="2947705"/>
            <a:ext cx="1024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⟶</a:t>
            </a:r>
            <a:endParaRPr lang="en-US" sz="5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25C91748-470F-E1A7-E23C-6336FD6586A2}"/>
              </a:ext>
            </a:extLst>
          </p:cNvPr>
          <p:cNvSpPr txBox="1">
            <a:spLocks/>
          </p:cNvSpPr>
          <p:nvPr/>
        </p:nvSpPr>
        <p:spPr>
          <a:xfrm>
            <a:off x="23390088" y="1005615"/>
            <a:ext cx="4986208" cy="753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Regular expression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119260-04C1-2162-30BE-04EE1F06CB9F}"/>
              </a:ext>
            </a:extLst>
          </p:cNvPr>
          <p:cNvSpPr txBox="1"/>
          <p:nvPr/>
        </p:nvSpPr>
        <p:spPr>
          <a:xfrm>
            <a:off x="33153420" y="2959262"/>
            <a:ext cx="1024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⟶</a:t>
            </a:r>
            <a:endParaRPr lang="en-US" sz="5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E0D67B-1DF1-3214-FA79-AC1CA599B9E9}"/>
              </a:ext>
            </a:extLst>
          </p:cNvPr>
          <p:cNvSpPr txBox="1"/>
          <p:nvPr/>
        </p:nvSpPr>
        <p:spPr>
          <a:xfrm>
            <a:off x="21800599" y="3088596"/>
            <a:ext cx="1024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⟶</a:t>
            </a:r>
            <a:endParaRPr lang="en-US" sz="5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B052ED0F-787B-D86B-98C0-074C330B0AC1}"/>
              </a:ext>
            </a:extLst>
          </p:cNvPr>
          <p:cNvSpPr txBox="1">
            <a:spLocks/>
          </p:cNvSpPr>
          <p:nvPr/>
        </p:nvSpPr>
        <p:spPr>
          <a:xfrm>
            <a:off x="35103143" y="2140151"/>
            <a:ext cx="4198926" cy="43329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200"/>
              </a:spcAft>
            </a:pPr>
            <a:endParaRPr lang="en-US" sz="48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914400" indent="-914400" algn="l">
              <a:spcAft>
                <a:spcPts val="1200"/>
              </a:spcAft>
              <a:buFont typeface="+mj-lt"/>
              <a:buAutoNum type="arabicPeriod"/>
            </a:pP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4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 ( ) )</a:t>
            </a:r>
          </a:p>
          <a:p>
            <a:pPr marL="914400" indent="-914400" algn="l">
              <a:spcAft>
                <a:spcPts val="1200"/>
              </a:spcAft>
              <a:buFont typeface="+mj-lt"/>
              <a:buAutoNum type="arabicPeriod"/>
            </a:pP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4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 ) ( )</a:t>
            </a:r>
          </a:p>
          <a:p>
            <a:pPr marL="914400" indent="-914400" algn="l">
              <a:spcAft>
                <a:spcPts val="1200"/>
              </a:spcAft>
              <a:buFont typeface="+mj-lt"/>
              <a:buAutoNum type="arabicPeriod"/>
            </a:pP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4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 )</a:t>
            </a:r>
          </a:p>
          <a:p>
            <a:pPr algn="l">
              <a:spcAft>
                <a:spcPts val="1200"/>
              </a:spcAft>
            </a:pPr>
            <a:r>
              <a:rPr lang="en-US" sz="4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…</a:t>
            </a:r>
          </a:p>
          <a:p>
            <a:pPr algn="l"/>
            <a:endParaRPr lang="en-US" sz="45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F886E484-3F62-DBE4-20D1-337BA88EE12D}"/>
              </a:ext>
            </a:extLst>
          </p:cNvPr>
          <p:cNvSpPr txBox="1">
            <a:spLocks/>
          </p:cNvSpPr>
          <p:nvPr/>
        </p:nvSpPr>
        <p:spPr>
          <a:xfrm>
            <a:off x="34785447" y="1095226"/>
            <a:ext cx="4511161" cy="10469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200"/>
              </a:spcAft>
            </a:pPr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Sampled repairs</a:t>
            </a:r>
          </a:p>
        </p:txBody>
      </p:sp>
      <p:pic>
        <p:nvPicPr>
          <p:cNvPr id="88" name="Picture 87" descr="A diagram of a mathematical function&#10;&#10;Description automatically generated">
            <a:extLst>
              <a:ext uri="{FF2B5EF4-FFF2-40B4-BE49-F238E27FC236}">
                <a16:creationId xmlns:a16="http://schemas.microsoft.com/office/drawing/2014/main" id="{8E973D3F-349F-47ED-89B0-F1076C361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104" y="4528046"/>
            <a:ext cx="4395724" cy="175660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BFDFA99-9782-28ED-5C06-09EDB0624792}"/>
              </a:ext>
            </a:extLst>
          </p:cNvPr>
          <p:cNvSpPr/>
          <p:nvPr/>
        </p:nvSpPr>
        <p:spPr>
          <a:xfrm>
            <a:off x="10672440" y="6112576"/>
            <a:ext cx="175925" cy="321296"/>
          </a:xfrm>
          <a:prstGeom prst="rect">
            <a:avLst/>
          </a:prstGeom>
          <a:solidFill>
            <a:srgbClr val="00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CA02CA-2DED-C5EA-24E3-258A71149E20}"/>
              </a:ext>
            </a:extLst>
          </p:cNvPr>
          <p:cNvSpPr txBox="1"/>
          <p:nvPr/>
        </p:nvSpPr>
        <p:spPr>
          <a:xfrm>
            <a:off x="10459832" y="4334006"/>
            <a:ext cx="190648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 ) ( )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) ) )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 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 ) )   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...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( ( )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 ( ) )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1EAE10-6F36-951E-8E2A-F64A63DAFDE1}"/>
              </a:ext>
            </a:extLst>
          </p:cNvPr>
          <p:cNvSpPr txBox="1"/>
          <p:nvPr/>
        </p:nvSpPr>
        <p:spPr>
          <a:xfrm>
            <a:off x="28501790" y="2947705"/>
            <a:ext cx="1024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⟶</a:t>
            </a:r>
            <a:endParaRPr lang="en-US" sz="5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E0B7A8A2-23EE-39F6-32DB-8911EC7C070C}"/>
              </a:ext>
            </a:extLst>
          </p:cNvPr>
          <p:cNvSpPr txBox="1">
            <a:spLocks/>
          </p:cNvSpPr>
          <p:nvPr/>
        </p:nvSpPr>
        <p:spPr>
          <a:xfrm>
            <a:off x="28669413" y="425869"/>
            <a:ext cx="5610527" cy="58587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Decoder</a:t>
            </a:r>
          </a:p>
          <a:p>
            <a:endParaRPr lang="en-US" sz="24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US" sz="8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∂</a:t>
            </a:r>
            <a:r>
              <a:rPr lang="en-US" sz="5400" baseline="-25000" dirty="0"/>
              <a:t>□</a:t>
            </a:r>
            <a:r>
              <a:rPr lang="en-US" sz="88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</a:t>
            </a:r>
          </a:p>
          <a:p>
            <a:r>
              <a:rPr lang="en-US" sz="8000" baseline="-25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+</a:t>
            </a:r>
          </a:p>
          <a:p>
            <a:endParaRPr lang="en-US" sz="4800" baseline="-25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r>
              <a:rPr lang="en-US" sz="4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P(x</a:t>
            </a:r>
            <a:r>
              <a:rPr lang="en-US" sz="4400" baseline="-25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 </a:t>
            </a:r>
            <a:r>
              <a:rPr lang="en-US" sz="4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| x</a:t>
            </a:r>
            <a:r>
              <a:rPr lang="en-US" sz="4400" baseline="-25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t-1</a:t>
            </a:r>
            <a:r>
              <a:rPr lang="en-US" sz="4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, … ,</a:t>
            </a:r>
            <a:r>
              <a:rPr lang="en-US" sz="4400" baseline="-25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4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x</a:t>
            </a:r>
            <a:r>
              <a:rPr lang="en-US" sz="4400" baseline="-25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t-c</a:t>
            </a:r>
            <a:r>
              <a:rPr lang="en-US" sz="44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)</a:t>
            </a:r>
          </a:p>
          <a:p>
            <a:endParaRPr lang="en-US" sz="44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endParaRPr lang="en-US" sz="45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pic>
        <p:nvPicPr>
          <p:cNvPr id="11" name="Picture 10" descr="A diagram of a test&#10;&#10;AI-generated content may be incorrect.">
            <a:extLst>
              <a:ext uri="{FF2B5EF4-FFF2-40B4-BE49-F238E27FC236}">
                <a16:creationId xmlns:a16="http://schemas.microsoft.com/office/drawing/2014/main" id="{C21EF915-C85E-E436-FB5A-26F22E4F2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2421" y="1828060"/>
            <a:ext cx="7332519" cy="368599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D3A23BA-E582-3669-AF69-0166A7AA1EFC}"/>
              </a:ext>
            </a:extLst>
          </p:cNvPr>
          <p:cNvSpPr txBox="1">
            <a:spLocks/>
          </p:cNvSpPr>
          <p:nvPr/>
        </p:nvSpPr>
        <p:spPr>
          <a:xfrm>
            <a:off x="14495479" y="1001622"/>
            <a:ext cx="6937631" cy="753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Completed Parse Matrix</a:t>
            </a:r>
            <a:endParaRPr lang="en-US" sz="45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1BA966-49AC-D9C6-4ED4-66E1328D5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51232" y="1961615"/>
            <a:ext cx="4980232" cy="36859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81E587-E519-7230-872E-4CB5719A50A5}"/>
              </a:ext>
            </a:extLst>
          </p:cNvPr>
          <p:cNvSpPr txBox="1"/>
          <p:nvPr/>
        </p:nvSpPr>
        <p:spPr>
          <a:xfrm>
            <a:off x="39352304" y="2947705"/>
            <a:ext cx="1024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⟶</a:t>
            </a:r>
            <a:endParaRPr lang="en-US" sz="5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1A871E0-4E9D-C165-355F-D72F27D082A7}"/>
              </a:ext>
            </a:extLst>
          </p:cNvPr>
          <p:cNvSpPr txBox="1">
            <a:spLocks/>
          </p:cNvSpPr>
          <p:nvPr/>
        </p:nvSpPr>
        <p:spPr>
          <a:xfrm>
            <a:off x="41422557" y="2123355"/>
            <a:ext cx="4198926" cy="3507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200"/>
              </a:spcAft>
            </a:pPr>
            <a:endParaRPr lang="en-US" sz="14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914400" indent="-914400" algn="l">
              <a:spcAft>
                <a:spcPts val="1200"/>
              </a:spcAft>
              <a:buFont typeface="+mj-lt"/>
              <a:buAutoNum type="arabicPeriod"/>
            </a:pP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4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 )</a:t>
            </a:r>
          </a:p>
          <a:p>
            <a:pPr marL="914400" indent="-914400" algn="l">
              <a:spcAft>
                <a:spcPts val="1200"/>
              </a:spcAft>
              <a:buFont typeface="+mj-lt"/>
              <a:buAutoNum type="arabicPeriod"/>
            </a:pP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4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 ) ( )</a:t>
            </a:r>
          </a:p>
          <a:p>
            <a:pPr algn="l">
              <a:spcAft>
                <a:spcPts val="1200"/>
              </a:spcAft>
            </a:pPr>
            <a:r>
              <a:rPr lang="en-US" sz="4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----------</a:t>
            </a:r>
          </a:p>
          <a:p>
            <a:pPr algn="l"/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    </a:t>
            </a:r>
            <a:r>
              <a:rPr lang="en-US" sz="28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(truncated @ k=2)</a:t>
            </a:r>
            <a:endParaRPr lang="en-US" sz="45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981450C-9D5C-3AE6-DFA9-4E0217C99D03}"/>
              </a:ext>
            </a:extLst>
          </p:cNvPr>
          <p:cNvSpPr txBox="1">
            <a:spLocks/>
          </p:cNvSpPr>
          <p:nvPr/>
        </p:nvSpPr>
        <p:spPr>
          <a:xfrm>
            <a:off x="40798089" y="1101587"/>
            <a:ext cx="4511161" cy="10469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200"/>
              </a:spcAft>
            </a:pPr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Reranked repairs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3F33E-17EB-0D01-0531-13DD36BDE645}"/>
              </a:ext>
            </a:extLst>
          </p:cNvPr>
          <p:cNvSpPr txBox="1"/>
          <p:nvPr/>
        </p:nvSpPr>
        <p:spPr>
          <a:xfrm>
            <a:off x="8916714" y="4842615"/>
            <a:ext cx="951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ym typeface="Wingdings" pitchFamily="2" charset="2"/>
              </a:rPr>
              <a:t></a:t>
            </a:r>
            <a:endParaRPr lang="en-US" sz="5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4" name="Double Brace 23">
            <a:extLst>
              <a:ext uri="{FF2B5EF4-FFF2-40B4-BE49-F238E27FC236}">
                <a16:creationId xmlns:a16="http://schemas.microsoft.com/office/drawing/2014/main" id="{22F8F007-602E-114E-0BF6-0BCD510AC80D}"/>
              </a:ext>
            </a:extLst>
          </p:cNvPr>
          <p:cNvSpPr/>
          <p:nvPr/>
        </p:nvSpPr>
        <p:spPr>
          <a:xfrm>
            <a:off x="10021437" y="4124817"/>
            <a:ext cx="2216761" cy="2435003"/>
          </a:xfrm>
          <a:prstGeom prst="bracePair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0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3031</TotalTime>
  <Words>135</Words>
  <Application>Microsoft Macintosh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JetBrains Mono</vt:lpstr>
      <vt:lpstr>Linux Libertine</vt:lpstr>
      <vt:lpstr>Wingdings</vt:lpstr>
      <vt:lpstr>Office Theme</vt:lpstr>
      <vt:lpstr>Syntax                                            CNF grammar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Breandan Considine</dc:creator>
  <cp:lastModifiedBy>Breandan Considine</cp:lastModifiedBy>
  <cp:revision>23</cp:revision>
  <dcterms:created xsi:type="dcterms:W3CDTF">2024-07-10T18:32:28Z</dcterms:created>
  <dcterms:modified xsi:type="dcterms:W3CDTF">2025-06-16T03:23:06Z</dcterms:modified>
</cp:coreProperties>
</file>