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36576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4695"/>
    <p:restoredTop sz="94645"/>
  </p:normalViewPr>
  <p:slideViewPr>
    <p:cSldViewPr snapToGrid="0">
      <p:cViewPr>
        <p:scale>
          <a:sx n="26" d="100"/>
          <a:sy n="26" d="100"/>
        </p:scale>
        <p:origin x="2712" y="2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09DEA7-5E0E-B342-9CE4-FCF21B1958E0}" type="datetimeFigureOut">
              <a:rPr lang="en-US" smtClean="0"/>
              <a:t>7/10/24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800600" y="1143000"/>
            <a:ext cx="16459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1F33B8-B426-344D-BA94-21B17A69F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01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800600" y="1143000"/>
            <a:ext cx="164592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F33B8-B426-344D-BA94-21B17A69F2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234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122363"/>
            <a:ext cx="27432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602038"/>
            <a:ext cx="27432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48D3-0433-7442-8CA6-6A33DD5FB3B5}" type="datetimeFigureOut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AB16-82FE-5F45-8DE1-90F84DF1A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28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48D3-0433-7442-8CA6-6A33DD5FB3B5}" type="datetimeFigureOut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AB16-82FE-5F45-8DE1-90F84DF1A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965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0" y="365125"/>
            <a:ext cx="78867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0" y="365125"/>
            <a:ext cx="232029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48D3-0433-7442-8CA6-6A33DD5FB3B5}" type="datetimeFigureOut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AB16-82FE-5F45-8DE1-90F84DF1A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77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48D3-0433-7442-8CA6-6A33DD5FB3B5}" type="datetimeFigureOut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AB16-82FE-5F45-8DE1-90F84DF1A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69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0" y="1709738"/>
            <a:ext cx="315468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0" y="4589464"/>
            <a:ext cx="315468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48D3-0433-7442-8CA6-6A33DD5FB3B5}" type="datetimeFigureOut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AB16-82FE-5F45-8DE1-90F84DF1A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42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1825625"/>
            <a:ext cx="15544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1825625"/>
            <a:ext cx="15544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48D3-0433-7442-8CA6-6A33DD5FB3B5}" type="datetimeFigureOut">
              <a:rPr lang="en-US" smtClean="0"/>
              <a:t>7/10/24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AB16-82FE-5F45-8DE1-90F84DF1A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88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365126"/>
            <a:ext cx="315468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6" y="1681163"/>
            <a:ext cx="1547336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6" y="2505075"/>
            <a:ext cx="1547336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0" y="1681163"/>
            <a:ext cx="1554956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0" y="2505075"/>
            <a:ext cx="1554956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48D3-0433-7442-8CA6-6A33DD5FB3B5}" type="datetimeFigureOut">
              <a:rPr lang="en-US" smtClean="0"/>
              <a:t>7/10/24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AB16-82FE-5F45-8DE1-90F84DF1A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860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48D3-0433-7442-8CA6-6A33DD5FB3B5}" type="datetimeFigureOut">
              <a:rPr lang="en-US" smtClean="0"/>
              <a:t>7/10/24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AB16-82FE-5F45-8DE1-90F84DF1A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06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48D3-0433-7442-8CA6-6A33DD5FB3B5}" type="datetimeFigureOut">
              <a:rPr lang="en-US" smtClean="0"/>
              <a:t>7/10/24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AB16-82FE-5F45-8DE1-90F84DF1A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487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6" y="457200"/>
            <a:ext cx="1179671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987426"/>
            <a:ext cx="185166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6" y="2057400"/>
            <a:ext cx="1179671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48D3-0433-7442-8CA6-6A33DD5FB3B5}" type="datetimeFigureOut">
              <a:rPr lang="en-US" smtClean="0"/>
              <a:t>7/10/24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AB16-82FE-5F45-8DE1-90F84DF1A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5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6" y="457200"/>
            <a:ext cx="1179671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4" y="987426"/>
            <a:ext cx="185166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Flick icon </a:t>
            </a:r>
            <a:r>
              <a:rPr lang="en-US"/>
              <a:t>to add </a:t>
            </a:r>
            <a:r>
              <a:rPr lang="en-US" dirty="0"/>
              <a:t>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6" y="2057400"/>
            <a:ext cx="1179671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48D3-0433-7442-8CA6-6A33DD5FB3B5}" type="datetimeFigureOut">
              <a:rPr lang="en-US" smtClean="0"/>
              <a:t>7/10/24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AB16-82FE-5F45-8DE1-90F84DF1A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69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365126"/>
            <a:ext cx="31546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1825625"/>
            <a:ext cx="31546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6356351"/>
            <a:ext cx="822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C548D3-0433-7442-8CA6-6A33DD5FB3B5}" type="datetimeFigureOut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6356351"/>
            <a:ext cx="1234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6356351"/>
            <a:ext cx="822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DCAB16-82FE-5F45-8DE1-90F84DF1A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25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38B52C38-3797-0E36-76E8-5E0A251703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847156" y="1126640"/>
            <a:ext cx="1768408" cy="5046686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1E20AEF5-3E48-3179-C4FE-EAACD7D3AE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22345239" y="2484769"/>
            <a:ext cx="4971364" cy="1915842"/>
          </a:xfrm>
          <a:prstGeom prst="rect">
            <a:avLst/>
          </a:prstGeom>
        </p:spPr>
      </p:pic>
      <p:sp>
        <p:nvSpPr>
          <p:cNvPr id="45" name="Title 1">
            <a:extLst>
              <a:ext uri="{FF2B5EF4-FFF2-40B4-BE49-F238E27FC236}">
                <a16:creationId xmlns:a16="http://schemas.microsoft.com/office/drawing/2014/main" id="{E8782B7B-C0CB-64C1-8F03-3B681BE93662}"/>
              </a:ext>
            </a:extLst>
          </p:cNvPr>
          <p:cNvSpPr txBox="1">
            <a:spLocks/>
          </p:cNvSpPr>
          <p:nvPr/>
        </p:nvSpPr>
        <p:spPr>
          <a:xfrm>
            <a:off x="3451297" y="4442993"/>
            <a:ext cx="988106" cy="8485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u="wavy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JetBrains Mono" panose="02000009000000000000" pitchFamily="49" charset="0"/>
              </a:rPr>
              <a:t>  )</a:t>
            </a:r>
            <a:r>
              <a:rPr lang="en-US" sz="2800" u="wavy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JetBrains Mono" panose="02000009000000000000" pitchFamily="49" charset="0"/>
              </a:rPr>
              <a:t> </a:t>
            </a:r>
            <a:endParaRPr lang="en-US" sz="2800" dirty="0">
              <a:solidFill>
                <a:schemeClr val="bg1"/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53" name="Title 1">
            <a:extLst>
              <a:ext uri="{FF2B5EF4-FFF2-40B4-BE49-F238E27FC236}">
                <a16:creationId xmlns:a16="http://schemas.microsoft.com/office/drawing/2014/main" id="{D5E94B86-C343-BA03-8CE4-32F60BBEF2A4}"/>
              </a:ext>
            </a:extLst>
          </p:cNvPr>
          <p:cNvSpPr txBox="1">
            <a:spLocks/>
          </p:cNvSpPr>
          <p:nvPr/>
        </p:nvSpPr>
        <p:spPr>
          <a:xfrm>
            <a:off x="3464341" y="5500757"/>
            <a:ext cx="988106" cy="8485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u="wavy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JetBrains Mono" panose="02000009000000000000" pitchFamily="49" charset="0"/>
              </a:rPr>
              <a:t>  )</a:t>
            </a:r>
            <a:r>
              <a:rPr lang="en-US" sz="2800" u="wavy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JetBrains Mono" panose="02000009000000000000" pitchFamily="49" charset="0"/>
              </a:rPr>
              <a:t> </a:t>
            </a:r>
            <a:endParaRPr lang="en-US" sz="2800" dirty="0">
              <a:solidFill>
                <a:schemeClr val="bg1"/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EA1A7A-C780-DBE1-94C8-F0F843B6A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67" y="603894"/>
            <a:ext cx="12396520" cy="437152"/>
          </a:xfrm>
        </p:spPr>
        <p:txBody>
          <a:bodyPr>
            <a:noAutofit/>
          </a:bodyPr>
          <a:lstStyle/>
          <a:p>
            <a:pPr algn="l"/>
            <a:r>
              <a:rPr lang="en-US" sz="4500" u="sng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Syntax</a:t>
            </a:r>
            <a:r>
              <a:rPr lang="en-US" sz="45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                                      </a:t>
            </a:r>
            <a:r>
              <a:rPr lang="en-US" sz="4500" u="sng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CNF grammar      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A83688F-0DFD-AC15-58FF-938E354C9582}"/>
              </a:ext>
            </a:extLst>
          </p:cNvPr>
          <p:cNvSpPr txBox="1">
            <a:spLocks/>
          </p:cNvSpPr>
          <p:nvPr/>
        </p:nvSpPr>
        <p:spPr>
          <a:xfrm>
            <a:off x="-149943" y="1068426"/>
            <a:ext cx="5846756" cy="116694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 → ( ) | ( S ) | S S</a:t>
            </a:r>
            <a:endParaRPr lang="en-US" sz="4800" u="sng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F193D2B-A3F8-F080-60C3-E7C604AEF318}"/>
              </a:ext>
            </a:extLst>
          </p:cNvPr>
          <p:cNvSpPr txBox="1">
            <a:spLocks/>
          </p:cNvSpPr>
          <p:nvPr/>
        </p:nvSpPr>
        <p:spPr>
          <a:xfrm>
            <a:off x="26267" y="3820432"/>
            <a:ext cx="11631049" cy="753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4500" u="sng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Code edits</a:t>
            </a:r>
            <a:r>
              <a:rPr lang="en-US" sz="45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                                </a:t>
            </a:r>
            <a:r>
              <a:rPr lang="en-US" sz="4500" u="sng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Edit automaton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B9927AA-C835-B148-3650-E0F392FE54A2}"/>
              </a:ext>
            </a:extLst>
          </p:cNvPr>
          <p:cNvSpPr txBox="1">
            <a:spLocks/>
          </p:cNvSpPr>
          <p:nvPr/>
        </p:nvSpPr>
        <p:spPr>
          <a:xfrm>
            <a:off x="348059" y="5141669"/>
            <a:ext cx="1913919" cy="7539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u="wavy" dirty="0">
                <a:solidFill>
                  <a:srgbClr val="080808"/>
                </a:solidFill>
                <a:uFill>
                  <a:solidFill>
                    <a:srgbClr val="FF0000"/>
                  </a:solidFill>
                </a:uFill>
                <a:latin typeface="JetBrains Mono" panose="02000009000000000000" pitchFamily="49" charset="0"/>
              </a:rPr>
              <a:t>( ) )</a:t>
            </a:r>
            <a:endParaRPr lang="en-US" sz="4000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7A30BC9A-3038-D244-5DC5-C0F0E997326A}"/>
              </a:ext>
            </a:extLst>
          </p:cNvPr>
          <p:cNvSpPr/>
          <p:nvPr/>
        </p:nvSpPr>
        <p:spPr>
          <a:xfrm rot="16200000">
            <a:off x="2087307" y="5182710"/>
            <a:ext cx="1806733" cy="710650"/>
          </a:xfrm>
          <a:prstGeom prst="trapezoid">
            <a:avLst>
              <a:gd name="adj" fmla="val 102326"/>
            </a:avLst>
          </a:prstGeom>
          <a:gradFill flip="none" rotWithShape="1">
            <a:gsLst>
              <a:gs pos="0">
                <a:schemeClr val="bg2">
                  <a:lumMod val="90000"/>
                  <a:shade val="30000"/>
                  <a:satMod val="115000"/>
                </a:schemeClr>
              </a:gs>
              <a:gs pos="50000">
                <a:schemeClr val="bg2">
                  <a:lumMod val="90000"/>
                  <a:shade val="67500"/>
                  <a:satMod val="115000"/>
                </a:schemeClr>
              </a:gs>
              <a:gs pos="100000">
                <a:schemeClr val="bg2">
                  <a:lumMod val="9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772DEC-75A4-EDD8-40FF-3FD840827472}"/>
              </a:ext>
            </a:extLst>
          </p:cNvPr>
          <p:cNvSpPr/>
          <p:nvPr/>
        </p:nvSpPr>
        <p:spPr>
          <a:xfrm>
            <a:off x="4171994" y="4530346"/>
            <a:ext cx="175925" cy="321296"/>
          </a:xfrm>
          <a:prstGeom prst="rect">
            <a:avLst/>
          </a:prstGeom>
          <a:solidFill>
            <a:srgbClr val="00FF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6FADF5-854D-FECE-1D89-94D01A69B6E4}"/>
              </a:ext>
            </a:extLst>
          </p:cNvPr>
          <p:cNvSpPr/>
          <p:nvPr/>
        </p:nvSpPr>
        <p:spPr>
          <a:xfrm>
            <a:off x="4163922" y="5235343"/>
            <a:ext cx="175925" cy="321296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B455A07-3E49-D3DA-E143-E9BCA3A993EC}"/>
              </a:ext>
            </a:extLst>
          </p:cNvPr>
          <p:cNvSpPr/>
          <p:nvPr/>
        </p:nvSpPr>
        <p:spPr>
          <a:xfrm>
            <a:off x="3615288" y="4870688"/>
            <a:ext cx="175925" cy="321296"/>
          </a:xfrm>
          <a:prstGeom prst="rect">
            <a:avLst/>
          </a:prstGeom>
          <a:solidFill>
            <a:srgbClr val="FF93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82D034-F139-1AE8-7652-4572F378D418}"/>
              </a:ext>
            </a:extLst>
          </p:cNvPr>
          <p:cNvSpPr/>
          <p:nvPr/>
        </p:nvSpPr>
        <p:spPr>
          <a:xfrm>
            <a:off x="3905325" y="5930741"/>
            <a:ext cx="175925" cy="321296"/>
          </a:xfrm>
          <a:prstGeom prst="rect">
            <a:avLst/>
          </a:prstGeom>
          <a:solidFill>
            <a:srgbClr val="FF93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2BA2108-F6CA-6FEB-1C85-FB7A5F52700D}"/>
              </a:ext>
            </a:extLst>
          </p:cNvPr>
          <p:cNvSpPr txBox="1"/>
          <p:nvPr/>
        </p:nvSpPr>
        <p:spPr>
          <a:xfrm>
            <a:off x="5947802" y="5021116"/>
            <a:ext cx="1167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⟹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B319EE4-7167-5756-3330-9F0FDFA9118D}"/>
              </a:ext>
            </a:extLst>
          </p:cNvPr>
          <p:cNvSpPr txBox="1"/>
          <p:nvPr/>
        </p:nvSpPr>
        <p:spPr>
          <a:xfrm>
            <a:off x="5629745" y="1398708"/>
            <a:ext cx="10019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⟶</a:t>
            </a:r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E5DE6528-13BE-3F2C-09DB-B63096D639A2}"/>
              </a:ext>
            </a:extLst>
          </p:cNvPr>
          <p:cNvSpPr txBox="1">
            <a:spLocks/>
          </p:cNvSpPr>
          <p:nvPr/>
        </p:nvSpPr>
        <p:spPr>
          <a:xfrm>
            <a:off x="7517806" y="1078302"/>
            <a:ext cx="2406254" cy="18130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 → L R </a:t>
            </a:r>
          </a:p>
          <a:p>
            <a:pPr algn="l">
              <a:spcAft>
                <a:spcPts val="600"/>
              </a:spcAft>
            </a:pPr>
            <a:r>
              <a:rPr lang="en-US" sz="4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 → L F</a:t>
            </a:r>
            <a:endParaRPr lang="en-US" sz="4000" u="sng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algn="l">
              <a:spcAft>
                <a:spcPts val="600"/>
              </a:spcAft>
            </a:pPr>
            <a:r>
              <a:rPr lang="en-US" sz="4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 → (</a:t>
            </a:r>
            <a:endParaRPr lang="en-US" sz="4400" u="sng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49" name="Title 1">
            <a:extLst>
              <a:ext uri="{FF2B5EF4-FFF2-40B4-BE49-F238E27FC236}">
                <a16:creationId xmlns:a16="http://schemas.microsoft.com/office/drawing/2014/main" id="{B84AC816-5A1B-0F97-C0E3-AD2B7B6B06AB}"/>
              </a:ext>
            </a:extLst>
          </p:cNvPr>
          <p:cNvSpPr txBox="1">
            <a:spLocks/>
          </p:cNvSpPr>
          <p:nvPr/>
        </p:nvSpPr>
        <p:spPr>
          <a:xfrm>
            <a:off x="9648517" y="958010"/>
            <a:ext cx="2497180" cy="19086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F → S R </a:t>
            </a:r>
          </a:p>
          <a:p>
            <a:pPr algn="l"/>
            <a:r>
              <a:rPr lang="en-US" sz="4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 → S S</a:t>
            </a:r>
            <a:endParaRPr lang="en-US" sz="4000" u="sng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algn="l"/>
            <a:r>
              <a:rPr lang="en-US" sz="4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 → )</a:t>
            </a:r>
            <a:endParaRPr lang="en-US" sz="4400" u="sng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948627D-814F-E390-B6B0-C81A096038C4}"/>
              </a:ext>
            </a:extLst>
          </p:cNvPr>
          <p:cNvSpPr txBox="1"/>
          <p:nvPr/>
        </p:nvSpPr>
        <p:spPr>
          <a:xfrm rot="2404961">
            <a:off x="11973301" y="2172990"/>
            <a:ext cx="9782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⟶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DCF7DF4-4DEF-97F6-13EC-C20214415AAC}"/>
              </a:ext>
            </a:extLst>
          </p:cNvPr>
          <p:cNvSpPr txBox="1"/>
          <p:nvPr/>
        </p:nvSpPr>
        <p:spPr>
          <a:xfrm rot="19374242">
            <a:off x="11947572" y="4299255"/>
            <a:ext cx="9782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⟶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C9876D-F5BC-404D-D5AD-9045061F1CEC}"/>
              </a:ext>
            </a:extLst>
          </p:cNvPr>
          <p:cNvSpPr txBox="1">
            <a:spLocks/>
          </p:cNvSpPr>
          <p:nvPr/>
        </p:nvSpPr>
        <p:spPr>
          <a:xfrm>
            <a:off x="13593231" y="575713"/>
            <a:ext cx="4054581" cy="7539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4500" u="sng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CNF ∩</a:t>
            </a:r>
            <a:r>
              <a:rPr lang="en-US" sz="4500" u="sng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-grammar</a:t>
            </a:r>
            <a:endParaRPr lang="en-US" sz="4500" u="sng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56" name="Title 1">
            <a:extLst>
              <a:ext uri="{FF2B5EF4-FFF2-40B4-BE49-F238E27FC236}">
                <a16:creationId xmlns:a16="http://schemas.microsoft.com/office/drawing/2014/main" id="{95A0FA97-AFA5-8C4E-574D-0F162544D0E5}"/>
              </a:ext>
            </a:extLst>
          </p:cNvPr>
          <p:cNvSpPr txBox="1">
            <a:spLocks/>
          </p:cNvSpPr>
          <p:nvPr/>
        </p:nvSpPr>
        <p:spPr>
          <a:xfrm>
            <a:off x="14004711" y="2094042"/>
            <a:ext cx="2419031" cy="13206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 →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00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10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10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31</a:t>
            </a:r>
            <a:b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</a:b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 →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00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31</a:t>
            </a:r>
            <a:b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</a:b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 →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00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01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01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Fq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31</a:t>
            </a:r>
            <a:b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</a:b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 →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00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10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10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Fq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31</a:t>
            </a:r>
            <a:b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</a:b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 →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00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10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10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20</a:t>
            </a:r>
            <a:b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</a:b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 →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00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31</a:t>
            </a:r>
          </a:p>
        </p:txBody>
      </p:sp>
      <p:sp>
        <p:nvSpPr>
          <p:cNvPr id="58" name="Title 1">
            <a:extLst>
              <a:ext uri="{FF2B5EF4-FFF2-40B4-BE49-F238E27FC236}">
                <a16:creationId xmlns:a16="http://schemas.microsoft.com/office/drawing/2014/main" id="{438C9ECB-734E-E133-0DDD-8789B3A07BB2}"/>
              </a:ext>
            </a:extLst>
          </p:cNvPr>
          <p:cNvSpPr txBox="1">
            <a:spLocks/>
          </p:cNvSpPr>
          <p:nvPr/>
        </p:nvSpPr>
        <p:spPr>
          <a:xfrm>
            <a:off x="13169070" y="4422407"/>
            <a:ext cx="3284059" cy="18462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→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31</a:t>
            </a:r>
            <a:b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</a:b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→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31</a:t>
            </a:r>
            <a:b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</a:b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00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→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00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10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10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20</a:t>
            </a:r>
            <a:b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</a:b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01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Fq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→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01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31</a:t>
            </a:r>
            <a:b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</a:b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01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→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01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11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11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21</a:t>
            </a:r>
            <a:b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</a:b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10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Fq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→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10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31</a:t>
            </a:r>
            <a:b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</a:b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10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→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10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11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11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21</a:t>
            </a:r>
            <a:b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</a:b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00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→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00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10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10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31</a:t>
            </a:r>
            <a:b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</a:b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00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→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00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31</a:t>
            </a:r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DB2A2720-A13A-A616-0889-8CD02F895A52}"/>
              </a:ext>
            </a:extLst>
          </p:cNvPr>
          <p:cNvSpPr txBox="1">
            <a:spLocks/>
          </p:cNvSpPr>
          <p:nvPr/>
        </p:nvSpPr>
        <p:spPr>
          <a:xfrm>
            <a:off x="16166202" y="3975501"/>
            <a:ext cx="2040560" cy="14751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</a:b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10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→ )</a:t>
            </a:r>
            <a:b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</a:b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11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→ )</a:t>
            </a:r>
            <a:b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</a:b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→ (</a:t>
            </a:r>
            <a:b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</a:b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→ (</a:t>
            </a:r>
            <a:b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</a:b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→ )</a:t>
            </a:r>
            <a:b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</a:b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→ )</a:t>
            </a:r>
            <a:b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</a:b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10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→ )</a:t>
            </a:r>
            <a:b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</a:b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11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→ )</a:t>
            </a:r>
            <a:b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</a:b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→ (</a:t>
            </a:r>
            <a:b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</a:b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→ (</a:t>
            </a:r>
            <a:b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</a:b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→ )</a:t>
            </a:r>
            <a:b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</a:b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→ 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0481DD3-51D0-8E65-EE91-707CE4513F16}"/>
              </a:ext>
            </a:extLst>
          </p:cNvPr>
          <p:cNvSpPr txBox="1"/>
          <p:nvPr/>
        </p:nvSpPr>
        <p:spPr>
          <a:xfrm>
            <a:off x="18360154" y="3104460"/>
            <a:ext cx="10247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⟶</a:t>
            </a:r>
          </a:p>
        </p:txBody>
      </p:sp>
      <p:sp>
        <p:nvSpPr>
          <p:cNvPr id="65" name="Title 1">
            <a:extLst>
              <a:ext uri="{FF2B5EF4-FFF2-40B4-BE49-F238E27FC236}">
                <a16:creationId xmlns:a16="http://schemas.microsoft.com/office/drawing/2014/main" id="{25C91748-470F-E1A7-E23C-6336FD6586A2}"/>
              </a:ext>
            </a:extLst>
          </p:cNvPr>
          <p:cNvSpPr txBox="1">
            <a:spLocks/>
          </p:cNvSpPr>
          <p:nvPr/>
        </p:nvSpPr>
        <p:spPr>
          <a:xfrm>
            <a:off x="24251815" y="568227"/>
            <a:ext cx="1521354" cy="753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4500" u="sng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DFA</a:t>
            </a:r>
            <a:r>
              <a:rPr lang="en-US" sz="45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*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631DEF7-DFD5-6C51-7C41-409324F64913}"/>
              </a:ext>
            </a:extLst>
          </p:cNvPr>
          <p:cNvSpPr txBox="1"/>
          <p:nvPr/>
        </p:nvSpPr>
        <p:spPr>
          <a:xfrm>
            <a:off x="24426766" y="266181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FA4DDAB-4015-D194-7129-1FD32D01E3AF}"/>
              </a:ext>
            </a:extLst>
          </p:cNvPr>
          <p:cNvSpPr txBox="1"/>
          <p:nvPr/>
        </p:nvSpPr>
        <p:spPr>
          <a:xfrm>
            <a:off x="24209994" y="3281641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7F154FA-C8D9-8D0F-75DC-C39023AAF9BF}"/>
              </a:ext>
            </a:extLst>
          </p:cNvPr>
          <p:cNvSpPr txBox="1"/>
          <p:nvPr/>
        </p:nvSpPr>
        <p:spPr>
          <a:xfrm>
            <a:off x="25118096" y="326667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DD3F10C-8130-7BE1-8411-7028B4545A61}"/>
              </a:ext>
            </a:extLst>
          </p:cNvPr>
          <p:cNvSpPr txBox="1"/>
          <p:nvPr/>
        </p:nvSpPr>
        <p:spPr>
          <a:xfrm>
            <a:off x="25193666" y="440117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92229E-9E47-626E-FFF3-4AC5D4E47E7D}"/>
              </a:ext>
            </a:extLst>
          </p:cNvPr>
          <p:cNvSpPr txBox="1"/>
          <p:nvPr/>
        </p:nvSpPr>
        <p:spPr>
          <a:xfrm>
            <a:off x="24143585" y="440117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ECB51FC-757B-F1C7-46FC-5C0BD337B7B2}"/>
              </a:ext>
            </a:extLst>
          </p:cNvPr>
          <p:cNvSpPr txBox="1"/>
          <p:nvPr/>
        </p:nvSpPr>
        <p:spPr>
          <a:xfrm>
            <a:off x="24876403" y="503441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1119260-04C1-2162-30BE-04EE1F06CB9F}"/>
              </a:ext>
            </a:extLst>
          </p:cNvPr>
          <p:cNvSpPr txBox="1"/>
          <p:nvPr/>
        </p:nvSpPr>
        <p:spPr>
          <a:xfrm>
            <a:off x="31040303" y="3116017"/>
            <a:ext cx="10247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⟶</a:t>
            </a:r>
          </a:p>
        </p:txBody>
      </p:sp>
      <p:sp>
        <p:nvSpPr>
          <p:cNvPr id="81" name="Title 1">
            <a:extLst>
              <a:ext uri="{FF2B5EF4-FFF2-40B4-BE49-F238E27FC236}">
                <a16:creationId xmlns:a16="http://schemas.microsoft.com/office/drawing/2014/main" id="{8908461D-FECC-A7C0-39DA-16C2B73F74B9}"/>
              </a:ext>
            </a:extLst>
          </p:cNvPr>
          <p:cNvSpPr txBox="1">
            <a:spLocks/>
          </p:cNvSpPr>
          <p:nvPr/>
        </p:nvSpPr>
        <p:spPr>
          <a:xfrm>
            <a:off x="20102054" y="570753"/>
            <a:ext cx="1521354" cy="753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4500" u="sng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NFA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9E0D67B-1DF1-3214-FA79-AC1CA599B9E9}"/>
              </a:ext>
            </a:extLst>
          </p:cNvPr>
          <p:cNvSpPr txBox="1"/>
          <p:nvPr/>
        </p:nvSpPr>
        <p:spPr>
          <a:xfrm>
            <a:off x="22252076" y="3117040"/>
            <a:ext cx="10247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⟶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B052ED0F-787B-D86B-98C0-074C330B0AC1}"/>
              </a:ext>
            </a:extLst>
          </p:cNvPr>
          <p:cNvSpPr txBox="1">
            <a:spLocks/>
          </p:cNvSpPr>
          <p:nvPr/>
        </p:nvSpPr>
        <p:spPr>
          <a:xfrm>
            <a:off x="32992360" y="2296906"/>
            <a:ext cx="4198926" cy="35074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1200"/>
              </a:spcAft>
            </a:pPr>
            <a:endParaRPr lang="en-US" sz="4500" u="sng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914400" indent="-914400" algn="l">
              <a:spcAft>
                <a:spcPts val="1200"/>
              </a:spcAft>
              <a:buFont typeface="+mj-lt"/>
              <a:buAutoNum type="arabicPeriod"/>
            </a:pPr>
            <a:r>
              <a:rPr lang="en-US" sz="45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</a:t>
            </a:r>
            <a:r>
              <a:rPr lang="en-US" sz="45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 )</a:t>
            </a:r>
          </a:p>
          <a:p>
            <a:pPr marL="914400" indent="-914400" algn="l">
              <a:spcAft>
                <a:spcPts val="1200"/>
              </a:spcAft>
              <a:buFont typeface="+mj-lt"/>
              <a:buAutoNum type="arabicPeriod"/>
            </a:pPr>
            <a:r>
              <a:rPr lang="en-US" sz="45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</a:t>
            </a:r>
            <a:r>
              <a:rPr lang="en-US" sz="45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 ) ( )</a:t>
            </a:r>
          </a:p>
          <a:p>
            <a:pPr marL="914400" indent="-914400" algn="l">
              <a:spcAft>
                <a:spcPts val="1200"/>
              </a:spcAft>
              <a:buFont typeface="+mj-lt"/>
              <a:buAutoNum type="arabicPeriod"/>
            </a:pPr>
            <a:r>
              <a:rPr lang="en-US" sz="45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</a:t>
            </a:r>
            <a:r>
              <a:rPr lang="en-US" sz="45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 ( ) )</a:t>
            </a:r>
          </a:p>
          <a:p>
            <a:pPr algn="l"/>
            <a:endParaRPr lang="en-US" sz="4500" u="sng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85" name="Title 1">
            <a:extLst>
              <a:ext uri="{FF2B5EF4-FFF2-40B4-BE49-F238E27FC236}">
                <a16:creationId xmlns:a16="http://schemas.microsoft.com/office/drawing/2014/main" id="{F886E484-3F62-DBE4-20D1-337BA88EE12D}"/>
              </a:ext>
            </a:extLst>
          </p:cNvPr>
          <p:cNvSpPr txBox="1">
            <a:spLocks/>
          </p:cNvSpPr>
          <p:nvPr/>
        </p:nvSpPr>
        <p:spPr>
          <a:xfrm>
            <a:off x="32367891" y="1275137"/>
            <a:ext cx="4511161" cy="10469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1200"/>
              </a:spcAft>
            </a:pPr>
            <a:r>
              <a:rPr lang="en-US" sz="4500" u="sng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Ranked repairs</a:t>
            </a:r>
          </a:p>
        </p:txBody>
      </p:sp>
      <p:sp>
        <p:nvSpPr>
          <p:cNvPr id="86" name="Trapezoid 85">
            <a:extLst>
              <a:ext uri="{FF2B5EF4-FFF2-40B4-BE49-F238E27FC236}">
                <a16:creationId xmlns:a16="http://schemas.microsoft.com/office/drawing/2014/main" id="{E44F9779-1424-78C1-B5C0-5D5DC2DB8D75}"/>
              </a:ext>
            </a:extLst>
          </p:cNvPr>
          <p:cNvSpPr/>
          <p:nvPr/>
        </p:nvSpPr>
        <p:spPr>
          <a:xfrm rot="5400000">
            <a:off x="4388066" y="5182710"/>
            <a:ext cx="1806733" cy="710650"/>
          </a:xfrm>
          <a:prstGeom prst="trapezoid">
            <a:avLst>
              <a:gd name="adj" fmla="val 102326"/>
            </a:avLst>
          </a:prstGeom>
          <a:gradFill flip="none" rotWithShape="1">
            <a:gsLst>
              <a:gs pos="0">
                <a:schemeClr val="bg2">
                  <a:lumMod val="90000"/>
                  <a:shade val="30000"/>
                  <a:satMod val="115000"/>
                </a:schemeClr>
              </a:gs>
              <a:gs pos="50000">
                <a:schemeClr val="bg2">
                  <a:lumMod val="90000"/>
                  <a:shade val="67500"/>
                  <a:satMod val="115000"/>
                </a:schemeClr>
              </a:gs>
              <a:gs pos="100000">
                <a:schemeClr val="bg2">
                  <a:lumMod val="9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8" name="Picture 87" descr="A diagram of a mathematical function&#10;&#10;Description automatically generated">
            <a:extLst>
              <a:ext uri="{FF2B5EF4-FFF2-40B4-BE49-F238E27FC236}">
                <a16:creationId xmlns:a16="http://schemas.microsoft.com/office/drawing/2014/main" id="{8E973D3F-349F-47ED-89B0-F1076C3618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36274" y="4716909"/>
            <a:ext cx="4395724" cy="175660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BFDFA99-9782-28ED-5C06-09EDB0624792}"/>
              </a:ext>
            </a:extLst>
          </p:cNvPr>
          <p:cNvSpPr/>
          <p:nvPr/>
        </p:nvSpPr>
        <p:spPr>
          <a:xfrm>
            <a:off x="3632183" y="6297902"/>
            <a:ext cx="175925" cy="321296"/>
          </a:xfrm>
          <a:prstGeom prst="rect">
            <a:avLst/>
          </a:prstGeom>
          <a:solidFill>
            <a:srgbClr val="00FF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CA02CA-2DED-C5EA-24E3-258A71149E20}"/>
              </a:ext>
            </a:extLst>
          </p:cNvPr>
          <p:cNvSpPr txBox="1"/>
          <p:nvPr/>
        </p:nvSpPr>
        <p:spPr>
          <a:xfrm>
            <a:off x="3419576" y="4519331"/>
            <a:ext cx="1906486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( ) ( )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dirty="0">
                <a:solidFill>
                  <a:srgbClr val="080808"/>
                </a:solidFill>
                <a:uFill>
                  <a:solidFill>
                    <a:srgbClr val="FF0000"/>
                  </a:solidFill>
                </a:uFill>
                <a:latin typeface="JetBrains Mono" panose="02000009000000000000" pitchFamily="49" charset="0"/>
              </a:rPr>
              <a:t>) ) )</a:t>
            </a: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lang="en-US" dirty="0">
                <a:solidFill>
                  <a:srgbClr val="080808"/>
                </a:solidFill>
                <a:uFill>
                  <a:solidFill>
                    <a:srgbClr val="FF0000"/>
                  </a:solidFill>
                </a:uFill>
                <a:latin typeface="JetBrains Mono" panose="02000009000000000000" pitchFamily="49" charset="0"/>
              </a:rPr>
              <a:t>  </a:t>
            </a:r>
            <a:endParaRPr lang="en-US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spcAft>
                <a:spcPts val="600"/>
              </a:spcAft>
            </a:pP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( ) )    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... 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dirty="0">
                <a:solidFill>
                  <a:srgbClr val="080808"/>
                </a:solidFill>
                <a:uFill>
                  <a:solidFill>
                    <a:srgbClr val="FF0000"/>
                  </a:solidFill>
                </a:uFill>
                <a:latin typeface="JetBrains Mono" panose="02000009000000000000" pitchFamily="49" charset="0"/>
              </a:rPr>
              <a:t>( ( )</a:t>
            </a: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( ( ) )  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5B2938E1-AEE5-B013-10B2-486FD7C6B1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26554750" y="2488479"/>
            <a:ext cx="4971364" cy="191584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84DEDF2-107C-1F87-6F90-86A71DA99B3D}"/>
              </a:ext>
            </a:extLst>
          </p:cNvPr>
          <p:cNvSpPr txBox="1"/>
          <p:nvPr/>
        </p:nvSpPr>
        <p:spPr>
          <a:xfrm>
            <a:off x="28636277" y="266552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344865-F611-2574-907D-0E1B9E2652C6}"/>
              </a:ext>
            </a:extLst>
          </p:cNvPr>
          <p:cNvSpPr txBox="1"/>
          <p:nvPr/>
        </p:nvSpPr>
        <p:spPr>
          <a:xfrm>
            <a:off x="28419505" y="3285351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D7C696-58A6-D896-FC68-244E5A2350A8}"/>
              </a:ext>
            </a:extLst>
          </p:cNvPr>
          <p:cNvSpPr txBox="1"/>
          <p:nvPr/>
        </p:nvSpPr>
        <p:spPr>
          <a:xfrm>
            <a:off x="29327607" y="32703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D4F92A0-DF43-2D3C-351E-FBBB86B6A456}"/>
              </a:ext>
            </a:extLst>
          </p:cNvPr>
          <p:cNvSpPr txBox="1"/>
          <p:nvPr/>
        </p:nvSpPr>
        <p:spPr>
          <a:xfrm>
            <a:off x="29403177" y="440488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592A84-3A3D-F5E7-410E-608E00B72059}"/>
              </a:ext>
            </a:extLst>
          </p:cNvPr>
          <p:cNvSpPr txBox="1"/>
          <p:nvPr/>
        </p:nvSpPr>
        <p:spPr>
          <a:xfrm>
            <a:off x="28353096" y="440488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B9EF60-6640-7950-132B-B2961DDCFC72}"/>
              </a:ext>
            </a:extLst>
          </p:cNvPr>
          <p:cNvSpPr txBox="1"/>
          <p:nvPr/>
        </p:nvSpPr>
        <p:spPr>
          <a:xfrm>
            <a:off x="29085914" y="503812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1EAE10-6F36-951E-8E2A-F64A63DAFDE1}"/>
              </a:ext>
            </a:extLst>
          </p:cNvPr>
          <p:cNvSpPr txBox="1"/>
          <p:nvPr/>
        </p:nvSpPr>
        <p:spPr>
          <a:xfrm>
            <a:off x="26132641" y="3104460"/>
            <a:ext cx="10247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⟶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E0B7A8A2-23EE-39F6-32DB-8911EC7C070C}"/>
              </a:ext>
            </a:extLst>
          </p:cNvPr>
          <p:cNvSpPr txBox="1">
            <a:spLocks/>
          </p:cNvSpPr>
          <p:nvPr/>
        </p:nvSpPr>
        <p:spPr>
          <a:xfrm>
            <a:off x="27967123" y="582625"/>
            <a:ext cx="2195788" cy="753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500" u="sng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Decoder</a:t>
            </a:r>
            <a:endParaRPr lang="en-US" sz="4500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E5CD06CE-22DE-7085-F2F9-6668BAC8806D}"/>
              </a:ext>
            </a:extLst>
          </p:cNvPr>
          <p:cNvSpPr/>
          <p:nvPr/>
        </p:nvSpPr>
        <p:spPr>
          <a:xfrm>
            <a:off x="27533407" y="1686662"/>
            <a:ext cx="997627" cy="4128655"/>
          </a:xfrm>
          <a:custGeom>
            <a:avLst/>
            <a:gdLst>
              <a:gd name="connsiteX0" fmla="*/ 720536 w 997627"/>
              <a:gd name="connsiteY0" fmla="*/ 0 h 4128655"/>
              <a:gd name="connsiteX1" fmla="*/ 748245 w 997627"/>
              <a:gd name="connsiteY1" fmla="*/ 1468582 h 4128655"/>
              <a:gd name="connsiteX2" fmla="*/ 99 w 997627"/>
              <a:gd name="connsiteY2" fmla="*/ 2355273 h 4128655"/>
              <a:gd name="connsiteX3" fmla="*/ 803663 w 997627"/>
              <a:gd name="connsiteY3" fmla="*/ 3269673 h 4128655"/>
              <a:gd name="connsiteX4" fmla="*/ 997627 w 997627"/>
              <a:gd name="connsiteY4" fmla="*/ 4128655 h 4128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7627" h="4128655">
                <a:moveTo>
                  <a:pt x="720536" y="0"/>
                </a:moveTo>
                <a:cubicBezTo>
                  <a:pt x="794427" y="538018"/>
                  <a:pt x="868318" y="1076037"/>
                  <a:pt x="748245" y="1468582"/>
                </a:cubicBezTo>
                <a:cubicBezTo>
                  <a:pt x="628172" y="1861128"/>
                  <a:pt x="-9137" y="2055091"/>
                  <a:pt x="99" y="2355273"/>
                </a:cubicBezTo>
                <a:cubicBezTo>
                  <a:pt x="9335" y="2655455"/>
                  <a:pt x="637408" y="2974109"/>
                  <a:pt x="803663" y="3269673"/>
                </a:cubicBezTo>
                <a:cubicBezTo>
                  <a:pt x="969918" y="3565237"/>
                  <a:pt x="993009" y="3874655"/>
                  <a:pt x="997627" y="4128655"/>
                </a:cubicBezTo>
              </a:path>
            </a:pathLst>
          </a:custGeom>
          <a:noFill/>
          <a:ln w="34925">
            <a:solidFill>
              <a:srgbClr val="00B050"/>
            </a:solidFill>
            <a:prstDash val="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CE4D8F49-4621-9D22-CBBF-8CBDFCF6BF20}"/>
              </a:ext>
            </a:extLst>
          </p:cNvPr>
          <p:cNvSpPr/>
          <p:nvPr/>
        </p:nvSpPr>
        <p:spPr>
          <a:xfrm flipH="1">
            <a:off x="29583750" y="1681460"/>
            <a:ext cx="997627" cy="4128655"/>
          </a:xfrm>
          <a:custGeom>
            <a:avLst/>
            <a:gdLst>
              <a:gd name="connsiteX0" fmla="*/ 720536 w 997627"/>
              <a:gd name="connsiteY0" fmla="*/ 0 h 4128655"/>
              <a:gd name="connsiteX1" fmla="*/ 748245 w 997627"/>
              <a:gd name="connsiteY1" fmla="*/ 1468582 h 4128655"/>
              <a:gd name="connsiteX2" fmla="*/ 99 w 997627"/>
              <a:gd name="connsiteY2" fmla="*/ 2355273 h 4128655"/>
              <a:gd name="connsiteX3" fmla="*/ 803663 w 997627"/>
              <a:gd name="connsiteY3" fmla="*/ 3269673 h 4128655"/>
              <a:gd name="connsiteX4" fmla="*/ 997627 w 997627"/>
              <a:gd name="connsiteY4" fmla="*/ 4128655 h 4128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7627" h="4128655">
                <a:moveTo>
                  <a:pt x="720536" y="0"/>
                </a:moveTo>
                <a:cubicBezTo>
                  <a:pt x="794427" y="538018"/>
                  <a:pt x="868318" y="1076037"/>
                  <a:pt x="748245" y="1468582"/>
                </a:cubicBezTo>
                <a:cubicBezTo>
                  <a:pt x="628172" y="1861128"/>
                  <a:pt x="-9137" y="2055091"/>
                  <a:pt x="99" y="2355273"/>
                </a:cubicBezTo>
                <a:cubicBezTo>
                  <a:pt x="9335" y="2655455"/>
                  <a:pt x="637408" y="2974109"/>
                  <a:pt x="803663" y="3269673"/>
                </a:cubicBezTo>
                <a:cubicBezTo>
                  <a:pt x="969918" y="3565237"/>
                  <a:pt x="993009" y="3874655"/>
                  <a:pt x="997627" y="4128655"/>
                </a:cubicBezTo>
              </a:path>
            </a:pathLst>
          </a:custGeom>
          <a:noFill/>
          <a:ln w="34925">
            <a:solidFill>
              <a:srgbClr val="00B050"/>
            </a:solidFill>
            <a:prstDash val="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4">
            <a:extLst>
              <a:ext uri="{FF2B5EF4-FFF2-40B4-BE49-F238E27FC236}">
                <a16:creationId xmlns:a16="http://schemas.microsoft.com/office/drawing/2014/main" id="{C91498FD-9CCA-FACF-2756-45C241BE9163}"/>
              </a:ext>
            </a:extLst>
          </p:cNvPr>
          <p:cNvSpPr/>
          <p:nvPr/>
        </p:nvSpPr>
        <p:spPr>
          <a:xfrm>
            <a:off x="28835287" y="1629884"/>
            <a:ext cx="545183" cy="2390115"/>
          </a:xfrm>
          <a:custGeom>
            <a:avLst/>
            <a:gdLst>
              <a:gd name="connsiteX0" fmla="*/ 543208 w 545183"/>
              <a:gd name="connsiteY0" fmla="*/ 0 h 2390115"/>
              <a:gd name="connsiteX1" fmla="*/ 461727 w 545183"/>
              <a:gd name="connsiteY1" fmla="*/ 1792586 h 2390115"/>
              <a:gd name="connsiteX2" fmla="*/ 0 w 545183"/>
              <a:gd name="connsiteY2" fmla="*/ 2390115 h 239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5183" h="2390115">
                <a:moveTo>
                  <a:pt x="543208" y="0"/>
                </a:moveTo>
                <a:cubicBezTo>
                  <a:pt x="547735" y="697117"/>
                  <a:pt x="552262" y="1394234"/>
                  <a:pt x="461727" y="1792586"/>
                </a:cubicBezTo>
                <a:cubicBezTo>
                  <a:pt x="371192" y="2190939"/>
                  <a:pt x="185596" y="2290527"/>
                  <a:pt x="0" y="2390115"/>
                </a:cubicBezTo>
              </a:path>
            </a:pathLst>
          </a:custGeom>
          <a:noFill/>
          <a:ln w="34925">
            <a:solidFill>
              <a:srgbClr val="00B050"/>
            </a:solidFill>
            <a:prstDash val="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06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1731</TotalTime>
  <Words>236</Words>
  <Application>Microsoft Macintosh PowerPoint</Application>
  <PresentationFormat>Custom</PresentationFormat>
  <Paragraphs>51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JetBrains Mono</vt:lpstr>
      <vt:lpstr>Linux Libertine</vt:lpstr>
      <vt:lpstr>Office Theme</vt:lpstr>
      <vt:lpstr>Syntax                                       CNF grammar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Breandan Considine</dc:creator>
  <cp:lastModifiedBy>Breandan Considine</cp:lastModifiedBy>
  <cp:revision>16</cp:revision>
  <dcterms:created xsi:type="dcterms:W3CDTF">2024-07-10T18:32:28Z</dcterms:created>
  <dcterms:modified xsi:type="dcterms:W3CDTF">2024-07-12T01:44:16Z</dcterms:modified>
</cp:coreProperties>
</file>