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342" autoAdjust="0"/>
  </p:normalViewPr>
  <p:slideViewPr>
    <p:cSldViewPr snapToGrid="0">
      <p:cViewPr varScale="1">
        <p:scale>
          <a:sx n="56" d="100"/>
          <a:sy n="56" d="100"/>
        </p:scale>
        <p:origin x="2494" y="17"/>
      </p:cViewPr>
      <p:guideLst/>
    </p:cSldViewPr>
  </p:slideViewPr>
  <p:notesTextViewPr>
    <p:cViewPr>
      <p:scale>
        <a:sx n="1" d="1"/>
        <a:sy n="1" d="1"/>
      </p:scale>
      <p:origin x="0" y="-14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E76961-262D-40E2-BAD1-60C2B4087A5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69CEB8B-912A-43CB-A325-7E87EF6C4E40}">
      <dgm:prSet phldrT="[Text]"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Theme 1: Increased Stress/GCs Impair Reproduction</a:t>
          </a:r>
        </a:p>
      </dgm:t>
    </dgm:pt>
    <dgm:pt modelId="{5EE6558F-5E81-47E7-9702-6F3F258C21D3}" type="parTrans" cxnId="{3A6E6AA0-4724-4E34-9454-B09E0A18DCA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92120A-6150-4ED9-B8E5-6F1D6D4ECE8E}" type="sibTrans" cxnId="{3A6E6AA0-4724-4E34-9454-B09E0A18DCA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5E9CE4-45D2-4A4E-9255-2A1080BF4BFD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1900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Value of Reproduction Hypothesis</a:t>
          </a:r>
        </a:p>
      </dgm:t>
    </dgm:pt>
    <dgm:pt modelId="{B1BD07C0-5672-42A1-B481-25CDB7CF77F8}" type="parTrans" cxnId="{660EB5F7-7D89-416B-8A9A-9BABB184A494}">
      <dgm:prSet custT="1"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74400D-9BBC-49C3-8DF8-8EF519BE01B2}" type="sibTrans" cxnId="{660EB5F7-7D89-416B-8A9A-9BABB184A494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32288A-3D22-41C3-B0BC-1D0DC1AFD909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Cort-trade-off Hypothesis</a:t>
          </a:r>
        </a:p>
      </dgm:t>
    </dgm:pt>
    <dgm:pt modelId="{C14209D0-5392-4C3A-BE0A-07F5A3CD8316}" type="parTrans" cxnId="{86A35F53-6791-427F-A62D-2083AEE18B17}">
      <dgm:prSet custT="1"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91030E-532B-42E5-9DB0-6D543005902C}" type="sibTrans" cxnId="{86A35F53-6791-427F-A62D-2083AEE18B17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7760CE-1E47-4E52-B18C-40D1BEBC60BF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Parental Care Hypothesis</a:t>
          </a:r>
        </a:p>
      </dgm:t>
    </dgm:pt>
    <dgm:pt modelId="{28F07300-D28E-45E5-B75E-4942B4454520}" type="parTrans" cxnId="{9E64A857-2A6E-4F88-A608-ECC1B0C440AE}">
      <dgm:prSet/>
      <dgm:spPr/>
      <dgm:t>
        <a:bodyPr/>
        <a:lstStyle/>
        <a:p>
          <a:endParaRPr lang="en-US"/>
        </a:p>
      </dgm:t>
    </dgm:pt>
    <dgm:pt modelId="{059F1A47-5C66-4BB4-A29A-BF1D3882DDAF}" type="sibTrans" cxnId="{9E64A857-2A6E-4F88-A608-ECC1B0C440AE}">
      <dgm:prSet/>
      <dgm:spPr/>
      <dgm:t>
        <a:bodyPr/>
        <a:lstStyle/>
        <a:p>
          <a:endParaRPr lang="en-US"/>
        </a:p>
      </dgm:t>
    </dgm:pt>
    <dgm:pt modelId="{0CBB4651-8D73-4DFD-8849-CA4A8B2DF2BC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Short-Season Hypothesis</a:t>
          </a:r>
        </a:p>
      </dgm:t>
    </dgm:pt>
    <dgm:pt modelId="{8668C21B-64C4-443E-B490-57C2F2685EDD}" type="parTrans" cxnId="{0B8AFD02-E17E-4B34-9859-2FEF6F9D248B}">
      <dgm:prSet/>
      <dgm:spPr/>
      <dgm:t>
        <a:bodyPr/>
        <a:lstStyle/>
        <a:p>
          <a:endParaRPr lang="en-US"/>
        </a:p>
      </dgm:t>
    </dgm:pt>
    <dgm:pt modelId="{291BD4C1-DCBE-4EB0-A970-CDF1790C54B8}" type="sibTrans" cxnId="{0B8AFD02-E17E-4B34-9859-2FEF6F9D248B}">
      <dgm:prSet/>
      <dgm:spPr/>
      <dgm:t>
        <a:bodyPr/>
        <a:lstStyle/>
        <a:p>
          <a:endParaRPr lang="en-US"/>
        </a:p>
      </dgm:t>
    </dgm:pt>
    <dgm:pt modelId="{409D544F-5356-46AB-8088-34AD58F76CBF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Trade-off Hypothesis</a:t>
          </a:r>
        </a:p>
      </dgm:t>
    </dgm:pt>
    <dgm:pt modelId="{0A7993B2-164C-48B3-8147-739592FF310F}" type="parTrans" cxnId="{DDE89199-B9C1-4F7D-BFD8-DC81FA3C9614}">
      <dgm:prSet/>
      <dgm:spPr/>
      <dgm:t>
        <a:bodyPr/>
        <a:lstStyle/>
        <a:p>
          <a:endParaRPr lang="en-US"/>
        </a:p>
      </dgm:t>
    </dgm:pt>
    <dgm:pt modelId="{BC928FA8-8AB6-4747-8F23-BC5FACEE8254}" type="sibTrans" cxnId="{DDE89199-B9C1-4F7D-BFD8-DC81FA3C9614}">
      <dgm:prSet/>
      <dgm:spPr/>
      <dgm:t>
        <a:bodyPr/>
        <a:lstStyle/>
        <a:p>
          <a:endParaRPr lang="en-US"/>
        </a:p>
      </dgm:t>
    </dgm:pt>
    <dgm:pt modelId="{112B4903-022F-4FB0-8B6F-2F8DCF203167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Cort-Fitness Hypothesis</a:t>
          </a:r>
        </a:p>
      </dgm:t>
    </dgm:pt>
    <dgm:pt modelId="{CCD36572-69AC-4933-A719-5AD83AB246DA}" type="parTrans" cxnId="{873EED6B-70FA-43F3-A40F-E6B0B25CEB5E}">
      <dgm:prSet/>
      <dgm:spPr/>
      <dgm:t>
        <a:bodyPr/>
        <a:lstStyle/>
        <a:p>
          <a:endParaRPr lang="en-US"/>
        </a:p>
      </dgm:t>
    </dgm:pt>
    <dgm:pt modelId="{58A1BE81-AD73-4E3F-A899-74D09EF417DA}" type="sibTrans" cxnId="{873EED6B-70FA-43F3-A40F-E6B0B25CEB5E}">
      <dgm:prSet/>
      <dgm:spPr/>
      <dgm:t>
        <a:bodyPr/>
        <a:lstStyle/>
        <a:p>
          <a:endParaRPr lang="en-US"/>
        </a:p>
      </dgm:t>
    </dgm:pt>
    <dgm:pt modelId="{ADDE45BB-CEBC-44E7-8176-6FF0843F9D6F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Workload Hypothesis</a:t>
          </a:r>
        </a:p>
      </dgm:t>
    </dgm:pt>
    <dgm:pt modelId="{D7251BA9-8D1B-4FF7-90BD-08AAFFCFE4F3}" type="parTrans" cxnId="{F46EDE1D-8780-4F26-8770-B103DEB17DD2}">
      <dgm:prSet/>
      <dgm:spPr/>
      <dgm:t>
        <a:bodyPr/>
        <a:lstStyle/>
        <a:p>
          <a:endParaRPr lang="en-US"/>
        </a:p>
      </dgm:t>
    </dgm:pt>
    <dgm:pt modelId="{A274E4A9-B349-4411-BCD6-0C7B8700CB51}" type="sibTrans" cxnId="{F46EDE1D-8780-4F26-8770-B103DEB17DD2}">
      <dgm:prSet/>
      <dgm:spPr/>
      <dgm:t>
        <a:bodyPr/>
        <a:lstStyle/>
        <a:p>
          <a:endParaRPr lang="en-US"/>
        </a:p>
      </dgm:t>
    </dgm:pt>
    <dgm:pt modelId="{87889664-3259-40D8-AC6A-77493F769897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Current Reproductive vs. Survival Hypothesis</a:t>
          </a:r>
        </a:p>
      </dgm:t>
    </dgm:pt>
    <dgm:pt modelId="{5FF03D11-BB36-480D-AB77-8901B349BB1B}" type="parTrans" cxnId="{ABE03373-9AE8-408C-8CF3-4334E6CD135A}">
      <dgm:prSet/>
      <dgm:spPr/>
      <dgm:t>
        <a:bodyPr/>
        <a:lstStyle/>
        <a:p>
          <a:endParaRPr lang="en-US"/>
        </a:p>
      </dgm:t>
    </dgm:pt>
    <dgm:pt modelId="{FF3FDD75-E947-4634-AC10-C9F94B6BEDF5}" type="sibTrans" cxnId="{ABE03373-9AE8-408C-8CF3-4334E6CD135A}">
      <dgm:prSet/>
      <dgm:spPr/>
      <dgm:t>
        <a:bodyPr/>
        <a:lstStyle/>
        <a:p>
          <a:endParaRPr lang="en-US"/>
        </a:p>
      </dgm:t>
    </dgm:pt>
    <dgm:pt modelId="{CEC4C4A1-93EF-4B7A-A05E-D447E78EB4CA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Prudent Parent Hypothesis</a:t>
          </a:r>
        </a:p>
      </dgm:t>
    </dgm:pt>
    <dgm:pt modelId="{50E95283-074A-46B4-9EC7-DDD37C10A752}" type="parTrans" cxnId="{0FFE826A-5008-4408-8DE0-21D6C7CF290C}">
      <dgm:prSet/>
      <dgm:spPr/>
      <dgm:t>
        <a:bodyPr/>
        <a:lstStyle/>
        <a:p>
          <a:endParaRPr lang="en-US"/>
        </a:p>
      </dgm:t>
    </dgm:pt>
    <dgm:pt modelId="{1941CE40-4836-49FC-8067-CA291FE6FCB1}" type="sibTrans" cxnId="{0FFE826A-5008-4408-8DE0-21D6C7CF290C}">
      <dgm:prSet/>
      <dgm:spPr/>
      <dgm:t>
        <a:bodyPr/>
        <a:lstStyle/>
        <a:p>
          <a:endParaRPr lang="en-US"/>
        </a:p>
      </dgm:t>
    </dgm:pt>
    <dgm:pt modelId="{7F5CC44C-9B65-44E6-95F7-FED9A313D3F1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Predation-Sensitive Foraging Hypothesis</a:t>
          </a:r>
        </a:p>
      </dgm:t>
    </dgm:pt>
    <dgm:pt modelId="{4DE8A222-6B8D-44D6-AF29-8CA9CF342BD9}" type="parTrans" cxnId="{A9ED9E25-A9C6-4DD9-971D-1F065C63E59E}">
      <dgm:prSet/>
      <dgm:spPr/>
      <dgm:t>
        <a:bodyPr/>
        <a:lstStyle/>
        <a:p>
          <a:endParaRPr lang="en-US"/>
        </a:p>
      </dgm:t>
    </dgm:pt>
    <dgm:pt modelId="{858DCF7E-A1B0-42D7-BFDD-93859D211EE4}" type="sibTrans" cxnId="{A9ED9E25-A9C6-4DD9-971D-1F065C63E59E}">
      <dgm:prSet/>
      <dgm:spPr/>
      <dgm:t>
        <a:bodyPr/>
        <a:lstStyle/>
        <a:p>
          <a:endParaRPr lang="en-US"/>
        </a:p>
      </dgm:t>
    </dgm:pt>
    <dgm:pt modelId="{DFF5C803-F9E2-49B1-923B-28DFB734E33D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Terminal Restraint Hypothesis</a:t>
          </a:r>
        </a:p>
      </dgm:t>
    </dgm:pt>
    <dgm:pt modelId="{A9BB6FC6-10C2-47B4-B8DB-53DC5436C7C3}" type="parTrans" cxnId="{464D34EA-B306-49BF-BEBA-B28B946A7293}">
      <dgm:prSet/>
      <dgm:spPr/>
      <dgm:t>
        <a:bodyPr/>
        <a:lstStyle/>
        <a:p>
          <a:endParaRPr lang="en-US"/>
        </a:p>
      </dgm:t>
    </dgm:pt>
    <dgm:pt modelId="{41A8DA8D-7BD5-4A98-92D9-36B87189C955}" type="sibTrans" cxnId="{464D34EA-B306-49BF-BEBA-B28B946A7293}">
      <dgm:prSet/>
      <dgm:spPr/>
      <dgm:t>
        <a:bodyPr/>
        <a:lstStyle/>
        <a:p>
          <a:endParaRPr lang="en-US"/>
        </a:p>
      </dgm:t>
    </dgm:pt>
    <dgm:pt modelId="{2EC34CCB-2F9F-499A-939B-91E79E151F53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Constraint Hypothesis</a:t>
          </a:r>
        </a:p>
      </dgm:t>
    </dgm:pt>
    <dgm:pt modelId="{9B8332AD-0675-4D2D-B3CC-08A1D9711ABF}" type="parTrans" cxnId="{B28549C1-A8D6-4C21-BDA0-E687758B2DFF}">
      <dgm:prSet/>
      <dgm:spPr/>
      <dgm:t>
        <a:bodyPr/>
        <a:lstStyle/>
        <a:p>
          <a:endParaRPr lang="en-US"/>
        </a:p>
      </dgm:t>
    </dgm:pt>
    <dgm:pt modelId="{33013548-441A-4A48-A695-C396A66774AB}" type="sibTrans" cxnId="{B28549C1-A8D6-4C21-BDA0-E687758B2DFF}">
      <dgm:prSet/>
      <dgm:spPr/>
      <dgm:t>
        <a:bodyPr/>
        <a:lstStyle/>
        <a:p>
          <a:endParaRPr lang="en-US"/>
        </a:p>
      </dgm:t>
    </dgm:pt>
    <dgm:pt modelId="{956B7FA5-6DE1-4559-91F4-3899FF981BEF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Restraint Hypothesis</a:t>
          </a:r>
        </a:p>
      </dgm:t>
    </dgm:pt>
    <dgm:pt modelId="{B2152C1D-9795-40CE-B93E-E95514652895}" type="parTrans" cxnId="{AEE69C2A-CE69-4366-8B45-52C92C375D6A}">
      <dgm:prSet/>
      <dgm:spPr/>
      <dgm:t>
        <a:bodyPr/>
        <a:lstStyle/>
        <a:p>
          <a:endParaRPr lang="en-US"/>
        </a:p>
      </dgm:t>
    </dgm:pt>
    <dgm:pt modelId="{21DA1BA2-0574-490D-9240-BAE85340286B}" type="sibTrans" cxnId="{AEE69C2A-CE69-4366-8B45-52C92C375D6A}">
      <dgm:prSet/>
      <dgm:spPr/>
      <dgm:t>
        <a:bodyPr/>
        <a:lstStyle/>
        <a:p>
          <a:endParaRPr lang="en-US"/>
        </a:p>
      </dgm:t>
    </dgm:pt>
    <dgm:pt modelId="{87711417-B740-4B03-8BFE-06B922D93124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Senescence Hypothesis</a:t>
          </a:r>
        </a:p>
      </dgm:t>
    </dgm:pt>
    <dgm:pt modelId="{EECA23FE-C39D-417C-9FD1-165C72389A1A}" type="parTrans" cxnId="{9FFF8C25-E94A-4E37-ADF7-8770934A1384}">
      <dgm:prSet/>
      <dgm:spPr/>
      <dgm:t>
        <a:bodyPr/>
        <a:lstStyle/>
        <a:p>
          <a:endParaRPr lang="en-US"/>
        </a:p>
      </dgm:t>
    </dgm:pt>
    <dgm:pt modelId="{41F0489A-1A13-4B3D-AC96-170010F95126}" type="sibTrans" cxnId="{9FFF8C25-E94A-4E37-ADF7-8770934A1384}">
      <dgm:prSet/>
      <dgm:spPr/>
      <dgm:t>
        <a:bodyPr/>
        <a:lstStyle/>
        <a:p>
          <a:endParaRPr lang="en-US"/>
        </a:p>
      </dgm:t>
    </dgm:pt>
    <dgm:pt modelId="{2D3C43C8-8C68-4170-9707-3E8C0648DBCB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Capricious Conditions Hypothesis</a:t>
          </a:r>
        </a:p>
      </dgm:t>
    </dgm:pt>
    <dgm:pt modelId="{5ECF3E83-9B7F-4A84-BE28-ACB2CCF43326}" type="parTrans" cxnId="{0B85EA5C-9F1B-4E00-93E5-B28B92817545}">
      <dgm:prSet/>
      <dgm:spPr/>
      <dgm:t>
        <a:bodyPr/>
        <a:lstStyle/>
        <a:p>
          <a:endParaRPr lang="en-US"/>
        </a:p>
      </dgm:t>
    </dgm:pt>
    <dgm:pt modelId="{5D433F19-79A6-4AAA-A8FE-D5D9E8649E2C}" type="sibTrans" cxnId="{0B85EA5C-9F1B-4E00-93E5-B28B92817545}">
      <dgm:prSet/>
      <dgm:spPr/>
      <dgm:t>
        <a:bodyPr/>
        <a:lstStyle/>
        <a:p>
          <a:endParaRPr lang="en-US"/>
        </a:p>
      </dgm:t>
    </dgm:pt>
    <dgm:pt modelId="{279A575E-E2F0-40D4-8C3D-5D61509855B2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Brood Value Hypothesis </a:t>
          </a:r>
        </a:p>
      </dgm:t>
    </dgm:pt>
    <dgm:pt modelId="{57235487-1D6B-45B0-84F1-846465544910}" type="parTrans" cxnId="{DBE15B04-34F9-4CA4-A27F-DD2C19090551}">
      <dgm:prSet/>
      <dgm:spPr/>
      <dgm:t>
        <a:bodyPr/>
        <a:lstStyle/>
        <a:p>
          <a:endParaRPr lang="en-US"/>
        </a:p>
      </dgm:t>
    </dgm:pt>
    <dgm:pt modelId="{6E68C681-5D03-4A5A-A1BB-8465421D798D}" type="sibTrans" cxnId="{DBE15B04-34F9-4CA4-A27F-DD2C19090551}">
      <dgm:prSet/>
      <dgm:spPr/>
      <dgm:t>
        <a:bodyPr/>
        <a:lstStyle/>
        <a:p>
          <a:endParaRPr lang="en-US"/>
        </a:p>
      </dgm:t>
    </dgm:pt>
    <dgm:pt modelId="{123B23FE-295A-478A-9725-0DE1452F50EA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Christian Stress Hypothesis              (non-adaptive stress hypothesis)</a:t>
          </a:r>
        </a:p>
      </dgm:t>
    </dgm:pt>
    <dgm:pt modelId="{5D52C4EC-49D0-4A79-A936-BD8FEEC2B798}" type="parTrans" cxnId="{191CA11C-1134-4A22-93AF-3B174BB427BA}">
      <dgm:prSet/>
      <dgm:spPr/>
      <dgm:t>
        <a:bodyPr/>
        <a:lstStyle/>
        <a:p>
          <a:endParaRPr lang="en-US"/>
        </a:p>
      </dgm:t>
    </dgm:pt>
    <dgm:pt modelId="{570D87D9-2C7B-4F0D-8D92-E7FAB5FCD13C}" type="sibTrans" cxnId="{191CA11C-1134-4A22-93AF-3B174BB427BA}">
      <dgm:prSet/>
      <dgm:spPr/>
      <dgm:t>
        <a:bodyPr/>
        <a:lstStyle/>
        <a:p>
          <a:endParaRPr lang="en-US"/>
        </a:p>
      </dgm:t>
    </dgm:pt>
    <dgm:pt modelId="{74356229-FEDB-42D6-B013-8311D6D6485A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Chronic Stress Hypothesis</a:t>
          </a:r>
        </a:p>
      </dgm:t>
    </dgm:pt>
    <dgm:pt modelId="{8669BB5E-7B5C-45F1-87C5-03626C0ED65C}" type="parTrans" cxnId="{2B2730CC-BC27-4362-A761-C2A79A26C416}">
      <dgm:prSet/>
      <dgm:spPr/>
      <dgm:t>
        <a:bodyPr/>
        <a:lstStyle/>
        <a:p>
          <a:endParaRPr lang="en-US"/>
        </a:p>
      </dgm:t>
    </dgm:pt>
    <dgm:pt modelId="{A2F8BDCE-DC6D-4002-BC9B-26CD4CAC7CDE}" type="sibTrans" cxnId="{2B2730CC-BC27-4362-A761-C2A79A26C416}">
      <dgm:prSet/>
      <dgm:spPr/>
      <dgm:t>
        <a:bodyPr/>
        <a:lstStyle/>
        <a:p>
          <a:endParaRPr lang="en-US"/>
        </a:p>
      </dgm:t>
    </dgm:pt>
    <dgm:pt modelId="{6C5D0C10-964D-471D-A270-3620011CB42A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Cort-Flexibility Hypothesis</a:t>
          </a:r>
        </a:p>
      </dgm:t>
    </dgm:pt>
    <dgm:pt modelId="{2238AC0C-040F-4049-9C7B-46CD5DFB8FCD}" type="parTrans" cxnId="{606D1842-9C60-45B2-94E1-5D8BB16FB78B}">
      <dgm:prSet/>
      <dgm:spPr/>
      <dgm:t>
        <a:bodyPr/>
        <a:lstStyle/>
        <a:p>
          <a:endParaRPr lang="en-US"/>
        </a:p>
      </dgm:t>
    </dgm:pt>
    <dgm:pt modelId="{D9047917-4C13-4137-8ED2-182110AE8EF1}" type="sibTrans" cxnId="{606D1842-9C60-45B2-94E1-5D8BB16FB78B}">
      <dgm:prSet/>
      <dgm:spPr/>
      <dgm:t>
        <a:bodyPr/>
        <a:lstStyle/>
        <a:p>
          <a:endParaRPr lang="en-US"/>
        </a:p>
      </dgm:t>
    </dgm:pt>
    <dgm:pt modelId="{13519389-6F61-4A6E-8B0A-33F0C958046D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Predation Stress Hypothesis</a:t>
          </a:r>
        </a:p>
      </dgm:t>
    </dgm:pt>
    <dgm:pt modelId="{F3A98447-0F48-41DD-BB93-F58CF9A311D4}" type="parTrans" cxnId="{E9CD810B-6C51-4EF5-9507-82411B420815}">
      <dgm:prSet/>
      <dgm:spPr/>
      <dgm:t>
        <a:bodyPr/>
        <a:lstStyle/>
        <a:p>
          <a:endParaRPr lang="en-US"/>
        </a:p>
      </dgm:t>
    </dgm:pt>
    <dgm:pt modelId="{5B9F0B3E-0E1C-49DA-AD31-9B70147B0D1B}" type="sibTrans" cxnId="{E9CD810B-6C51-4EF5-9507-82411B420815}">
      <dgm:prSet/>
      <dgm:spPr/>
      <dgm:t>
        <a:bodyPr/>
        <a:lstStyle/>
        <a:p>
          <a:endParaRPr lang="en-US"/>
        </a:p>
      </dgm:t>
    </dgm:pt>
    <dgm:pt modelId="{A5B34747-0606-425C-9332-AC967A2FD663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Predator-Induced Breeding Suppression (PIBS) Hypothesis</a:t>
          </a:r>
        </a:p>
      </dgm:t>
    </dgm:pt>
    <dgm:pt modelId="{6AF2F059-C6D2-4873-914B-84D753B0DD49}" type="parTrans" cxnId="{35D0ED07-AAEC-41FF-AA6C-3F5204DD1A52}">
      <dgm:prSet/>
      <dgm:spPr/>
      <dgm:t>
        <a:bodyPr/>
        <a:lstStyle/>
        <a:p>
          <a:endParaRPr lang="en-US"/>
        </a:p>
      </dgm:t>
    </dgm:pt>
    <dgm:pt modelId="{C5D542F3-ADD3-4243-87DC-C56F508BB5F2}" type="sibTrans" cxnId="{35D0ED07-AAEC-41FF-AA6C-3F5204DD1A52}">
      <dgm:prSet/>
      <dgm:spPr/>
      <dgm:t>
        <a:bodyPr/>
        <a:lstStyle/>
        <a:p>
          <a:endParaRPr lang="en-US"/>
        </a:p>
      </dgm:t>
    </dgm:pt>
    <dgm:pt modelId="{167149F3-E779-4868-A388-9AD45C0E9731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Stress Hyporesponsiveness Period</a:t>
          </a:r>
          <a:r>
            <a:rPr lang="en-US" sz="1200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gm:t>
    </dgm:pt>
    <dgm:pt modelId="{0133ECC7-8289-4478-A236-9A398B33402E}" type="parTrans" cxnId="{63A9B1E9-AF64-412E-A13A-57E758DCB759}">
      <dgm:prSet/>
      <dgm:spPr/>
      <dgm:t>
        <a:bodyPr/>
        <a:lstStyle/>
        <a:p>
          <a:endParaRPr lang="en-US"/>
        </a:p>
      </dgm:t>
    </dgm:pt>
    <dgm:pt modelId="{614F0D19-9199-426F-911F-1766AF8473FC}" type="sibTrans" cxnId="{63A9B1E9-AF64-412E-A13A-57E758DCB759}">
      <dgm:prSet/>
      <dgm:spPr/>
      <dgm:t>
        <a:bodyPr/>
        <a:lstStyle/>
        <a:p>
          <a:endParaRPr lang="en-US"/>
        </a:p>
      </dgm:t>
    </dgm:pt>
    <dgm:pt modelId="{3389CB97-DC78-4E63-8928-7FE3457B94AA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Stress of Subordination</a:t>
          </a:r>
        </a:p>
      </dgm:t>
    </dgm:pt>
    <dgm:pt modelId="{D0BEC664-F36A-4006-BC3A-0453E1AF37BA}" type="parTrans" cxnId="{0CE1DB51-7E20-4D3B-BDF9-BB733BB15635}">
      <dgm:prSet/>
      <dgm:spPr/>
      <dgm:t>
        <a:bodyPr/>
        <a:lstStyle/>
        <a:p>
          <a:endParaRPr lang="en-US"/>
        </a:p>
      </dgm:t>
    </dgm:pt>
    <dgm:pt modelId="{58AA5C99-743D-4C72-8F75-03383A9DFEEB}" type="sibTrans" cxnId="{0CE1DB51-7E20-4D3B-BDF9-BB733BB15635}">
      <dgm:prSet/>
      <dgm:spPr/>
      <dgm:t>
        <a:bodyPr/>
        <a:lstStyle/>
        <a:p>
          <a:endParaRPr lang="en-US"/>
        </a:p>
      </dgm:t>
    </dgm:pt>
    <dgm:pt modelId="{7AAFD96A-8FAE-4972-93F3-5E9F75A337F6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Stress-Suppression Hypothesis</a:t>
          </a:r>
        </a:p>
      </dgm:t>
    </dgm:pt>
    <dgm:pt modelId="{937A542A-FBED-4DED-BAC9-30C010B52204}" type="parTrans" cxnId="{8C3A27A6-10FA-4CB6-94AF-D93526265EF1}">
      <dgm:prSet/>
      <dgm:spPr/>
      <dgm:t>
        <a:bodyPr/>
        <a:lstStyle/>
        <a:p>
          <a:endParaRPr lang="en-US"/>
        </a:p>
      </dgm:t>
    </dgm:pt>
    <dgm:pt modelId="{B601CFB3-26BB-4004-908B-B13E09C51A7D}" type="sibTrans" cxnId="{8C3A27A6-10FA-4CB6-94AF-D93526265EF1}">
      <dgm:prSet/>
      <dgm:spPr/>
      <dgm:t>
        <a:bodyPr/>
        <a:lstStyle/>
        <a:p>
          <a:endParaRPr lang="en-US"/>
        </a:p>
      </dgm:t>
    </dgm:pt>
    <dgm:pt modelId="{2ACE468D-4427-4E19-8B77-30E74504AA16}" type="pres">
      <dgm:prSet presAssocID="{0DE76961-262D-40E2-BAD1-60C2B4087A5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C85EF4B-FB28-48D0-83D8-CAEF6C1CCB50}" type="pres">
      <dgm:prSet presAssocID="{F69CEB8B-912A-43CB-A325-7E87EF6C4E40}" presName="root1" presStyleCnt="0"/>
      <dgm:spPr/>
    </dgm:pt>
    <dgm:pt modelId="{2120CC57-02EE-45AC-90DA-F4670E6C564D}" type="pres">
      <dgm:prSet presAssocID="{F69CEB8B-912A-43CB-A325-7E87EF6C4E40}" presName="LevelOneTextNode" presStyleLbl="node0" presStyleIdx="0" presStyleCnt="1" custAng="0" custScaleX="122922" custScaleY="244010">
        <dgm:presLayoutVars>
          <dgm:chPref val="3"/>
        </dgm:presLayoutVars>
      </dgm:prSet>
      <dgm:spPr/>
    </dgm:pt>
    <dgm:pt modelId="{D8BBA11E-5C43-487A-A9BC-F8020AFAE54C}" type="pres">
      <dgm:prSet presAssocID="{F69CEB8B-912A-43CB-A325-7E87EF6C4E40}" presName="level2hierChild" presStyleCnt="0"/>
      <dgm:spPr/>
    </dgm:pt>
    <dgm:pt modelId="{DB22E1B0-E4EF-4AAE-9455-E941B68F7DFE}" type="pres">
      <dgm:prSet presAssocID="{B1BD07C0-5672-42A1-B481-25CDB7CF77F8}" presName="conn2-1" presStyleLbl="parChTrans1D2" presStyleIdx="0" presStyleCnt="15"/>
      <dgm:spPr/>
    </dgm:pt>
    <dgm:pt modelId="{1D59B494-8DBD-44EF-A53C-707F9ECBCDB7}" type="pres">
      <dgm:prSet presAssocID="{B1BD07C0-5672-42A1-B481-25CDB7CF77F8}" presName="connTx" presStyleLbl="parChTrans1D2" presStyleIdx="0" presStyleCnt="15"/>
      <dgm:spPr/>
    </dgm:pt>
    <dgm:pt modelId="{AF29732A-AD42-4986-9636-C02B4B2A2E4F}" type="pres">
      <dgm:prSet presAssocID="{135E9CE4-45D2-4A4E-9255-2A1080BF4BFD}" presName="root2" presStyleCnt="0"/>
      <dgm:spPr/>
    </dgm:pt>
    <dgm:pt modelId="{291F93C2-E313-4D1C-AD83-EE2521F8675D}" type="pres">
      <dgm:prSet presAssocID="{135E9CE4-45D2-4A4E-9255-2A1080BF4BFD}" presName="LevelTwoTextNode" presStyleLbl="node2" presStyleIdx="0" presStyleCnt="15" custScaleX="145436" custScaleY="183191">
        <dgm:presLayoutVars>
          <dgm:chPref val="3"/>
        </dgm:presLayoutVars>
      </dgm:prSet>
      <dgm:spPr/>
    </dgm:pt>
    <dgm:pt modelId="{38E8C553-7DDF-4817-BB3C-679F45030921}" type="pres">
      <dgm:prSet presAssocID="{135E9CE4-45D2-4A4E-9255-2A1080BF4BFD}" presName="level3hierChild" presStyleCnt="0"/>
      <dgm:spPr/>
    </dgm:pt>
    <dgm:pt modelId="{EC33C3ED-70AE-4ECF-B22F-67074FBE1790}" type="pres">
      <dgm:prSet presAssocID="{28F07300-D28E-45E5-B75E-4942B4454520}" presName="conn2-1" presStyleLbl="parChTrans1D3" presStyleIdx="0" presStyleCnt="9"/>
      <dgm:spPr/>
    </dgm:pt>
    <dgm:pt modelId="{7B753345-94C3-4121-96E4-489D57B54815}" type="pres">
      <dgm:prSet presAssocID="{28F07300-D28E-45E5-B75E-4942B4454520}" presName="connTx" presStyleLbl="parChTrans1D3" presStyleIdx="0" presStyleCnt="9"/>
      <dgm:spPr/>
    </dgm:pt>
    <dgm:pt modelId="{6F5C0B01-6361-4250-8AF2-BC5DAC5878C4}" type="pres">
      <dgm:prSet presAssocID="{597760CE-1E47-4E52-B18C-40D1BEBC60BF}" presName="root2" presStyleCnt="0"/>
      <dgm:spPr/>
    </dgm:pt>
    <dgm:pt modelId="{762DC5E0-8C17-472D-83E6-49248688073A}" type="pres">
      <dgm:prSet presAssocID="{597760CE-1E47-4E52-B18C-40D1BEBC60BF}" presName="LevelTwoTextNode" presStyleLbl="node3" presStyleIdx="0" presStyleCnt="9">
        <dgm:presLayoutVars>
          <dgm:chPref val="3"/>
        </dgm:presLayoutVars>
      </dgm:prSet>
      <dgm:spPr/>
    </dgm:pt>
    <dgm:pt modelId="{334C0B3F-7A0A-4ED9-B2AA-17CCA6663C84}" type="pres">
      <dgm:prSet presAssocID="{597760CE-1E47-4E52-B18C-40D1BEBC60BF}" presName="level3hierChild" presStyleCnt="0"/>
      <dgm:spPr/>
    </dgm:pt>
    <dgm:pt modelId="{C305F531-7CA1-49FA-8E5E-AF9A16CF28A3}" type="pres">
      <dgm:prSet presAssocID="{8668C21B-64C4-443E-B490-57C2F2685EDD}" presName="conn2-1" presStyleLbl="parChTrans1D3" presStyleIdx="1" presStyleCnt="9"/>
      <dgm:spPr/>
    </dgm:pt>
    <dgm:pt modelId="{5EB9F0B6-DC60-4CD8-BFBA-6A1ABC099BCE}" type="pres">
      <dgm:prSet presAssocID="{8668C21B-64C4-443E-B490-57C2F2685EDD}" presName="connTx" presStyleLbl="parChTrans1D3" presStyleIdx="1" presStyleCnt="9"/>
      <dgm:spPr/>
    </dgm:pt>
    <dgm:pt modelId="{3C6D92DD-D794-4E19-9303-93F7CE685C03}" type="pres">
      <dgm:prSet presAssocID="{0CBB4651-8D73-4DFD-8849-CA4A8B2DF2BC}" presName="root2" presStyleCnt="0"/>
      <dgm:spPr/>
    </dgm:pt>
    <dgm:pt modelId="{7FCBE5B2-2813-4117-8474-D3C6D5C27A99}" type="pres">
      <dgm:prSet presAssocID="{0CBB4651-8D73-4DFD-8849-CA4A8B2DF2BC}" presName="LevelTwoTextNode" presStyleLbl="node3" presStyleIdx="1" presStyleCnt="9">
        <dgm:presLayoutVars>
          <dgm:chPref val="3"/>
        </dgm:presLayoutVars>
      </dgm:prSet>
      <dgm:spPr/>
    </dgm:pt>
    <dgm:pt modelId="{3D10ABE9-E528-4212-8BB5-D042CEEE27F1}" type="pres">
      <dgm:prSet presAssocID="{0CBB4651-8D73-4DFD-8849-CA4A8B2DF2BC}" presName="level3hierChild" presStyleCnt="0"/>
      <dgm:spPr/>
    </dgm:pt>
    <dgm:pt modelId="{21BDFC6D-F8DF-4BCD-8367-A9A08525C8FC}" type="pres">
      <dgm:prSet presAssocID="{50E95283-074A-46B4-9EC7-DDD37C10A752}" presName="conn2-1" presStyleLbl="parChTrans1D3" presStyleIdx="2" presStyleCnt="9"/>
      <dgm:spPr/>
    </dgm:pt>
    <dgm:pt modelId="{CA91A0A1-3B29-4BA8-8E29-1A1CFDC59DCC}" type="pres">
      <dgm:prSet presAssocID="{50E95283-074A-46B4-9EC7-DDD37C10A752}" presName="connTx" presStyleLbl="parChTrans1D3" presStyleIdx="2" presStyleCnt="9"/>
      <dgm:spPr/>
    </dgm:pt>
    <dgm:pt modelId="{11A87B7C-3D1A-444F-B4A7-BF289B6C8B34}" type="pres">
      <dgm:prSet presAssocID="{CEC4C4A1-93EF-4B7A-A05E-D447E78EB4CA}" presName="root2" presStyleCnt="0"/>
      <dgm:spPr/>
    </dgm:pt>
    <dgm:pt modelId="{7CDBC38B-8A0A-4F2C-9DF7-4F04CF4A029D}" type="pres">
      <dgm:prSet presAssocID="{CEC4C4A1-93EF-4B7A-A05E-D447E78EB4CA}" presName="LevelTwoTextNode" presStyleLbl="node3" presStyleIdx="2" presStyleCnt="9">
        <dgm:presLayoutVars>
          <dgm:chPref val="3"/>
        </dgm:presLayoutVars>
      </dgm:prSet>
      <dgm:spPr/>
    </dgm:pt>
    <dgm:pt modelId="{FD4844DE-9186-4D5D-A085-DB3CD0778C16}" type="pres">
      <dgm:prSet presAssocID="{CEC4C4A1-93EF-4B7A-A05E-D447E78EB4CA}" presName="level3hierChild" presStyleCnt="0"/>
      <dgm:spPr/>
    </dgm:pt>
    <dgm:pt modelId="{D5603DCE-B9B3-4241-BE43-92A42EACEF06}" type="pres">
      <dgm:prSet presAssocID="{57235487-1D6B-45B0-84F1-846465544910}" presName="conn2-1" presStyleLbl="parChTrans1D3" presStyleIdx="3" presStyleCnt="9"/>
      <dgm:spPr/>
    </dgm:pt>
    <dgm:pt modelId="{C256A9EC-1ED3-4BE1-8588-1996FD618DE0}" type="pres">
      <dgm:prSet presAssocID="{57235487-1D6B-45B0-84F1-846465544910}" presName="connTx" presStyleLbl="parChTrans1D3" presStyleIdx="3" presStyleCnt="9"/>
      <dgm:spPr/>
    </dgm:pt>
    <dgm:pt modelId="{A51D7ED0-D80A-4562-99B4-350A78D7D456}" type="pres">
      <dgm:prSet presAssocID="{279A575E-E2F0-40D4-8C3D-5D61509855B2}" presName="root2" presStyleCnt="0"/>
      <dgm:spPr/>
    </dgm:pt>
    <dgm:pt modelId="{17C04A26-5BF7-4AF5-9355-BDFD4A713BAA}" type="pres">
      <dgm:prSet presAssocID="{279A575E-E2F0-40D4-8C3D-5D61509855B2}" presName="LevelTwoTextNode" presStyleLbl="node3" presStyleIdx="3" presStyleCnt="9">
        <dgm:presLayoutVars>
          <dgm:chPref val="3"/>
        </dgm:presLayoutVars>
      </dgm:prSet>
      <dgm:spPr/>
    </dgm:pt>
    <dgm:pt modelId="{EFEE331E-C524-40D5-ABBC-1C9C256D5693}" type="pres">
      <dgm:prSet presAssocID="{279A575E-E2F0-40D4-8C3D-5D61509855B2}" presName="level3hierChild" presStyleCnt="0"/>
      <dgm:spPr/>
    </dgm:pt>
    <dgm:pt modelId="{C9D8178B-7B49-49E5-90BF-E294C8738ABA}" type="pres">
      <dgm:prSet presAssocID="{5ECF3E83-9B7F-4A84-BE28-ACB2CCF43326}" presName="conn2-1" presStyleLbl="parChTrans1D3" presStyleIdx="4" presStyleCnt="9"/>
      <dgm:spPr/>
    </dgm:pt>
    <dgm:pt modelId="{FEFDD1AF-75F3-47DA-A653-DB076D18BDB6}" type="pres">
      <dgm:prSet presAssocID="{5ECF3E83-9B7F-4A84-BE28-ACB2CCF43326}" presName="connTx" presStyleLbl="parChTrans1D3" presStyleIdx="4" presStyleCnt="9"/>
      <dgm:spPr/>
    </dgm:pt>
    <dgm:pt modelId="{FBF5F840-54FB-4CD4-997E-7F86EFAA65D3}" type="pres">
      <dgm:prSet presAssocID="{2D3C43C8-8C68-4170-9707-3E8C0648DBCB}" presName="root2" presStyleCnt="0"/>
      <dgm:spPr/>
    </dgm:pt>
    <dgm:pt modelId="{6F46EEE6-2E94-4241-9159-23B74903C7F9}" type="pres">
      <dgm:prSet presAssocID="{2D3C43C8-8C68-4170-9707-3E8C0648DBCB}" presName="LevelTwoTextNode" presStyleLbl="node3" presStyleIdx="4" presStyleCnt="9" custScaleX="120177">
        <dgm:presLayoutVars>
          <dgm:chPref val="3"/>
        </dgm:presLayoutVars>
      </dgm:prSet>
      <dgm:spPr/>
    </dgm:pt>
    <dgm:pt modelId="{32825CFD-11DC-4FE0-B6CF-CA5D324DFE33}" type="pres">
      <dgm:prSet presAssocID="{2D3C43C8-8C68-4170-9707-3E8C0648DBCB}" presName="level3hierChild" presStyleCnt="0"/>
      <dgm:spPr/>
    </dgm:pt>
    <dgm:pt modelId="{F9188BA7-DAF0-43B9-AFE8-D9134C7267AF}" type="pres">
      <dgm:prSet presAssocID="{2238AC0C-040F-4049-9C7B-46CD5DFB8FCD}" presName="conn2-1" presStyleLbl="parChTrans1D2" presStyleIdx="1" presStyleCnt="15"/>
      <dgm:spPr/>
    </dgm:pt>
    <dgm:pt modelId="{624F04D6-5787-4451-A373-2956CEAE0613}" type="pres">
      <dgm:prSet presAssocID="{2238AC0C-040F-4049-9C7B-46CD5DFB8FCD}" presName="connTx" presStyleLbl="parChTrans1D2" presStyleIdx="1" presStyleCnt="15"/>
      <dgm:spPr/>
    </dgm:pt>
    <dgm:pt modelId="{581706D1-E062-4022-8333-B6F82606E110}" type="pres">
      <dgm:prSet presAssocID="{6C5D0C10-964D-471D-A270-3620011CB42A}" presName="root2" presStyleCnt="0"/>
      <dgm:spPr/>
    </dgm:pt>
    <dgm:pt modelId="{111792D3-8B40-4A02-9EF9-C6C113F2ACC1}" type="pres">
      <dgm:prSet presAssocID="{6C5D0C10-964D-471D-A270-3620011CB42A}" presName="LevelTwoTextNode" presStyleLbl="node2" presStyleIdx="1" presStyleCnt="15">
        <dgm:presLayoutVars>
          <dgm:chPref val="3"/>
        </dgm:presLayoutVars>
      </dgm:prSet>
      <dgm:spPr/>
    </dgm:pt>
    <dgm:pt modelId="{CB51EDCF-7B42-4E2F-B2A5-5870F0CF208A}" type="pres">
      <dgm:prSet presAssocID="{6C5D0C10-964D-471D-A270-3620011CB42A}" presName="level3hierChild" presStyleCnt="0"/>
      <dgm:spPr/>
    </dgm:pt>
    <dgm:pt modelId="{236D9030-600B-4DD2-8F12-7346CD05EA98}" type="pres">
      <dgm:prSet presAssocID="{C14209D0-5392-4C3A-BE0A-07F5A3CD8316}" presName="conn2-1" presStyleLbl="parChTrans1D2" presStyleIdx="2" presStyleCnt="15"/>
      <dgm:spPr/>
    </dgm:pt>
    <dgm:pt modelId="{765CB87C-BCE5-4828-B9E5-8D72CBF2C31D}" type="pres">
      <dgm:prSet presAssocID="{C14209D0-5392-4C3A-BE0A-07F5A3CD8316}" presName="connTx" presStyleLbl="parChTrans1D2" presStyleIdx="2" presStyleCnt="15"/>
      <dgm:spPr/>
    </dgm:pt>
    <dgm:pt modelId="{9BE8FCDF-0E6F-4FE3-94B6-402F292A9A35}" type="pres">
      <dgm:prSet presAssocID="{5F32288A-3D22-41C3-B0BC-1D0DC1AFD909}" presName="root2" presStyleCnt="0"/>
      <dgm:spPr/>
    </dgm:pt>
    <dgm:pt modelId="{4208D7B8-DA95-4351-B8A8-39059DB24508}" type="pres">
      <dgm:prSet presAssocID="{5F32288A-3D22-41C3-B0BC-1D0DC1AFD909}" presName="LevelTwoTextNode" presStyleLbl="node2" presStyleIdx="2" presStyleCnt="15">
        <dgm:presLayoutVars>
          <dgm:chPref val="3"/>
        </dgm:presLayoutVars>
      </dgm:prSet>
      <dgm:spPr/>
    </dgm:pt>
    <dgm:pt modelId="{5A7CA594-48A2-4FB9-A038-4542B99AF389}" type="pres">
      <dgm:prSet presAssocID="{5F32288A-3D22-41C3-B0BC-1D0DC1AFD909}" presName="level3hierChild" presStyleCnt="0"/>
      <dgm:spPr/>
    </dgm:pt>
    <dgm:pt modelId="{DCFA99E0-0DF6-49C5-8D85-252CAB899268}" type="pres">
      <dgm:prSet presAssocID="{0A7993B2-164C-48B3-8147-739592FF310F}" presName="conn2-1" presStyleLbl="parChTrans1D3" presStyleIdx="5" presStyleCnt="9"/>
      <dgm:spPr/>
    </dgm:pt>
    <dgm:pt modelId="{06CCBBA8-3EED-4B7C-A5FB-5C986296381B}" type="pres">
      <dgm:prSet presAssocID="{0A7993B2-164C-48B3-8147-739592FF310F}" presName="connTx" presStyleLbl="parChTrans1D3" presStyleIdx="5" presStyleCnt="9"/>
      <dgm:spPr/>
    </dgm:pt>
    <dgm:pt modelId="{2143686A-4DF3-48AD-96B8-BAE6D91F63B0}" type="pres">
      <dgm:prSet presAssocID="{409D544F-5356-46AB-8088-34AD58F76CBF}" presName="root2" presStyleCnt="0"/>
      <dgm:spPr/>
    </dgm:pt>
    <dgm:pt modelId="{4835BC00-E344-421F-A467-11931842EBB6}" type="pres">
      <dgm:prSet presAssocID="{409D544F-5356-46AB-8088-34AD58F76CBF}" presName="LevelTwoTextNode" presStyleLbl="node3" presStyleIdx="5" presStyleCnt="9">
        <dgm:presLayoutVars>
          <dgm:chPref val="3"/>
        </dgm:presLayoutVars>
      </dgm:prSet>
      <dgm:spPr/>
    </dgm:pt>
    <dgm:pt modelId="{EDDB8C6F-7678-4F95-9E49-183139FA7694}" type="pres">
      <dgm:prSet presAssocID="{409D544F-5356-46AB-8088-34AD58F76CBF}" presName="level3hierChild" presStyleCnt="0"/>
      <dgm:spPr/>
    </dgm:pt>
    <dgm:pt modelId="{1110D679-3409-43B1-8469-6CAEB2EF6CE8}" type="pres">
      <dgm:prSet presAssocID="{5D52C4EC-49D0-4A79-A936-BD8FEEC2B798}" presName="conn2-1" presStyleLbl="parChTrans1D2" presStyleIdx="3" presStyleCnt="15"/>
      <dgm:spPr/>
    </dgm:pt>
    <dgm:pt modelId="{F91E699C-7903-4535-8293-0F38CE08D177}" type="pres">
      <dgm:prSet presAssocID="{5D52C4EC-49D0-4A79-A936-BD8FEEC2B798}" presName="connTx" presStyleLbl="parChTrans1D2" presStyleIdx="3" presStyleCnt="15"/>
      <dgm:spPr/>
    </dgm:pt>
    <dgm:pt modelId="{7E6C5277-0308-45D5-BF39-4348DF4FA11F}" type="pres">
      <dgm:prSet presAssocID="{123B23FE-295A-478A-9725-0DE1452F50EA}" presName="root2" presStyleCnt="0"/>
      <dgm:spPr/>
    </dgm:pt>
    <dgm:pt modelId="{FF290C09-61D6-481D-9E89-24C3436C4C47}" type="pres">
      <dgm:prSet presAssocID="{123B23FE-295A-478A-9725-0DE1452F50EA}" presName="LevelTwoTextNode" presStyleLbl="node2" presStyleIdx="3" presStyleCnt="15" custScaleX="182283">
        <dgm:presLayoutVars>
          <dgm:chPref val="3"/>
        </dgm:presLayoutVars>
      </dgm:prSet>
      <dgm:spPr/>
    </dgm:pt>
    <dgm:pt modelId="{9693FFBA-2724-4AF1-A83C-14BA94FA52D3}" type="pres">
      <dgm:prSet presAssocID="{123B23FE-295A-478A-9725-0DE1452F50EA}" presName="level3hierChild" presStyleCnt="0"/>
      <dgm:spPr/>
    </dgm:pt>
    <dgm:pt modelId="{05BD66CA-31F3-4D17-80F4-304F4E420A68}" type="pres">
      <dgm:prSet presAssocID="{8669BB5E-7B5C-45F1-87C5-03626C0ED65C}" presName="conn2-1" presStyleLbl="parChTrans1D2" presStyleIdx="4" presStyleCnt="15"/>
      <dgm:spPr/>
    </dgm:pt>
    <dgm:pt modelId="{092D9251-E031-4E89-B530-E21B34B7357F}" type="pres">
      <dgm:prSet presAssocID="{8669BB5E-7B5C-45F1-87C5-03626C0ED65C}" presName="connTx" presStyleLbl="parChTrans1D2" presStyleIdx="4" presStyleCnt="15"/>
      <dgm:spPr/>
    </dgm:pt>
    <dgm:pt modelId="{3DFE37F0-03BD-4F5D-ABA7-A18182C2736E}" type="pres">
      <dgm:prSet presAssocID="{74356229-FEDB-42D6-B013-8311D6D6485A}" presName="root2" presStyleCnt="0"/>
      <dgm:spPr/>
    </dgm:pt>
    <dgm:pt modelId="{1FF4328A-C95D-41EB-A4BD-1D66514339F3}" type="pres">
      <dgm:prSet presAssocID="{74356229-FEDB-42D6-B013-8311D6D6485A}" presName="LevelTwoTextNode" presStyleLbl="node2" presStyleIdx="4" presStyleCnt="15">
        <dgm:presLayoutVars>
          <dgm:chPref val="3"/>
        </dgm:presLayoutVars>
      </dgm:prSet>
      <dgm:spPr/>
    </dgm:pt>
    <dgm:pt modelId="{0DC65218-A533-49E9-83A8-A7159CE7D15C}" type="pres">
      <dgm:prSet presAssocID="{74356229-FEDB-42D6-B013-8311D6D6485A}" presName="level3hierChild" presStyleCnt="0"/>
      <dgm:spPr/>
    </dgm:pt>
    <dgm:pt modelId="{4EF364E7-558F-4077-9C25-BA954F88ED0E}" type="pres">
      <dgm:prSet presAssocID="{F3A98447-0F48-41DD-BB93-F58CF9A311D4}" presName="conn2-1" presStyleLbl="parChTrans1D2" presStyleIdx="5" presStyleCnt="15"/>
      <dgm:spPr/>
    </dgm:pt>
    <dgm:pt modelId="{91939187-A882-4D17-A6D4-3333C025B66B}" type="pres">
      <dgm:prSet presAssocID="{F3A98447-0F48-41DD-BB93-F58CF9A311D4}" presName="connTx" presStyleLbl="parChTrans1D2" presStyleIdx="5" presStyleCnt="15"/>
      <dgm:spPr/>
    </dgm:pt>
    <dgm:pt modelId="{01FD3A4F-FF61-4EF5-BB09-C27536C891B5}" type="pres">
      <dgm:prSet presAssocID="{13519389-6F61-4A6E-8B0A-33F0C958046D}" presName="root2" presStyleCnt="0"/>
      <dgm:spPr/>
    </dgm:pt>
    <dgm:pt modelId="{FF1E01C3-AB6E-4E65-A5B8-E0DD553201A2}" type="pres">
      <dgm:prSet presAssocID="{13519389-6F61-4A6E-8B0A-33F0C958046D}" presName="LevelTwoTextNode" presStyleLbl="node2" presStyleIdx="5" presStyleCnt="15">
        <dgm:presLayoutVars>
          <dgm:chPref val="3"/>
        </dgm:presLayoutVars>
      </dgm:prSet>
      <dgm:spPr/>
    </dgm:pt>
    <dgm:pt modelId="{D7B05EC1-A60A-4FAD-B654-118695A037BD}" type="pres">
      <dgm:prSet presAssocID="{13519389-6F61-4A6E-8B0A-33F0C958046D}" presName="level3hierChild" presStyleCnt="0"/>
      <dgm:spPr/>
    </dgm:pt>
    <dgm:pt modelId="{1CD536F9-16F7-49E7-A124-484B1F457A14}" type="pres">
      <dgm:prSet presAssocID="{6AF2F059-C6D2-4873-914B-84D753B0DD49}" presName="conn2-1" presStyleLbl="parChTrans1D2" presStyleIdx="6" presStyleCnt="15"/>
      <dgm:spPr/>
    </dgm:pt>
    <dgm:pt modelId="{8592C2BD-0202-4F60-BB2B-645610D1E99C}" type="pres">
      <dgm:prSet presAssocID="{6AF2F059-C6D2-4873-914B-84D753B0DD49}" presName="connTx" presStyleLbl="parChTrans1D2" presStyleIdx="6" presStyleCnt="15"/>
      <dgm:spPr/>
    </dgm:pt>
    <dgm:pt modelId="{BF040127-2348-488B-9A29-FF4B3A5EEB68}" type="pres">
      <dgm:prSet presAssocID="{A5B34747-0606-425C-9332-AC967A2FD663}" presName="root2" presStyleCnt="0"/>
      <dgm:spPr/>
    </dgm:pt>
    <dgm:pt modelId="{88386665-5343-41B5-B983-C4F2ACC89112}" type="pres">
      <dgm:prSet presAssocID="{A5B34747-0606-425C-9332-AC967A2FD663}" presName="LevelTwoTextNode" presStyleLbl="node2" presStyleIdx="6" presStyleCnt="15" custScaleX="306024">
        <dgm:presLayoutVars>
          <dgm:chPref val="3"/>
        </dgm:presLayoutVars>
      </dgm:prSet>
      <dgm:spPr/>
    </dgm:pt>
    <dgm:pt modelId="{28493A65-5141-4C13-8C69-BFA8A2235FCD}" type="pres">
      <dgm:prSet presAssocID="{A5B34747-0606-425C-9332-AC967A2FD663}" presName="level3hierChild" presStyleCnt="0"/>
      <dgm:spPr/>
    </dgm:pt>
    <dgm:pt modelId="{86A639BF-4D5C-4085-8E67-82AA98ECD99F}" type="pres">
      <dgm:prSet presAssocID="{CCD36572-69AC-4933-A719-5AD83AB246DA}" presName="conn2-1" presStyleLbl="parChTrans1D2" presStyleIdx="7" presStyleCnt="15"/>
      <dgm:spPr/>
    </dgm:pt>
    <dgm:pt modelId="{9834BAD7-C38D-45D1-B599-CBF16040169D}" type="pres">
      <dgm:prSet presAssocID="{CCD36572-69AC-4933-A719-5AD83AB246DA}" presName="connTx" presStyleLbl="parChTrans1D2" presStyleIdx="7" presStyleCnt="15"/>
      <dgm:spPr/>
    </dgm:pt>
    <dgm:pt modelId="{83682960-543F-44EB-B59D-73B87E75EDC8}" type="pres">
      <dgm:prSet presAssocID="{112B4903-022F-4FB0-8B6F-2F8DCF203167}" presName="root2" presStyleCnt="0"/>
      <dgm:spPr/>
    </dgm:pt>
    <dgm:pt modelId="{23BFBA73-AA52-43E5-B7D7-E338B22F6817}" type="pres">
      <dgm:prSet presAssocID="{112B4903-022F-4FB0-8B6F-2F8DCF203167}" presName="LevelTwoTextNode" presStyleLbl="node2" presStyleIdx="7" presStyleCnt="15">
        <dgm:presLayoutVars>
          <dgm:chPref val="3"/>
        </dgm:presLayoutVars>
      </dgm:prSet>
      <dgm:spPr/>
    </dgm:pt>
    <dgm:pt modelId="{544BFA8C-83F4-4C34-A7CF-A30745091106}" type="pres">
      <dgm:prSet presAssocID="{112B4903-022F-4FB0-8B6F-2F8DCF203167}" presName="level3hierChild" presStyleCnt="0"/>
      <dgm:spPr/>
    </dgm:pt>
    <dgm:pt modelId="{550DAEAD-5969-4E0F-97D3-57648251F600}" type="pres">
      <dgm:prSet presAssocID="{D7251BA9-8D1B-4FF7-90BD-08AAFFCFE4F3}" presName="conn2-1" presStyleLbl="parChTrans1D2" presStyleIdx="8" presStyleCnt="15"/>
      <dgm:spPr/>
    </dgm:pt>
    <dgm:pt modelId="{A7F0BF8A-2068-4B5F-91DD-0B8775EDA49A}" type="pres">
      <dgm:prSet presAssocID="{D7251BA9-8D1B-4FF7-90BD-08AAFFCFE4F3}" presName="connTx" presStyleLbl="parChTrans1D2" presStyleIdx="8" presStyleCnt="15"/>
      <dgm:spPr/>
    </dgm:pt>
    <dgm:pt modelId="{AA6AEAE2-A5FD-41A2-A1AA-BE4657DCC478}" type="pres">
      <dgm:prSet presAssocID="{ADDE45BB-CEBC-44E7-8176-6FF0843F9D6F}" presName="root2" presStyleCnt="0"/>
      <dgm:spPr/>
    </dgm:pt>
    <dgm:pt modelId="{041A680F-5009-4FEE-A8D7-BBA993A5A967}" type="pres">
      <dgm:prSet presAssocID="{ADDE45BB-CEBC-44E7-8176-6FF0843F9D6F}" presName="LevelTwoTextNode" presStyleLbl="node2" presStyleIdx="8" presStyleCnt="15">
        <dgm:presLayoutVars>
          <dgm:chPref val="3"/>
        </dgm:presLayoutVars>
      </dgm:prSet>
      <dgm:spPr/>
    </dgm:pt>
    <dgm:pt modelId="{4A146648-D7B1-4108-8009-A0FA6331B955}" type="pres">
      <dgm:prSet presAssocID="{ADDE45BB-CEBC-44E7-8176-6FF0843F9D6F}" presName="level3hierChild" presStyleCnt="0"/>
      <dgm:spPr/>
    </dgm:pt>
    <dgm:pt modelId="{14BBC354-9440-48B9-896D-88AAF3AE5F3F}" type="pres">
      <dgm:prSet presAssocID="{5FF03D11-BB36-480D-AB77-8901B349BB1B}" presName="conn2-1" presStyleLbl="parChTrans1D2" presStyleIdx="9" presStyleCnt="15"/>
      <dgm:spPr/>
    </dgm:pt>
    <dgm:pt modelId="{8543B3EC-6F88-4319-A03D-A16BAEFEC844}" type="pres">
      <dgm:prSet presAssocID="{5FF03D11-BB36-480D-AB77-8901B349BB1B}" presName="connTx" presStyleLbl="parChTrans1D2" presStyleIdx="9" presStyleCnt="15"/>
      <dgm:spPr/>
    </dgm:pt>
    <dgm:pt modelId="{0FE53304-2858-46E3-BEE8-3D489ACFA3A7}" type="pres">
      <dgm:prSet presAssocID="{87889664-3259-40D8-AC6A-77493F769897}" presName="root2" presStyleCnt="0"/>
      <dgm:spPr/>
    </dgm:pt>
    <dgm:pt modelId="{B02DDCF3-81A9-4CCB-89F4-53F23186F8F6}" type="pres">
      <dgm:prSet presAssocID="{87889664-3259-40D8-AC6A-77493F769897}" presName="LevelTwoTextNode" presStyleLbl="node2" presStyleIdx="9" presStyleCnt="15" custScaleX="144344">
        <dgm:presLayoutVars>
          <dgm:chPref val="3"/>
        </dgm:presLayoutVars>
      </dgm:prSet>
      <dgm:spPr/>
    </dgm:pt>
    <dgm:pt modelId="{E9C6F49A-D96B-4BC0-8E4F-5EFD537A3AD3}" type="pres">
      <dgm:prSet presAssocID="{87889664-3259-40D8-AC6A-77493F769897}" presName="level3hierChild" presStyleCnt="0"/>
      <dgm:spPr/>
    </dgm:pt>
    <dgm:pt modelId="{B99FE961-5E72-4548-9B1A-69A395BCCDD0}" type="pres">
      <dgm:prSet presAssocID="{A9BB6FC6-10C2-47B4-B8DB-53DC5436C7C3}" presName="conn2-1" presStyleLbl="parChTrans1D3" presStyleIdx="6" presStyleCnt="9"/>
      <dgm:spPr/>
    </dgm:pt>
    <dgm:pt modelId="{C6AD8A2C-3816-471E-AD7E-B702864B34A7}" type="pres">
      <dgm:prSet presAssocID="{A9BB6FC6-10C2-47B4-B8DB-53DC5436C7C3}" presName="connTx" presStyleLbl="parChTrans1D3" presStyleIdx="6" presStyleCnt="9"/>
      <dgm:spPr/>
    </dgm:pt>
    <dgm:pt modelId="{977C1E2C-15E1-43A8-9A8D-B23645BA4182}" type="pres">
      <dgm:prSet presAssocID="{DFF5C803-F9E2-49B1-923B-28DFB734E33D}" presName="root2" presStyleCnt="0"/>
      <dgm:spPr/>
    </dgm:pt>
    <dgm:pt modelId="{5F3F007E-D124-4DD5-AFDF-C83FC1C20F0C}" type="pres">
      <dgm:prSet presAssocID="{DFF5C803-F9E2-49B1-923B-28DFB734E33D}" presName="LevelTwoTextNode" presStyleLbl="node3" presStyleIdx="6" presStyleCnt="9">
        <dgm:presLayoutVars>
          <dgm:chPref val="3"/>
        </dgm:presLayoutVars>
      </dgm:prSet>
      <dgm:spPr/>
    </dgm:pt>
    <dgm:pt modelId="{1AF06C6F-CED5-499C-8FFC-3A40C1C5753C}" type="pres">
      <dgm:prSet presAssocID="{DFF5C803-F9E2-49B1-923B-28DFB734E33D}" presName="level3hierChild" presStyleCnt="0"/>
      <dgm:spPr/>
    </dgm:pt>
    <dgm:pt modelId="{B63718A7-2BA3-4EE1-8B15-21204E7AF2F0}" type="pres">
      <dgm:prSet presAssocID="{9B8332AD-0675-4D2D-B3CC-08A1D9711ABF}" presName="conn2-1" presStyleLbl="parChTrans1D3" presStyleIdx="7" presStyleCnt="9"/>
      <dgm:spPr/>
    </dgm:pt>
    <dgm:pt modelId="{0CE8A607-7192-4AFE-9ECC-0D1DC530F848}" type="pres">
      <dgm:prSet presAssocID="{9B8332AD-0675-4D2D-B3CC-08A1D9711ABF}" presName="connTx" presStyleLbl="parChTrans1D3" presStyleIdx="7" presStyleCnt="9"/>
      <dgm:spPr/>
    </dgm:pt>
    <dgm:pt modelId="{87917F29-8A38-4C38-A500-CD75D3B6CD48}" type="pres">
      <dgm:prSet presAssocID="{2EC34CCB-2F9F-499A-939B-91E79E151F53}" presName="root2" presStyleCnt="0"/>
      <dgm:spPr/>
    </dgm:pt>
    <dgm:pt modelId="{DC267F10-8540-4D77-B6E0-445FB28D77C9}" type="pres">
      <dgm:prSet presAssocID="{2EC34CCB-2F9F-499A-939B-91E79E151F53}" presName="LevelTwoTextNode" presStyleLbl="node3" presStyleIdx="7" presStyleCnt="9">
        <dgm:presLayoutVars>
          <dgm:chPref val="3"/>
        </dgm:presLayoutVars>
      </dgm:prSet>
      <dgm:spPr/>
    </dgm:pt>
    <dgm:pt modelId="{E7908CEA-705F-4410-B498-8EDBF34DFA63}" type="pres">
      <dgm:prSet presAssocID="{2EC34CCB-2F9F-499A-939B-91E79E151F53}" presName="level3hierChild" presStyleCnt="0"/>
      <dgm:spPr/>
    </dgm:pt>
    <dgm:pt modelId="{699B4599-F65A-4DED-88E8-CE66BA1C9B2E}" type="pres">
      <dgm:prSet presAssocID="{B2152C1D-9795-40CE-B93E-E95514652895}" presName="conn2-1" presStyleLbl="parChTrans1D3" presStyleIdx="8" presStyleCnt="9"/>
      <dgm:spPr/>
    </dgm:pt>
    <dgm:pt modelId="{24F97240-5278-4FB4-B512-D533D1DECEE3}" type="pres">
      <dgm:prSet presAssocID="{B2152C1D-9795-40CE-B93E-E95514652895}" presName="connTx" presStyleLbl="parChTrans1D3" presStyleIdx="8" presStyleCnt="9"/>
      <dgm:spPr/>
    </dgm:pt>
    <dgm:pt modelId="{4D4D54F1-D361-4DA1-B57D-2D2933DB3651}" type="pres">
      <dgm:prSet presAssocID="{956B7FA5-6DE1-4559-91F4-3899FF981BEF}" presName="root2" presStyleCnt="0"/>
      <dgm:spPr/>
    </dgm:pt>
    <dgm:pt modelId="{EBA9EA7E-91F2-49CF-A5F1-1ADFD6870338}" type="pres">
      <dgm:prSet presAssocID="{956B7FA5-6DE1-4559-91F4-3899FF981BEF}" presName="LevelTwoTextNode" presStyleLbl="node3" presStyleIdx="8" presStyleCnt="9">
        <dgm:presLayoutVars>
          <dgm:chPref val="3"/>
        </dgm:presLayoutVars>
      </dgm:prSet>
      <dgm:spPr/>
    </dgm:pt>
    <dgm:pt modelId="{77F02588-A99B-4D32-87CF-B33463CB5525}" type="pres">
      <dgm:prSet presAssocID="{956B7FA5-6DE1-4559-91F4-3899FF981BEF}" presName="level3hierChild" presStyleCnt="0"/>
      <dgm:spPr/>
    </dgm:pt>
    <dgm:pt modelId="{27D61F6F-CC0C-4D31-9773-0E3CB26E4346}" type="pres">
      <dgm:prSet presAssocID="{4DE8A222-6B8D-44D6-AF29-8CA9CF342BD9}" presName="conn2-1" presStyleLbl="parChTrans1D2" presStyleIdx="10" presStyleCnt="15"/>
      <dgm:spPr/>
    </dgm:pt>
    <dgm:pt modelId="{77A7654F-5D56-4E59-A3BB-2D9CAD05337E}" type="pres">
      <dgm:prSet presAssocID="{4DE8A222-6B8D-44D6-AF29-8CA9CF342BD9}" presName="connTx" presStyleLbl="parChTrans1D2" presStyleIdx="10" presStyleCnt="15"/>
      <dgm:spPr/>
    </dgm:pt>
    <dgm:pt modelId="{B71A099B-4D89-4A98-89CC-38BDF6B542EE}" type="pres">
      <dgm:prSet presAssocID="{7F5CC44C-9B65-44E6-95F7-FED9A313D3F1}" presName="root2" presStyleCnt="0"/>
      <dgm:spPr/>
    </dgm:pt>
    <dgm:pt modelId="{30DECB1A-8AEB-4995-B1FA-FE7C19A436A6}" type="pres">
      <dgm:prSet presAssocID="{7F5CC44C-9B65-44E6-95F7-FED9A313D3F1}" presName="LevelTwoTextNode" presStyleLbl="node2" presStyleIdx="10" presStyleCnt="15" custScaleX="139980" custScaleY="108678">
        <dgm:presLayoutVars>
          <dgm:chPref val="3"/>
        </dgm:presLayoutVars>
      </dgm:prSet>
      <dgm:spPr/>
    </dgm:pt>
    <dgm:pt modelId="{AB2971C7-2CEE-4AF8-B107-0DE2C3B557EE}" type="pres">
      <dgm:prSet presAssocID="{7F5CC44C-9B65-44E6-95F7-FED9A313D3F1}" presName="level3hierChild" presStyleCnt="0"/>
      <dgm:spPr/>
    </dgm:pt>
    <dgm:pt modelId="{F8AA6161-D7B1-4682-9186-BDE19C7D19A5}" type="pres">
      <dgm:prSet presAssocID="{EECA23FE-C39D-417C-9FD1-165C72389A1A}" presName="conn2-1" presStyleLbl="parChTrans1D2" presStyleIdx="11" presStyleCnt="15"/>
      <dgm:spPr/>
    </dgm:pt>
    <dgm:pt modelId="{B983A176-B3FC-4260-98C3-B126E393811B}" type="pres">
      <dgm:prSet presAssocID="{EECA23FE-C39D-417C-9FD1-165C72389A1A}" presName="connTx" presStyleLbl="parChTrans1D2" presStyleIdx="11" presStyleCnt="15"/>
      <dgm:spPr/>
    </dgm:pt>
    <dgm:pt modelId="{7449771D-61F0-4D04-B24A-AFD39EEBF78C}" type="pres">
      <dgm:prSet presAssocID="{87711417-B740-4B03-8BFE-06B922D93124}" presName="root2" presStyleCnt="0"/>
      <dgm:spPr/>
    </dgm:pt>
    <dgm:pt modelId="{EA29360E-6950-42B5-8B9F-2A24ECF51107}" type="pres">
      <dgm:prSet presAssocID="{87711417-B740-4B03-8BFE-06B922D93124}" presName="LevelTwoTextNode" presStyleLbl="node2" presStyleIdx="11" presStyleCnt="15" custLinFactNeighborX="1511">
        <dgm:presLayoutVars>
          <dgm:chPref val="3"/>
        </dgm:presLayoutVars>
      </dgm:prSet>
      <dgm:spPr/>
    </dgm:pt>
    <dgm:pt modelId="{2E6E69AC-84AF-4361-AFA5-B31965B36607}" type="pres">
      <dgm:prSet presAssocID="{87711417-B740-4B03-8BFE-06B922D93124}" presName="level3hierChild" presStyleCnt="0"/>
      <dgm:spPr/>
    </dgm:pt>
    <dgm:pt modelId="{F6FA7259-3993-4124-A3D3-09AE09667504}" type="pres">
      <dgm:prSet presAssocID="{0133ECC7-8289-4478-A236-9A398B33402E}" presName="conn2-1" presStyleLbl="parChTrans1D2" presStyleIdx="12" presStyleCnt="15"/>
      <dgm:spPr/>
    </dgm:pt>
    <dgm:pt modelId="{AC01514F-366D-4208-90B5-4C421B9F98D5}" type="pres">
      <dgm:prSet presAssocID="{0133ECC7-8289-4478-A236-9A398B33402E}" presName="connTx" presStyleLbl="parChTrans1D2" presStyleIdx="12" presStyleCnt="15"/>
      <dgm:spPr/>
    </dgm:pt>
    <dgm:pt modelId="{6F077BFE-27CE-4AAD-A99C-9316AEC0B164}" type="pres">
      <dgm:prSet presAssocID="{167149F3-E779-4868-A388-9AD45C0E9731}" presName="root2" presStyleCnt="0"/>
      <dgm:spPr/>
    </dgm:pt>
    <dgm:pt modelId="{AA4D615C-74AD-43DB-AF3C-70DF1B69C4B0}" type="pres">
      <dgm:prSet presAssocID="{167149F3-E779-4868-A388-9AD45C0E9731}" presName="LevelTwoTextNode" presStyleLbl="node2" presStyleIdx="12" presStyleCnt="15" custScaleX="152613">
        <dgm:presLayoutVars>
          <dgm:chPref val="3"/>
        </dgm:presLayoutVars>
      </dgm:prSet>
      <dgm:spPr/>
    </dgm:pt>
    <dgm:pt modelId="{5D8D568D-5FBA-40FC-93AC-8A0FBD1921FB}" type="pres">
      <dgm:prSet presAssocID="{167149F3-E779-4868-A388-9AD45C0E9731}" presName="level3hierChild" presStyleCnt="0"/>
      <dgm:spPr/>
    </dgm:pt>
    <dgm:pt modelId="{BB7FCD13-4DB2-48EE-A0F2-21B272804C9E}" type="pres">
      <dgm:prSet presAssocID="{D0BEC664-F36A-4006-BC3A-0453E1AF37BA}" presName="conn2-1" presStyleLbl="parChTrans1D2" presStyleIdx="13" presStyleCnt="15"/>
      <dgm:spPr/>
    </dgm:pt>
    <dgm:pt modelId="{CACB4210-A90A-4C10-B774-33E35422279E}" type="pres">
      <dgm:prSet presAssocID="{D0BEC664-F36A-4006-BC3A-0453E1AF37BA}" presName="connTx" presStyleLbl="parChTrans1D2" presStyleIdx="13" presStyleCnt="15"/>
      <dgm:spPr/>
    </dgm:pt>
    <dgm:pt modelId="{14491152-B7A5-4CE2-A9A4-74272B41924B}" type="pres">
      <dgm:prSet presAssocID="{3389CB97-DC78-4E63-8928-7FE3457B94AA}" presName="root2" presStyleCnt="0"/>
      <dgm:spPr/>
    </dgm:pt>
    <dgm:pt modelId="{14EB0046-ACDF-4725-9660-39005FF6F93F}" type="pres">
      <dgm:prSet presAssocID="{3389CB97-DC78-4E63-8928-7FE3457B94AA}" presName="LevelTwoTextNode" presStyleLbl="node2" presStyleIdx="13" presStyleCnt="15">
        <dgm:presLayoutVars>
          <dgm:chPref val="3"/>
        </dgm:presLayoutVars>
      </dgm:prSet>
      <dgm:spPr/>
    </dgm:pt>
    <dgm:pt modelId="{27E66E97-C348-480F-84D0-A8337678EB18}" type="pres">
      <dgm:prSet presAssocID="{3389CB97-DC78-4E63-8928-7FE3457B94AA}" presName="level3hierChild" presStyleCnt="0"/>
      <dgm:spPr/>
    </dgm:pt>
    <dgm:pt modelId="{1F8A0281-11BA-460B-BBBC-6BBA95BC1EB1}" type="pres">
      <dgm:prSet presAssocID="{937A542A-FBED-4DED-BAC9-30C010B52204}" presName="conn2-1" presStyleLbl="parChTrans1D2" presStyleIdx="14" presStyleCnt="15"/>
      <dgm:spPr/>
    </dgm:pt>
    <dgm:pt modelId="{71710C9C-375A-4C41-883D-9217EAF6AA82}" type="pres">
      <dgm:prSet presAssocID="{937A542A-FBED-4DED-BAC9-30C010B52204}" presName="connTx" presStyleLbl="parChTrans1D2" presStyleIdx="14" presStyleCnt="15"/>
      <dgm:spPr/>
    </dgm:pt>
    <dgm:pt modelId="{0714EB93-6C9D-45F9-B30D-C4C2BC9BEF0A}" type="pres">
      <dgm:prSet presAssocID="{7AAFD96A-8FAE-4972-93F3-5E9F75A337F6}" presName="root2" presStyleCnt="0"/>
      <dgm:spPr/>
    </dgm:pt>
    <dgm:pt modelId="{D744E0B0-1086-45D3-B999-7D4AABBAFA41}" type="pres">
      <dgm:prSet presAssocID="{7AAFD96A-8FAE-4972-93F3-5E9F75A337F6}" presName="LevelTwoTextNode" presStyleLbl="node2" presStyleIdx="14" presStyleCnt="15">
        <dgm:presLayoutVars>
          <dgm:chPref val="3"/>
        </dgm:presLayoutVars>
      </dgm:prSet>
      <dgm:spPr/>
    </dgm:pt>
    <dgm:pt modelId="{412D597A-2540-4486-BF7F-3EACDD2DFC41}" type="pres">
      <dgm:prSet presAssocID="{7AAFD96A-8FAE-4972-93F3-5E9F75A337F6}" presName="level3hierChild" presStyleCnt="0"/>
      <dgm:spPr/>
    </dgm:pt>
  </dgm:ptLst>
  <dgm:cxnLst>
    <dgm:cxn modelId="{104F7901-4F81-4671-B039-BC9674BFE7E7}" type="presOf" srcId="{0A7993B2-164C-48B3-8147-739592FF310F}" destId="{DCFA99E0-0DF6-49C5-8D85-252CAB899268}" srcOrd="0" destOrd="0" presId="urn:microsoft.com/office/officeart/2008/layout/HorizontalMultiLevelHierarchy"/>
    <dgm:cxn modelId="{0B8AFD02-E17E-4B34-9859-2FEF6F9D248B}" srcId="{135E9CE4-45D2-4A4E-9255-2A1080BF4BFD}" destId="{0CBB4651-8D73-4DFD-8849-CA4A8B2DF2BC}" srcOrd="1" destOrd="0" parTransId="{8668C21B-64C4-443E-B490-57C2F2685EDD}" sibTransId="{291BD4C1-DCBE-4EB0-A970-CDF1790C54B8}"/>
    <dgm:cxn modelId="{FC3B3303-8EE1-4BDC-9F6A-306ED42CC2BF}" type="presOf" srcId="{D7251BA9-8D1B-4FF7-90BD-08AAFFCFE4F3}" destId="{550DAEAD-5969-4E0F-97D3-57648251F600}" srcOrd="0" destOrd="0" presId="urn:microsoft.com/office/officeart/2008/layout/HorizontalMultiLevelHierarchy"/>
    <dgm:cxn modelId="{31DD4C03-4271-40FA-9F02-142F53CE25AE}" type="presOf" srcId="{937A542A-FBED-4DED-BAC9-30C010B52204}" destId="{1F8A0281-11BA-460B-BBBC-6BBA95BC1EB1}" srcOrd="0" destOrd="0" presId="urn:microsoft.com/office/officeart/2008/layout/HorizontalMultiLevelHierarchy"/>
    <dgm:cxn modelId="{DBE15B04-34F9-4CA4-A27F-DD2C19090551}" srcId="{135E9CE4-45D2-4A4E-9255-2A1080BF4BFD}" destId="{279A575E-E2F0-40D4-8C3D-5D61509855B2}" srcOrd="3" destOrd="0" parTransId="{57235487-1D6B-45B0-84F1-846465544910}" sibTransId="{6E68C681-5D03-4A5A-A1BB-8465421D798D}"/>
    <dgm:cxn modelId="{35D0ED07-AAEC-41FF-AA6C-3F5204DD1A52}" srcId="{F69CEB8B-912A-43CB-A325-7E87EF6C4E40}" destId="{A5B34747-0606-425C-9332-AC967A2FD663}" srcOrd="6" destOrd="0" parTransId="{6AF2F059-C6D2-4873-914B-84D753B0DD49}" sibTransId="{C5D542F3-ADD3-4243-87DC-C56F508BB5F2}"/>
    <dgm:cxn modelId="{1155270A-EBF3-4229-95B6-B507BBCD5EC4}" type="presOf" srcId="{F3A98447-0F48-41DD-BB93-F58CF9A311D4}" destId="{4EF364E7-558F-4077-9C25-BA954F88ED0E}" srcOrd="0" destOrd="0" presId="urn:microsoft.com/office/officeart/2008/layout/HorizontalMultiLevelHierarchy"/>
    <dgm:cxn modelId="{E9CD810B-6C51-4EF5-9507-82411B420815}" srcId="{F69CEB8B-912A-43CB-A325-7E87EF6C4E40}" destId="{13519389-6F61-4A6E-8B0A-33F0C958046D}" srcOrd="5" destOrd="0" parTransId="{F3A98447-0F48-41DD-BB93-F58CF9A311D4}" sibTransId="{5B9F0B3E-0E1C-49DA-AD31-9B70147B0D1B}"/>
    <dgm:cxn modelId="{3197280C-1AA3-44A2-8456-CA3DB4E8C728}" type="presOf" srcId="{EECA23FE-C39D-417C-9FD1-165C72389A1A}" destId="{B983A176-B3FC-4260-98C3-B126E393811B}" srcOrd="1" destOrd="0" presId="urn:microsoft.com/office/officeart/2008/layout/HorizontalMultiLevelHierarchy"/>
    <dgm:cxn modelId="{C1D26510-03D6-45A2-932B-A1216CD2360A}" type="presOf" srcId="{279A575E-E2F0-40D4-8C3D-5D61509855B2}" destId="{17C04A26-5BF7-4AF5-9355-BDFD4A713BAA}" srcOrd="0" destOrd="0" presId="urn:microsoft.com/office/officeart/2008/layout/HorizontalMultiLevelHierarchy"/>
    <dgm:cxn modelId="{191CA11C-1134-4A22-93AF-3B174BB427BA}" srcId="{F69CEB8B-912A-43CB-A325-7E87EF6C4E40}" destId="{123B23FE-295A-478A-9725-0DE1452F50EA}" srcOrd="3" destOrd="0" parTransId="{5D52C4EC-49D0-4A79-A936-BD8FEEC2B798}" sibTransId="{570D87D9-2C7B-4F0D-8D92-E7FAB5FCD13C}"/>
    <dgm:cxn modelId="{F46EDE1D-8780-4F26-8770-B103DEB17DD2}" srcId="{F69CEB8B-912A-43CB-A325-7E87EF6C4E40}" destId="{ADDE45BB-CEBC-44E7-8176-6FF0843F9D6F}" srcOrd="8" destOrd="0" parTransId="{D7251BA9-8D1B-4FF7-90BD-08AAFFCFE4F3}" sibTransId="{A274E4A9-B349-4411-BCD6-0C7B8700CB51}"/>
    <dgm:cxn modelId="{45EF5120-E706-42DD-BA6E-B2DDAAEB2132}" type="presOf" srcId="{0133ECC7-8289-4478-A236-9A398B33402E}" destId="{AC01514F-366D-4208-90B5-4C421B9F98D5}" srcOrd="1" destOrd="0" presId="urn:microsoft.com/office/officeart/2008/layout/HorizontalMultiLevelHierarchy"/>
    <dgm:cxn modelId="{93995D23-DCDD-48B5-B3D6-1219C92D2419}" type="presOf" srcId="{D0BEC664-F36A-4006-BC3A-0453E1AF37BA}" destId="{CACB4210-A90A-4C10-B774-33E35422279E}" srcOrd="1" destOrd="0" presId="urn:microsoft.com/office/officeart/2008/layout/HorizontalMultiLevelHierarchy"/>
    <dgm:cxn modelId="{CD4E7E24-E607-4BCF-9994-97D697FEE801}" type="presOf" srcId="{D0BEC664-F36A-4006-BC3A-0453E1AF37BA}" destId="{BB7FCD13-4DB2-48EE-A0F2-21B272804C9E}" srcOrd="0" destOrd="0" presId="urn:microsoft.com/office/officeart/2008/layout/HorizontalMultiLevelHierarchy"/>
    <dgm:cxn modelId="{FFA1EF24-8EF7-463E-A262-BF004C473DD2}" type="presOf" srcId="{0133ECC7-8289-4478-A236-9A398B33402E}" destId="{F6FA7259-3993-4124-A3D3-09AE09667504}" srcOrd="0" destOrd="0" presId="urn:microsoft.com/office/officeart/2008/layout/HorizontalMultiLevelHierarchy"/>
    <dgm:cxn modelId="{9FFF8C25-E94A-4E37-ADF7-8770934A1384}" srcId="{F69CEB8B-912A-43CB-A325-7E87EF6C4E40}" destId="{87711417-B740-4B03-8BFE-06B922D93124}" srcOrd="11" destOrd="0" parTransId="{EECA23FE-C39D-417C-9FD1-165C72389A1A}" sibTransId="{41F0489A-1A13-4B3D-AC96-170010F95126}"/>
    <dgm:cxn modelId="{A9ED9E25-A9C6-4DD9-971D-1F065C63E59E}" srcId="{F69CEB8B-912A-43CB-A325-7E87EF6C4E40}" destId="{7F5CC44C-9B65-44E6-95F7-FED9A313D3F1}" srcOrd="10" destOrd="0" parTransId="{4DE8A222-6B8D-44D6-AF29-8CA9CF342BD9}" sibTransId="{858DCF7E-A1B0-42D7-BFDD-93859D211EE4}"/>
    <dgm:cxn modelId="{FEB06A29-A604-4FE5-AF1A-F7C5C14113A0}" type="presOf" srcId="{2D3C43C8-8C68-4170-9707-3E8C0648DBCB}" destId="{6F46EEE6-2E94-4241-9159-23B74903C7F9}" srcOrd="0" destOrd="0" presId="urn:microsoft.com/office/officeart/2008/layout/HorizontalMultiLevelHierarchy"/>
    <dgm:cxn modelId="{AEE69C2A-CE69-4366-8B45-52C92C375D6A}" srcId="{87889664-3259-40D8-AC6A-77493F769897}" destId="{956B7FA5-6DE1-4559-91F4-3899FF981BEF}" srcOrd="2" destOrd="0" parTransId="{B2152C1D-9795-40CE-B93E-E95514652895}" sibTransId="{21DA1BA2-0574-490D-9240-BAE85340286B}"/>
    <dgm:cxn modelId="{FE25682E-D493-408B-9652-4011DF7EA09B}" type="presOf" srcId="{CEC4C4A1-93EF-4B7A-A05E-D447E78EB4CA}" destId="{7CDBC38B-8A0A-4F2C-9DF7-4F04CF4A029D}" srcOrd="0" destOrd="0" presId="urn:microsoft.com/office/officeart/2008/layout/HorizontalMultiLevelHierarchy"/>
    <dgm:cxn modelId="{4DEABB2E-5356-4548-B8B2-57C2B3C20882}" type="presOf" srcId="{3389CB97-DC78-4E63-8928-7FE3457B94AA}" destId="{14EB0046-ACDF-4725-9660-39005FF6F93F}" srcOrd="0" destOrd="0" presId="urn:microsoft.com/office/officeart/2008/layout/HorizontalMultiLevelHierarchy"/>
    <dgm:cxn modelId="{6364B131-CF45-47C2-B816-42043E95C3BB}" type="presOf" srcId="{13519389-6F61-4A6E-8B0A-33F0C958046D}" destId="{FF1E01C3-AB6E-4E65-A5B8-E0DD553201A2}" srcOrd="0" destOrd="0" presId="urn:microsoft.com/office/officeart/2008/layout/HorizontalMultiLevelHierarchy"/>
    <dgm:cxn modelId="{702F4434-4732-463E-B5BC-CC0A78A5667A}" type="presOf" srcId="{597760CE-1E47-4E52-B18C-40D1BEBC60BF}" destId="{762DC5E0-8C17-472D-83E6-49248688073A}" srcOrd="0" destOrd="0" presId="urn:microsoft.com/office/officeart/2008/layout/HorizontalMultiLevelHierarchy"/>
    <dgm:cxn modelId="{47E95F35-D0C9-4407-B702-4DAE84F2AB47}" type="presOf" srcId="{9B8332AD-0675-4D2D-B3CC-08A1D9711ABF}" destId="{B63718A7-2BA3-4EE1-8B15-21204E7AF2F0}" srcOrd="0" destOrd="0" presId="urn:microsoft.com/office/officeart/2008/layout/HorizontalMultiLevelHierarchy"/>
    <dgm:cxn modelId="{CB504C39-0A14-4E58-A969-23B08C05F912}" type="presOf" srcId="{6AF2F059-C6D2-4873-914B-84D753B0DD49}" destId="{1CD536F9-16F7-49E7-A124-484B1F457A14}" srcOrd="0" destOrd="0" presId="urn:microsoft.com/office/officeart/2008/layout/HorizontalMultiLevelHierarchy"/>
    <dgm:cxn modelId="{0615C03E-4B01-4731-9C0F-7A6BB530AE10}" type="presOf" srcId="{0CBB4651-8D73-4DFD-8849-CA4A8B2DF2BC}" destId="{7FCBE5B2-2813-4117-8474-D3C6D5C27A99}" srcOrd="0" destOrd="0" presId="urn:microsoft.com/office/officeart/2008/layout/HorizontalMultiLevelHierarchy"/>
    <dgm:cxn modelId="{21E44C5B-25DA-4EA0-8564-98977CE67AC0}" type="presOf" srcId="{A9BB6FC6-10C2-47B4-B8DB-53DC5436C7C3}" destId="{B99FE961-5E72-4548-9B1A-69A395BCCDD0}" srcOrd="0" destOrd="0" presId="urn:microsoft.com/office/officeart/2008/layout/HorizontalMultiLevelHierarchy"/>
    <dgm:cxn modelId="{0B85EA5C-9F1B-4E00-93E5-B28B92817545}" srcId="{135E9CE4-45D2-4A4E-9255-2A1080BF4BFD}" destId="{2D3C43C8-8C68-4170-9707-3E8C0648DBCB}" srcOrd="4" destOrd="0" parTransId="{5ECF3E83-9B7F-4A84-BE28-ACB2CCF43326}" sibTransId="{5D433F19-79A6-4AAA-A8FE-D5D9E8649E2C}"/>
    <dgm:cxn modelId="{6CEBB060-B21E-4F9C-811D-C73FBEFEA10F}" type="presOf" srcId="{B1BD07C0-5672-42A1-B481-25CDB7CF77F8}" destId="{DB22E1B0-E4EF-4AAE-9455-E941B68F7DFE}" srcOrd="0" destOrd="0" presId="urn:microsoft.com/office/officeart/2008/layout/HorizontalMultiLevelHierarchy"/>
    <dgm:cxn modelId="{606D1842-9C60-45B2-94E1-5D8BB16FB78B}" srcId="{F69CEB8B-912A-43CB-A325-7E87EF6C4E40}" destId="{6C5D0C10-964D-471D-A270-3620011CB42A}" srcOrd="1" destOrd="0" parTransId="{2238AC0C-040F-4049-9C7B-46CD5DFB8FCD}" sibTransId="{D9047917-4C13-4137-8ED2-182110AE8EF1}"/>
    <dgm:cxn modelId="{DED6C565-E156-43AD-81AE-AD31CA24CCDB}" type="presOf" srcId="{8668C21B-64C4-443E-B490-57C2F2685EDD}" destId="{C305F531-7CA1-49FA-8E5E-AF9A16CF28A3}" srcOrd="0" destOrd="0" presId="urn:microsoft.com/office/officeart/2008/layout/HorizontalMultiLevelHierarchy"/>
    <dgm:cxn modelId="{32F30E67-5E7C-4334-BCB7-65E9420CDCD1}" type="presOf" srcId="{EECA23FE-C39D-417C-9FD1-165C72389A1A}" destId="{F8AA6161-D7B1-4682-9186-BDE19C7D19A5}" srcOrd="0" destOrd="0" presId="urn:microsoft.com/office/officeart/2008/layout/HorizontalMultiLevelHierarchy"/>
    <dgm:cxn modelId="{8D6C3048-5702-4B6F-8968-F60FB9AD70DD}" type="presOf" srcId="{A9BB6FC6-10C2-47B4-B8DB-53DC5436C7C3}" destId="{C6AD8A2C-3816-471E-AD7E-B702864B34A7}" srcOrd="1" destOrd="0" presId="urn:microsoft.com/office/officeart/2008/layout/HorizontalMultiLevelHierarchy"/>
    <dgm:cxn modelId="{C47B5248-16D2-42DC-9579-25DCFC3C681A}" type="presOf" srcId="{6C5D0C10-964D-471D-A270-3620011CB42A}" destId="{111792D3-8B40-4A02-9EF9-C6C113F2ACC1}" srcOrd="0" destOrd="0" presId="urn:microsoft.com/office/officeart/2008/layout/HorizontalMultiLevelHierarchy"/>
    <dgm:cxn modelId="{0FFE826A-5008-4408-8DE0-21D6C7CF290C}" srcId="{135E9CE4-45D2-4A4E-9255-2A1080BF4BFD}" destId="{CEC4C4A1-93EF-4B7A-A05E-D447E78EB4CA}" srcOrd="2" destOrd="0" parTransId="{50E95283-074A-46B4-9EC7-DDD37C10A752}" sibTransId="{1941CE40-4836-49FC-8067-CA291FE6FCB1}"/>
    <dgm:cxn modelId="{873EED6B-70FA-43F3-A40F-E6B0B25CEB5E}" srcId="{F69CEB8B-912A-43CB-A325-7E87EF6C4E40}" destId="{112B4903-022F-4FB0-8B6F-2F8DCF203167}" srcOrd="7" destOrd="0" parTransId="{CCD36572-69AC-4933-A719-5AD83AB246DA}" sibTransId="{58A1BE81-AD73-4E3F-A899-74D09EF417DA}"/>
    <dgm:cxn modelId="{9674076C-E326-458F-B3E8-97F423CFF3B0}" type="presOf" srcId="{B1BD07C0-5672-42A1-B481-25CDB7CF77F8}" destId="{1D59B494-8DBD-44EF-A53C-707F9ECBCDB7}" srcOrd="1" destOrd="0" presId="urn:microsoft.com/office/officeart/2008/layout/HorizontalMultiLevelHierarchy"/>
    <dgm:cxn modelId="{070BED4D-2899-474B-AAAB-50352DD05B1F}" type="presOf" srcId="{409D544F-5356-46AB-8088-34AD58F76CBF}" destId="{4835BC00-E344-421F-A467-11931842EBB6}" srcOrd="0" destOrd="0" presId="urn:microsoft.com/office/officeart/2008/layout/HorizontalMultiLevelHierarchy"/>
    <dgm:cxn modelId="{0CE1DB51-7E20-4D3B-BDF9-BB733BB15635}" srcId="{F69CEB8B-912A-43CB-A325-7E87EF6C4E40}" destId="{3389CB97-DC78-4E63-8928-7FE3457B94AA}" srcOrd="13" destOrd="0" parTransId="{D0BEC664-F36A-4006-BC3A-0453E1AF37BA}" sibTransId="{58AA5C99-743D-4C72-8F75-03383A9DFEEB}"/>
    <dgm:cxn modelId="{ABE03373-9AE8-408C-8CF3-4334E6CD135A}" srcId="{F69CEB8B-912A-43CB-A325-7E87EF6C4E40}" destId="{87889664-3259-40D8-AC6A-77493F769897}" srcOrd="9" destOrd="0" parTransId="{5FF03D11-BB36-480D-AB77-8901B349BB1B}" sibTransId="{FF3FDD75-E947-4634-AC10-C9F94B6BEDF5}"/>
    <dgm:cxn modelId="{86A35F53-6791-427F-A62D-2083AEE18B17}" srcId="{F69CEB8B-912A-43CB-A325-7E87EF6C4E40}" destId="{5F32288A-3D22-41C3-B0BC-1D0DC1AFD909}" srcOrd="2" destOrd="0" parTransId="{C14209D0-5392-4C3A-BE0A-07F5A3CD8316}" sibTransId="{B191030E-532B-42E5-9DB0-6D543005902C}"/>
    <dgm:cxn modelId="{C6BC1955-A249-47AD-9076-82DE75F48789}" type="presOf" srcId="{57235487-1D6B-45B0-84F1-846465544910}" destId="{C256A9EC-1ED3-4BE1-8588-1996FD618DE0}" srcOrd="1" destOrd="0" presId="urn:microsoft.com/office/officeart/2008/layout/HorizontalMultiLevelHierarchy"/>
    <dgm:cxn modelId="{0E113357-1352-4FAF-9DA2-CECA69C96898}" type="presOf" srcId="{123B23FE-295A-478A-9725-0DE1452F50EA}" destId="{FF290C09-61D6-481D-9E89-24C3436C4C47}" srcOrd="0" destOrd="0" presId="urn:microsoft.com/office/officeart/2008/layout/HorizontalMultiLevelHierarchy"/>
    <dgm:cxn modelId="{B7DA5157-2068-4E08-9FBB-FCCE16BBAC0F}" type="presOf" srcId="{4DE8A222-6B8D-44D6-AF29-8CA9CF342BD9}" destId="{77A7654F-5D56-4E59-A3BB-2D9CAD05337E}" srcOrd="1" destOrd="0" presId="urn:microsoft.com/office/officeart/2008/layout/HorizontalMultiLevelHierarchy"/>
    <dgm:cxn modelId="{9E64A857-2A6E-4F88-A608-ECC1B0C440AE}" srcId="{135E9CE4-45D2-4A4E-9255-2A1080BF4BFD}" destId="{597760CE-1E47-4E52-B18C-40D1BEBC60BF}" srcOrd="0" destOrd="0" parTransId="{28F07300-D28E-45E5-B75E-4942B4454520}" sibTransId="{059F1A47-5C66-4BB4-A29A-BF1D3882DDAF}"/>
    <dgm:cxn modelId="{03F9B457-5E96-4032-A840-0F7E45894E39}" type="presOf" srcId="{5D52C4EC-49D0-4A79-A936-BD8FEEC2B798}" destId="{1110D679-3409-43B1-8469-6CAEB2EF6CE8}" srcOrd="0" destOrd="0" presId="urn:microsoft.com/office/officeart/2008/layout/HorizontalMultiLevelHierarchy"/>
    <dgm:cxn modelId="{3DBA7E5A-BA82-441B-92C4-4606086D9C3B}" type="presOf" srcId="{C14209D0-5392-4C3A-BE0A-07F5A3CD8316}" destId="{236D9030-600B-4DD2-8F12-7346CD05EA98}" srcOrd="0" destOrd="0" presId="urn:microsoft.com/office/officeart/2008/layout/HorizontalMultiLevelHierarchy"/>
    <dgm:cxn modelId="{2B98997A-A598-4D18-BFAD-EE9C007D1DF9}" type="presOf" srcId="{F69CEB8B-912A-43CB-A325-7E87EF6C4E40}" destId="{2120CC57-02EE-45AC-90DA-F4670E6C564D}" srcOrd="0" destOrd="0" presId="urn:microsoft.com/office/officeart/2008/layout/HorizontalMultiLevelHierarchy"/>
    <dgm:cxn modelId="{A7410C7E-D070-4EED-B655-D6F012C1B3DE}" type="presOf" srcId="{CCD36572-69AC-4933-A719-5AD83AB246DA}" destId="{9834BAD7-C38D-45D1-B599-CBF16040169D}" srcOrd="1" destOrd="0" presId="urn:microsoft.com/office/officeart/2008/layout/HorizontalMultiLevelHierarchy"/>
    <dgm:cxn modelId="{A3FDC381-3459-47C5-8AF0-364F648CABAB}" type="presOf" srcId="{956B7FA5-6DE1-4559-91F4-3899FF981BEF}" destId="{EBA9EA7E-91F2-49CF-A5F1-1ADFD6870338}" srcOrd="0" destOrd="0" presId="urn:microsoft.com/office/officeart/2008/layout/HorizontalMultiLevelHierarchy"/>
    <dgm:cxn modelId="{540E7082-C65B-4D45-86A3-0930E4120115}" type="presOf" srcId="{7AAFD96A-8FAE-4972-93F3-5E9F75A337F6}" destId="{D744E0B0-1086-45D3-B999-7D4AABBAFA41}" srcOrd="0" destOrd="0" presId="urn:microsoft.com/office/officeart/2008/layout/HorizontalMultiLevelHierarchy"/>
    <dgm:cxn modelId="{DD6C8688-10AD-4359-928C-44EAE2C3C2ED}" type="presOf" srcId="{5D52C4EC-49D0-4A79-A936-BD8FEEC2B798}" destId="{F91E699C-7903-4535-8293-0F38CE08D177}" srcOrd="1" destOrd="0" presId="urn:microsoft.com/office/officeart/2008/layout/HorizontalMultiLevelHierarchy"/>
    <dgm:cxn modelId="{84B79E8D-4D75-4482-8E4A-436013AB82FF}" type="presOf" srcId="{74356229-FEDB-42D6-B013-8311D6D6485A}" destId="{1FF4328A-C95D-41EB-A4BD-1D66514339F3}" srcOrd="0" destOrd="0" presId="urn:microsoft.com/office/officeart/2008/layout/HorizontalMultiLevelHierarchy"/>
    <dgm:cxn modelId="{5A7E6D95-1EA8-4E0B-A63B-AAE94E9BE359}" type="presOf" srcId="{50E95283-074A-46B4-9EC7-DDD37C10A752}" destId="{21BDFC6D-F8DF-4BCD-8367-A9A08525C8FC}" srcOrd="0" destOrd="0" presId="urn:microsoft.com/office/officeart/2008/layout/HorizontalMultiLevelHierarchy"/>
    <dgm:cxn modelId="{F7730197-162C-47C1-B04C-CBBFD159618F}" type="presOf" srcId="{6AF2F059-C6D2-4873-914B-84D753B0DD49}" destId="{8592C2BD-0202-4F60-BB2B-645610D1E99C}" srcOrd="1" destOrd="0" presId="urn:microsoft.com/office/officeart/2008/layout/HorizontalMultiLevelHierarchy"/>
    <dgm:cxn modelId="{F0627597-44FD-4705-8259-8ABF54450308}" type="presOf" srcId="{5F32288A-3D22-41C3-B0BC-1D0DC1AFD909}" destId="{4208D7B8-DA95-4351-B8A8-39059DB24508}" srcOrd="0" destOrd="0" presId="urn:microsoft.com/office/officeart/2008/layout/HorizontalMultiLevelHierarchy"/>
    <dgm:cxn modelId="{020F4199-7DBF-4F19-9380-119ABE82CDF1}" type="presOf" srcId="{5ECF3E83-9B7F-4A84-BE28-ACB2CCF43326}" destId="{FEFDD1AF-75F3-47DA-A653-DB076D18BDB6}" srcOrd="1" destOrd="0" presId="urn:microsoft.com/office/officeart/2008/layout/HorizontalMultiLevelHierarchy"/>
    <dgm:cxn modelId="{DDE89199-B9C1-4F7D-BFD8-DC81FA3C9614}" srcId="{5F32288A-3D22-41C3-B0BC-1D0DC1AFD909}" destId="{409D544F-5356-46AB-8088-34AD58F76CBF}" srcOrd="0" destOrd="0" parTransId="{0A7993B2-164C-48B3-8147-739592FF310F}" sibTransId="{BC928FA8-8AB6-4747-8F23-BC5FACEE8254}"/>
    <dgm:cxn modelId="{73F0639D-C622-4558-82C5-10DFD56219DF}" type="presOf" srcId="{28F07300-D28E-45E5-B75E-4942B4454520}" destId="{EC33C3ED-70AE-4ECF-B22F-67074FBE1790}" srcOrd="0" destOrd="0" presId="urn:microsoft.com/office/officeart/2008/layout/HorizontalMultiLevelHierarchy"/>
    <dgm:cxn modelId="{3A6E6AA0-4724-4E34-9454-B09E0A18DCA8}" srcId="{0DE76961-262D-40E2-BAD1-60C2B4087A59}" destId="{F69CEB8B-912A-43CB-A325-7E87EF6C4E40}" srcOrd="0" destOrd="0" parTransId="{5EE6558F-5E81-47E7-9702-6F3F258C21D3}" sibTransId="{2992120A-6150-4ED9-B8E5-6F1D6D4ECE8E}"/>
    <dgm:cxn modelId="{8C3A27A6-10FA-4CB6-94AF-D93526265EF1}" srcId="{F69CEB8B-912A-43CB-A325-7E87EF6C4E40}" destId="{7AAFD96A-8FAE-4972-93F3-5E9F75A337F6}" srcOrd="14" destOrd="0" parTransId="{937A542A-FBED-4DED-BAC9-30C010B52204}" sibTransId="{B601CFB3-26BB-4004-908B-B13E09C51A7D}"/>
    <dgm:cxn modelId="{E68A8FA9-698A-431E-8A6B-1E84ABAF32DA}" type="presOf" srcId="{2238AC0C-040F-4049-9C7B-46CD5DFB8FCD}" destId="{F9188BA7-DAF0-43B9-AFE8-D9134C7267AF}" srcOrd="0" destOrd="0" presId="urn:microsoft.com/office/officeart/2008/layout/HorizontalMultiLevelHierarchy"/>
    <dgm:cxn modelId="{EB316EAB-DEDF-48E9-BEA5-C6B4B72602F0}" type="presOf" srcId="{5ECF3E83-9B7F-4A84-BE28-ACB2CCF43326}" destId="{C9D8178B-7B49-49E5-90BF-E294C8738ABA}" srcOrd="0" destOrd="0" presId="urn:microsoft.com/office/officeart/2008/layout/HorizontalMultiLevelHierarchy"/>
    <dgm:cxn modelId="{08E20AB1-A537-4547-93A8-E8660D0DA095}" type="presOf" srcId="{937A542A-FBED-4DED-BAC9-30C010B52204}" destId="{71710C9C-375A-4C41-883D-9217EAF6AA82}" srcOrd="1" destOrd="0" presId="urn:microsoft.com/office/officeart/2008/layout/HorizontalMultiLevelHierarchy"/>
    <dgm:cxn modelId="{3D3D22B5-B0F1-41CA-B8CB-900C374BC763}" type="presOf" srcId="{CCD36572-69AC-4933-A719-5AD83AB246DA}" destId="{86A639BF-4D5C-4085-8E67-82AA98ECD99F}" srcOrd="0" destOrd="0" presId="urn:microsoft.com/office/officeart/2008/layout/HorizontalMultiLevelHierarchy"/>
    <dgm:cxn modelId="{09055EBC-6B23-4258-9ED1-FE595C708806}" type="presOf" srcId="{167149F3-E779-4868-A388-9AD45C0E9731}" destId="{AA4D615C-74AD-43DB-AF3C-70DF1B69C4B0}" srcOrd="0" destOrd="0" presId="urn:microsoft.com/office/officeart/2008/layout/HorizontalMultiLevelHierarchy"/>
    <dgm:cxn modelId="{6044A2BF-D1DE-4962-B207-0ED3EFB6AACE}" type="presOf" srcId="{5FF03D11-BB36-480D-AB77-8901B349BB1B}" destId="{14BBC354-9440-48B9-896D-88AAF3AE5F3F}" srcOrd="0" destOrd="0" presId="urn:microsoft.com/office/officeart/2008/layout/HorizontalMultiLevelHierarchy"/>
    <dgm:cxn modelId="{B28549C1-A8D6-4C21-BDA0-E687758B2DFF}" srcId="{87889664-3259-40D8-AC6A-77493F769897}" destId="{2EC34CCB-2F9F-499A-939B-91E79E151F53}" srcOrd="1" destOrd="0" parTransId="{9B8332AD-0675-4D2D-B3CC-08A1D9711ABF}" sibTransId="{33013548-441A-4A48-A695-C396A66774AB}"/>
    <dgm:cxn modelId="{8282CFC3-0588-4BCD-8B7A-BC785846C911}" type="presOf" srcId="{DFF5C803-F9E2-49B1-923B-28DFB734E33D}" destId="{5F3F007E-D124-4DD5-AFDF-C83FC1C20F0C}" srcOrd="0" destOrd="0" presId="urn:microsoft.com/office/officeart/2008/layout/HorizontalMultiLevelHierarchy"/>
    <dgm:cxn modelId="{13ADF8C3-E701-457D-AA65-2C5F331EA51D}" type="presOf" srcId="{87711417-B740-4B03-8BFE-06B922D93124}" destId="{EA29360E-6950-42B5-8B9F-2A24ECF51107}" srcOrd="0" destOrd="0" presId="urn:microsoft.com/office/officeart/2008/layout/HorizontalMultiLevelHierarchy"/>
    <dgm:cxn modelId="{AAED41C4-6192-48A0-82B6-131B0D2CADB8}" type="presOf" srcId="{0A7993B2-164C-48B3-8147-739592FF310F}" destId="{06CCBBA8-3EED-4B7C-A5FB-5C986296381B}" srcOrd="1" destOrd="0" presId="urn:microsoft.com/office/officeart/2008/layout/HorizontalMultiLevelHierarchy"/>
    <dgm:cxn modelId="{2B2730CC-BC27-4362-A761-C2A79A26C416}" srcId="{F69CEB8B-912A-43CB-A325-7E87EF6C4E40}" destId="{74356229-FEDB-42D6-B013-8311D6D6485A}" srcOrd="4" destOrd="0" parTransId="{8669BB5E-7B5C-45F1-87C5-03626C0ED65C}" sibTransId="{A2F8BDCE-DC6D-4002-BC9B-26CD4CAC7CDE}"/>
    <dgm:cxn modelId="{A16A93D1-4993-4537-874A-D9D973D6A331}" type="presOf" srcId="{8669BB5E-7B5C-45F1-87C5-03626C0ED65C}" destId="{05BD66CA-31F3-4D17-80F4-304F4E420A68}" srcOrd="0" destOrd="0" presId="urn:microsoft.com/office/officeart/2008/layout/HorizontalMultiLevelHierarchy"/>
    <dgm:cxn modelId="{7997C7D1-E484-41AD-8109-4DFB3FB7F3FB}" type="presOf" srcId="{8668C21B-64C4-443E-B490-57C2F2685EDD}" destId="{5EB9F0B6-DC60-4CD8-BFBA-6A1ABC099BCE}" srcOrd="1" destOrd="0" presId="urn:microsoft.com/office/officeart/2008/layout/HorizontalMultiLevelHierarchy"/>
    <dgm:cxn modelId="{0BBFBED4-8F50-4FB7-82DF-15DD01870CEB}" type="presOf" srcId="{2EC34CCB-2F9F-499A-939B-91E79E151F53}" destId="{DC267F10-8540-4D77-B6E0-445FB28D77C9}" srcOrd="0" destOrd="0" presId="urn:microsoft.com/office/officeart/2008/layout/HorizontalMultiLevelHierarchy"/>
    <dgm:cxn modelId="{034A50D9-DEE0-4B14-88AD-EE240E1921C1}" type="presOf" srcId="{2238AC0C-040F-4049-9C7B-46CD5DFB8FCD}" destId="{624F04D6-5787-4451-A373-2956CEAE0613}" srcOrd="1" destOrd="0" presId="urn:microsoft.com/office/officeart/2008/layout/HorizontalMultiLevelHierarchy"/>
    <dgm:cxn modelId="{D1EFAFDA-93DA-4DB4-81FA-3DF8F2B7E42F}" type="presOf" srcId="{ADDE45BB-CEBC-44E7-8176-6FF0843F9D6F}" destId="{041A680F-5009-4FEE-A8D7-BBA993A5A967}" srcOrd="0" destOrd="0" presId="urn:microsoft.com/office/officeart/2008/layout/HorizontalMultiLevelHierarchy"/>
    <dgm:cxn modelId="{683163DB-15F9-4FC6-9545-87CC6A113CFA}" type="presOf" srcId="{57235487-1D6B-45B0-84F1-846465544910}" destId="{D5603DCE-B9B3-4241-BE43-92A42EACEF06}" srcOrd="0" destOrd="0" presId="urn:microsoft.com/office/officeart/2008/layout/HorizontalMultiLevelHierarchy"/>
    <dgm:cxn modelId="{7D525FDD-4EA6-4B76-B117-EA5BC278706C}" type="presOf" srcId="{8669BB5E-7B5C-45F1-87C5-03626C0ED65C}" destId="{092D9251-E031-4E89-B530-E21B34B7357F}" srcOrd="1" destOrd="0" presId="urn:microsoft.com/office/officeart/2008/layout/HorizontalMultiLevelHierarchy"/>
    <dgm:cxn modelId="{70174FDE-2CAF-432B-BEC4-62AF3DE2E793}" type="presOf" srcId="{5FF03D11-BB36-480D-AB77-8901B349BB1B}" destId="{8543B3EC-6F88-4319-A03D-A16BAEFEC844}" srcOrd="1" destOrd="0" presId="urn:microsoft.com/office/officeart/2008/layout/HorizontalMultiLevelHierarchy"/>
    <dgm:cxn modelId="{ABA525E2-43FF-4547-B3FB-03805DE8666E}" type="presOf" srcId="{A5B34747-0606-425C-9332-AC967A2FD663}" destId="{88386665-5343-41B5-B983-C4F2ACC89112}" srcOrd="0" destOrd="0" presId="urn:microsoft.com/office/officeart/2008/layout/HorizontalMultiLevelHierarchy"/>
    <dgm:cxn modelId="{26A133E3-1EC4-4A66-8230-68A44BA910C8}" type="presOf" srcId="{4DE8A222-6B8D-44D6-AF29-8CA9CF342BD9}" destId="{27D61F6F-CC0C-4D31-9773-0E3CB26E4346}" srcOrd="0" destOrd="0" presId="urn:microsoft.com/office/officeart/2008/layout/HorizontalMultiLevelHierarchy"/>
    <dgm:cxn modelId="{CEBBFEE8-4F39-4803-906B-ECB7DF5760B6}" type="presOf" srcId="{B2152C1D-9795-40CE-B93E-E95514652895}" destId="{24F97240-5278-4FB4-B512-D533D1DECEE3}" srcOrd="1" destOrd="0" presId="urn:microsoft.com/office/officeart/2008/layout/HorizontalMultiLevelHierarchy"/>
    <dgm:cxn modelId="{11608EE9-1D79-44FE-98DE-D032D1F1E5D3}" type="presOf" srcId="{C14209D0-5392-4C3A-BE0A-07F5A3CD8316}" destId="{765CB87C-BCE5-4828-B9E5-8D72CBF2C31D}" srcOrd="1" destOrd="0" presId="urn:microsoft.com/office/officeart/2008/layout/HorizontalMultiLevelHierarchy"/>
    <dgm:cxn modelId="{63A9B1E9-AF64-412E-A13A-57E758DCB759}" srcId="{F69CEB8B-912A-43CB-A325-7E87EF6C4E40}" destId="{167149F3-E779-4868-A388-9AD45C0E9731}" srcOrd="12" destOrd="0" parTransId="{0133ECC7-8289-4478-A236-9A398B33402E}" sibTransId="{614F0D19-9199-426F-911F-1766AF8473FC}"/>
    <dgm:cxn modelId="{2738D2E9-7198-4F31-B450-F6809E702DF3}" type="presOf" srcId="{87889664-3259-40D8-AC6A-77493F769897}" destId="{B02DDCF3-81A9-4CCB-89F4-53F23186F8F6}" srcOrd="0" destOrd="0" presId="urn:microsoft.com/office/officeart/2008/layout/HorizontalMultiLevelHierarchy"/>
    <dgm:cxn modelId="{464D34EA-B306-49BF-BEBA-B28B946A7293}" srcId="{87889664-3259-40D8-AC6A-77493F769897}" destId="{DFF5C803-F9E2-49B1-923B-28DFB734E33D}" srcOrd="0" destOrd="0" parTransId="{A9BB6FC6-10C2-47B4-B8DB-53DC5436C7C3}" sibTransId="{41A8DA8D-7BD5-4A98-92D9-36B87189C955}"/>
    <dgm:cxn modelId="{44301CEB-50E7-4C65-96C8-DEC786C3879A}" type="presOf" srcId="{0DE76961-262D-40E2-BAD1-60C2B4087A59}" destId="{2ACE468D-4427-4E19-8B77-30E74504AA16}" srcOrd="0" destOrd="0" presId="urn:microsoft.com/office/officeart/2008/layout/HorizontalMultiLevelHierarchy"/>
    <dgm:cxn modelId="{58E687EB-CD23-493C-B765-624F1A304C97}" type="presOf" srcId="{D7251BA9-8D1B-4FF7-90BD-08AAFFCFE4F3}" destId="{A7F0BF8A-2068-4B5F-91DD-0B8775EDA49A}" srcOrd="1" destOrd="0" presId="urn:microsoft.com/office/officeart/2008/layout/HorizontalMultiLevelHierarchy"/>
    <dgm:cxn modelId="{005C82EC-DE7E-4AD4-BB6A-4E6ABFA5A66B}" type="presOf" srcId="{50E95283-074A-46B4-9EC7-DDD37C10A752}" destId="{CA91A0A1-3B29-4BA8-8E29-1A1CFDC59DCC}" srcOrd="1" destOrd="0" presId="urn:microsoft.com/office/officeart/2008/layout/HorizontalMultiLevelHierarchy"/>
    <dgm:cxn modelId="{5E924FF3-3934-4E83-9F81-55DBBED3F3D1}" type="presOf" srcId="{135E9CE4-45D2-4A4E-9255-2A1080BF4BFD}" destId="{291F93C2-E313-4D1C-AD83-EE2521F8675D}" srcOrd="0" destOrd="0" presId="urn:microsoft.com/office/officeart/2008/layout/HorizontalMultiLevelHierarchy"/>
    <dgm:cxn modelId="{660EB5F7-7D89-416B-8A9A-9BABB184A494}" srcId="{F69CEB8B-912A-43CB-A325-7E87EF6C4E40}" destId="{135E9CE4-45D2-4A4E-9255-2A1080BF4BFD}" srcOrd="0" destOrd="0" parTransId="{B1BD07C0-5672-42A1-B481-25CDB7CF77F8}" sibTransId="{5474400D-9BBC-49C3-8DF8-8EF519BE01B2}"/>
    <dgm:cxn modelId="{AD3816F8-8516-4E2D-9544-17E62A83D036}" type="presOf" srcId="{F3A98447-0F48-41DD-BB93-F58CF9A311D4}" destId="{91939187-A882-4D17-A6D4-3333C025B66B}" srcOrd="1" destOrd="0" presId="urn:microsoft.com/office/officeart/2008/layout/HorizontalMultiLevelHierarchy"/>
    <dgm:cxn modelId="{F6A51BF9-AA57-4ECE-8B0C-E8020BFD2A77}" type="presOf" srcId="{28F07300-D28E-45E5-B75E-4942B4454520}" destId="{7B753345-94C3-4121-96E4-489D57B54815}" srcOrd="1" destOrd="0" presId="urn:microsoft.com/office/officeart/2008/layout/HorizontalMultiLevelHierarchy"/>
    <dgm:cxn modelId="{EA330CFD-0B5C-4475-B7CE-6480452EAEC9}" type="presOf" srcId="{B2152C1D-9795-40CE-B93E-E95514652895}" destId="{699B4599-F65A-4DED-88E8-CE66BA1C9B2E}" srcOrd="0" destOrd="0" presId="urn:microsoft.com/office/officeart/2008/layout/HorizontalMultiLevelHierarchy"/>
    <dgm:cxn modelId="{421135FF-D4F8-47AB-BA94-6A3CA5612090}" type="presOf" srcId="{9B8332AD-0675-4D2D-B3CC-08A1D9711ABF}" destId="{0CE8A607-7192-4AFE-9ECC-0D1DC530F848}" srcOrd="1" destOrd="0" presId="urn:microsoft.com/office/officeart/2008/layout/HorizontalMultiLevelHierarchy"/>
    <dgm:cxn modelId="{972B7CFF-A9C4-4777-B83A-7DD13D695B17}" type="presOf" srcId="{112B4903-022F-4FB0-8B6F-2F8DCF203167}" destId="{23BFBA73-AA52-43E5-B7D7-E338B22F6817}" srcOrd="0" destOrd="0" presId="urn:microsoft.com/office/officeart/2008/layout/HorizontalMultiLevelHierarchy"/>
    <dgm:cxn modelId="{9F4B9FFF-CB9A-4191-8133-BF897F957D8A}" type="presOf" srcId="{7F5CC44C-9B65-44E6-95F7-FED9A313D3F1}" destId="{30DECB1A-8AEB-4995-B1FA-FE7C19A436A6}" srcOrd="0" destOrd="0" presId="urn:microsoft.com/office/officeart/2008/layout/HorizontalMultiLevelHierarchy"/>
    <dgm:cxn modelId="{0B2EA7E8-4531-49CB-BB51-5660C453BE37}" type="presParOf" srcId="{2ACE468D-4427-4E19-8B77-30E74504AA16}" destId="{8C85EF4B-FB28-48D0-83D8-CAEF6C1CCB50}" srcOrd="0" destOrd="0" presId="urn:microsoft.com/office/officeart/2008/layout/HorizontalMultiLevelHierarchy"/>
    <dgm:cxn modelId="{07441E1F-4966-4918-9678-6BEF142208A9}" type="presParOf" srcId="{8C85EF4B-FB28-48D0-83D8-CAEF6C1CCB50}" destId="{2120CC57-02EE-45AC-90DA-F4670E6C564D}" srcOrd="0" destOrd="0" presId="urn:microsoft.com/office/officeart/2008/layout/HorizontalMultiLevelHierarchy"/>
    <dgm:cxn modelId="{FA026DE4-A3E1-4CD3-993E-1E1B812DFB71}" type="presParOf" srcId="{8C85EF4B-FB28-48D0-83D8-CAEF6C1CCB50}" destId="{D8BBA11E-5C43-487A-A9BC-F8020AFAE54C}" srcOrd="1" destOrd="0" presId="urn:microsoft.com/office/officeart/2008/layout/HorizontalMultiLevelHierarchy"/>
    <dgm:cxn modelId="{F9BFA72D-DE83-478B-BF2F-4B31FB2881DA}" type="presParOf" srcId="{D8BBA11E-5C43-487A-A9BC-F8020AFAE54C}" destId="{DB22E1B0-E4EF-4AAE-9455-E941B68F7DFE}" srcOrd="0" destOrd="0" presId="urn:microsoft.com/office/officeart/2008/layout/HorizontalMultiLevelHierarchy"/>
    <dgm:cxn modelId="{044BE0E2-91F1-4EBB-B22E-CCBC45417AA3}" type="presParOf" srcId="{DB22E1B0-E4EF-4AAE-9455-E941B68F7DFE}" destId="{1D59B494-8DBD-44EF-A53C-707F9ECBCDB7}" srcOrd="0" destOrd="0" presId="urn:microsoft.com/office/officeart/2008/layout/HorizontalMultiLevelHierarchy"/>
    <dgm:cxn modelId="{D6B47A2A-BA27-488F-9A6A-596D3568BFD7}" type="presParOf" srcId="{D8BBA11E-5C43-487A-A9BC-F8020AFAE54C}" destId="{AF29732A-AD42-4986-9636-C02B4B2A2E4F}" srcOrd="1" destOrd="0" presId="urn:microsoft.com/office/officeart/2008/layout/HorizontalMultiLevelHierarchy"/>
    <dgm:cxn modelId="{E2AD3FF7-2DF0-4476-8883-16941216C90F}" type="presParOf" srcId="{AF29732A-AD42-4986-9636-C02B4B2A2E4F}" destId="{291F93C2-E313-4D1C-AD83-EE2521F8675D}" srcOrd="0" destOrd="0" presId="urn:microsoft.com/office/officeart/2008/layout/HorizontalMultiLevelHierarchy"/>
    <dgm:cxn modelId="{1B268901-F5B3-45F2-821F-6C5322E5A85E}" type="presParOf" srcId="{AF29732A-AD42-4986-9636-C02B4B2A2E4F}" destId="{38E8C553-7DDF-4817-BB3C-679F45030921}" srcOrd="1" destOrd="0" presId="urn:microsoft.com/office/officeart/2008/layout/HorizontalMultiLevelHierarchy"/>
    <dgm:cxn modelId="{30382B9F-A531-4A8D-BF76-D9A7958BDFBF}" type="presParOf" srcId="{38E8C553-7DDF-4817-BB3C-679F45030921}" destId="{EC33C3ED-70AE-4ECF-B22F-67074FBE1790}" srcOrd="0" destOrd="0" presId="urn:microsoft.com/office/officeart/2008/layout/HorizontalMultiLevelHierarchy"/>
    <dgm:cxn modelId="{EFA67153-4D82-418D-BDAC-46079577FE1D}" type="presParOf" srcId="{EC33C3ED-70AE-4ECF-B22F-67074FBE1790}" destId="{7B753345-94C3-4121-96E4-489D57B54815}" srcOrd="0" destOrd="0" presId="urn:microsoft.com/office/officeart/2008/layout/HorizontalMultiLevelHierarchy"/>
    <dgm:cxn modelId="{FDD506B9-D7E8-4911-B7C4-6D51DE554FE1}" type="presParOf" srcId="{38E8C553-7DDF-4817-BB3C-679F45030921}" destId="{6F5C0B01-6361-4250-8AF2-BC5DAC5878C4}" srcOrd="1" destOrd="0" presId="urn:microsoft.com/office/officeart/2008/layout/HorizontalMultiLevelHierarchy"/>
    <dgm:cxn modelId="{3A973B55-C899-457A-BB13-BEDA4CA1A440}" type="presParOf" srcId="{6F5C0B01-6361-4250-8AF2-BC5DAC5878C4}" destId="{762DC5E0-8C17-472D-83E6-49248688073A}" srcOrd="0" destOrd="0" presId="urn:microsoft.com/office/officeart/2008/layout/HorizontalMultiLevelHierarchy"/>
    <dgm:cxn modelId="{23074EF1-0C05-44F4-9467-95DAC9B7E481}" type="presParOf" srcId="{6F5C0B01-6361-4250-8AF2-BC5DAC5878C4}" destId="{334C0B3F-7A0A-4ED9-B2AA-17CCA6663C84}" srcOrd="1" destOrd="0" presId="urn:microsoft.com/office/officeart/2008/layout/HorizontalMultiLevelHierarchy"/>
    <dgm:cxn modelId="{65F36F94-10FE-4468-9FB3-003247B0F970}" type="presParOf" srcId="{38E8C553-7DDF-4817-BB3C-679F45030921}" destId="{C305F531-7CA1-49FA-8E5E-AF9A16CF28A3}" srcOrd="2" destOrd="0" presId="urn:microsoft.com/office/officeart/2008/layout/HorizontalMultiLevelHierarchy"/>
    <dgm:cxn modelId="{A081120B-7BC1-4C19-AC6D-CAC32CBBDA44}" type="presParOf" srcId="{C305F531-7CA1-49FA-8E5E-AF9A16CF28A3}" destId="{5EB9F0B6-DC60-4CD8-BFBA-6A1ABC099BCE}" srcOrd="0" destOrd="0" presId="urn:microsoft.com/office/officeart/2008/layout/HorizontalMultiLevelHierarchy"/>
    <dgm:cxn modelId="{922E6D5B-E5B0-4F07-B13B-34D712100410}" type="presParOf" srcId="{38E8C553-7DDF-4817-BB3C-679F45030921}" destId="{3C6D92DD-D794-4E19-9303-93F7CE685C03}" srcOrd="3" destOrd="0" presId="urn:microsoft.com/office/officeart/2008/layout/HorizontalMultiLevelHierarchy"/>
    <dgm:cxn modelId="{BF4EEDE4-AAD5-4415-9B33-272CEE00F029}" type="presParOf" srcId="{3C6D92DD-D794-4E19-9303-93F7CE685C03}" destId="{7FCBE5B2-2813-4117-8474-D3C6D5C27A99}" srcOrd="0" destOrd="0" presId="urn:microsoft.com/office/officeart/2008/layout/HorizontalMultiLevelHierarchy"/>
    <dgm:cxn modelId="{6A89C795-9FB1-47D2-87F3-A3038D0B1A94}" type="presParOf" srcId="{3C6D92DD-D794-4E19-9303-93F7CE685C03}" destId="{3D10ABE9-E528-4212-8BB5-D042CEEE27F1}" srcOrd="1" destOrd="0" presId="urn:microsoft.com/office/officeart/2008/layout/HorizontalMultiLevelHierarchy"/>
    <dgm:cxn modelId="{C9F8E822-D3A3-4019-A257-DEA11DE8C706}" type="presParOf" srcId="{38E8C553-7DDF-4817-BB3C-679F45030921}" destId="{21BDFC6D-F8DF-4BCD-8367-A9A08525C8FC}" srcOrd="4" destOrd="0" presId="urn:microsoft.com/office/officeart/2008/layout/HorizontalMultiLevelHierarchy"/>
    <dgm:cxn modelId="{46F1F87A-574C-4599-92A5-5BF9CE7FA3E1}" type="presParOf" srcId="{21BDFC6D-F8DF-4BCD-8367-A9A08525C8FC}" destId="{CA91A0A1-3B29-4BA8-8E29-1A1CFDC59DCC}" srcOrd="0" destOrd="0" presId="urn:microsoft.com/office/officeart/2008/layout/HorizontalMultiLevelHierarchy"/>
    <dgm:cxn modelId="{90F58AFF-EE25-474B-9A01-F606C252CBE8}" type="presParOf" srcId="{38E8C553-7DDF-4817-BB3C-679F45030921}" destId="{11A87B7C-3D1A-444F-B4A7-BF289B6C8B34}" srcOrd="5" destOrd="0" presId="urn:microsoft.com/office/officeart/2008/layout/HorizontalMultiLevelHierarchy"/>
    <dgm:cxn modelId="{4128EBFC-31F3-4D62-8738-2E375DA81676}" type="presParOf" srcId="{11A87B7C-3D1A-444F-B4A7-BF289B6C8B34}" destId="{7CDBC38B-8A0A-4F2C-9DF7-4F04CF4A029D}" srcOrd="0" destOrd="0" presId="urn:microsoft.com/office/officeart/2008/layout/HorizontalMultiLevelHierarchy"/>
    <dgm:cxn modelId="{B0014B95-0A5B-4925-B613-3BD29946435B}" type="presParOf" srcId="{11A87B7C-3D1A-444F-B4A7-BF289B6C8B34}" destId="{FD4844DE-9186-4D5D-A085-DB3CD0778C16}" srcOrd="1" destOrd="0" presId="urn:microsoft.com/office/officeart/2008/layout/HorizontalMultiLevelHierarchy"/>
    <dgm:cxn modelId="{96D0B41E-59F3-45D6-AF11-C9AC47D240E8}" type="presParOf" srcId="{38E8C553-7DDF-4817-BB3C-679F45030921}" destId="{D5603DCE-B9B3-4241-BE43-92A42EACEF06}" srcOrd="6" destOrd="0" presId="urn:microsoft.com/office/officeart/2008/layout/HorizontalMultiLevelHierarchy"/>
    <dgm:cxn modelId="{CEB2F32D-174C-42E0-8464-C791B683ED7C}" type="presParOf" srcId="{D5603DCE-B9B3-4241-BE43-92A42EACEF06}" destId="{C256A9EC-1ED3-4BE1-8588-1996FD618DE0}" srcOrd="0" destOrd="0" presId="urn:microsoft.com/office/officeart/2008/layout/HorizontalMultiLevelHierarchy"/>
    <dgm:cxn modelId="{848DD146-A10B-47D9-AF54-46DF3101B37B}" type="presParOf" srcId="{38E8C553-7DDF-4817-BB3C-679F45030921}" destId="{A51D7ED0-D80A-4562-99B4-350A78D7D456}" srcOrd="7" destOrd="0" presId="urn:microsoft.com/office/officeart/2008/layout/HorizontalMultiLevelHierarchy"/>
    <dgm:cxn modelId="{62299E46-AC0B-4358-8637-C32106596796}" type="presParOf" srcId="{A51D7ED0-D80A-4562-99B4-350A78D7D456}" destId="{17C04A26-5BF7-4AF5-9355-BDFD4A713BAA}" srcOrd="0" destOrd="0" presId="urn:microsoft.com/office/officeart/2008/layout/HorizontalMultiLevelHierarchy"/>
    <dgm:cxn modelId="{0864C5B3-CDA9-4326-A050-89A2A2965C2C}" type="presParOf" srcId="{A51D7ED0-D80A-4562-99B4-350A78D7D456}" destId="{EFEE331E-C524-40D5-ABBC-1C9C256D5693}" srcOrd="1" destOrd="0" presId="urn:microsoft.com/office/officeart/2008/layout/HorizontalMultiLevelHierarchy"/>
    <dgm:cxn modelId="{74A3C56E-DFA3-41A7-B98F-E635C2E7DD0B}" type="presParOf" srcId="{38E8C553-7DDF-4817-BB3C-679F45030921}" destId="{C9D8178B-7B49-49E5-90BF-E294C8738ABA}" srcOrd="8" destOrd="0" presId="urn:microsoft.com/office/officeart/2008/layout/HorizontalMultiLevelHierarchy"/>
    <dgm:cxn modelId="{4731E0AC-E370-4C69-8221-C989A2EEEBC2}" type="presParOf" srcId="{C9D8178B-7B49-49E5-90BF-E294C8738ABA}" destId="{FEFDD1AF-75F3-47DA-A653-DB076D18BDB6}" srcOrd="0" destOrd="0" presId="urn:microsoft.com/office/officeart/2008/layout/HorizontalMultiLevelHierarchy"/>
    <dgm:cxn modelId="{0E7065B5-C17D-4D44-8589-E1B3B65CF834}" type="presParOf" srcId="{38E8C553-7DDF-4817-BB3C-679F45030921}" destId="{FBF5F840-54FB-4CD4-997E-7F86EFAA65D3}" srcOrd="9" destOrd="0" presId="urn:microsoft.com/office/officeart/2008/layout/HorizontalMultiLevelHierarchy"/>
    <dgm:cxn modelId="{7D4D810C-688F-4183-B3E6-3E7C0DE953F8}" type="presParOf" srcId="{FBF5F840-54FB-4CD4-997E-7F86EFAA65D3}" destId="{6F46EEE6-2E94-4241-9159-23B74903C7F9}" srcOrd="0" destOrd="0" presId="urn:microsoft.com/office/officeart/2008/layout/HorizontalMultiLevelHierarchy"/>
    <dgm:cxn modelId="{B353D0CF-4328-4038-BE6E-1A8AFF04D030}" type="presParOf" srcId="{FBF5F840-54FB-4CD4-997E-7F86EFAA65D3}" destId="{32825CFD-11DC-4FE0-B6CF-CA5D324DFE33}" srcOrd="1" destOrd="0" presId="urn:microsoft.com/office/officeart/2008/layout/HorizontalMultiLevelHierarchy"/>
    <dgm:cxn modelId="{E8799361-E150-46B2-A615-95FEA0F1BD2D}" type="presParOf" srcId="{D8BBA11E-5C43-487A-A9BC-F8020AFAE54C}" destId="{F9188BA7-DAF0-43B9-AFE8-D9134C7267AF}" srcOrd="2" destOrd="0" presId="urn:microsoft.com/office/officeart/2008/layout/HorizontalMultiLevelHierarchy"/>
    <dgm:cxn modelId="{2E308321-0852-4EA5-A4D5-3B6A2CB10CD1}" type="presParOf" srcId="{F9188BA7-DAF0-43B9-AFE8-D9134C7267AF}" destId="{624F04D6-5787-4451-A373-2956CEAE0613}" srcOrd="0" destOrd="0" presId="urn:microsoft.com/office/officeart/2008/layout/HorizontalMultiLevelHierarchy"/>
    <dgm:cxn modelId="{F92AF806-32D3-4421-9DCA-ABA5A764AE83}" type="presParOf" srcId="{D8BBA11E-5C43-487A-A9BC-F8020AFAE54C}" destId="{581706D1-E062-4022-8333-B6F82606E110}" srcOrd="3" destOrd="0" presId="urn:microsoft.com/office/officeart/2008/layout/HorizontalMultiLevelHierarchy"/>
    <dgm:cxn modelId="{3B804D66-1B8D-4DF8-AABB-06681E1B1B99}" type="presParOf" srcId="{581706D1-E062-4022-8333-B6F82606E110}" destId="{111792D3-8B40-4A02-9EF9-C6C113F2ACC1}" srcOrd="0" destOrd="0" presId="urn:microsoft.com/office/officeart/2008/layout/HorizontalMultiLevelHierarchy"/>
    <dgm:cxn modelId="{C7DE399B-3B6E-4AEE-9ADF-F28CA6A917C4}" type="presParOf" srcId="{581706D1-E062-4022-8333-B6F82606E110}" destId="{CB51EDCF-7B42-4E2F-B2A5-5870F0CF208A}" srcOrd="1" destOrd="0" presId="urn:microsoft.com/office/officeart/2008/layout/HorizontalMultiLevelHierarchy"/>
    <dgm:cxn modelId="{C9452CF4-AD9B-415F-A254-D6D1A4B4D9C7}" type="presParOf" srcId="{D8BBA11E-5C43-487A-A9BC-F8020AFAE54C}" destId="{236D9030-600B-4DD2-8F12-7346CD05EA98}" srcOrd="4" destOrd="0" presId="urn:microsoft.com/office/officeart/2008/layout/HorizontalMultiLevelHierarchy"/>
    <dgm:cxn modelId="{5F4E0653-1096-447C-B039-8183FDB83C93}" type="presParOf" srcId="{236D9030-600B-4DD2-8F12-7346CD05EA98}" destId="{765CB87C-BCE5-4828-B9E5-8D72CBF2C31D}" srcOrd="0" destOrd="0" presId="urn:microsoft.com/office/officeart/2008/layout/HorizontalMultiLevelHierarchy"/>
    <dgm:cxn modelId="{CE1A0472-DBF1-48EC-8FA6-8D0A2C4707C9}" type="presParOf" srcId="{D8BBA11E-5C43-487A-A9BC-F8020AFAE54C}" destId="{9BE8FCDF-0E6F-4FE3-94B6-402F292A9A35}" srcOrd="5" destOrd="0" presId="urn:microsoft.com/office/officeart/2008/layout/HorizontalMultiLevelHierarchy"/>
    <dgm:cxn modelId="{E6D12D72-060E-45B7-939E-6DDBA62A7A23}" type="presParOf" srcId="{9BE8FCDF-0E6F-4FE3-94B6-402F292A9A35}" destId="{4208D7B8-DA95-4351-B8A8-39059DB24508}" srcOrd="0" destOrd="0" presId="urn:microsoft.com/office/officeart/2008/layout/HorizontalMultiLevelHierarchy"/>
    <dgm:cxn modelId="{843E90DC-6127-467C-AD22-326351A37DDB}" type="presParOf" srcId="{9BE8FCDF-0E6F-4FE3-94B6-402F292A9A35}" destId="{5A7CA594-48A2-4FB9-A038-4542B99AF389}" srcOrd="1" destOrd="0" presId="urn:microsoft.com/office/officeart/2008/layout/HorizontalMultiLevelHierarchy"/>
    <dgm:cxn modelId="{EB1B78C9-8E8C-4191-B830-60A928FD4454}" type="presParOf" srcId="{5A7CA594-48A2-4FB9-A038-4542B99AF389}" destId="{DCFA99E0-0DF6-49C5-8D85-252CAB899268}" srcOrd="0" destOrd="0" presId="urn:microsoft.com/office/officeart/2008/layout/HorizontalMultiLevelHierarchy"/>
    <dgm:cxn modelId="{BEF05134-79C5-4E6F-9CB4-984C1CB5840B}" type="presParOf" srcId="{DCFA99E0-0DF6-49C5-8D85-252CAB899268}" destId="{06CCBBA8-3EED-4B7C-A5FB-5C986296381B}" srcOrd="0" destOrd="0" presId="urn:microsoft.com/office/officeart/2008/layout/HorizontalMultiLevelHierarchy"/>
    <dgm:cxn modelId="{3F7E055C-052F-4902-87E0-2881888CF596}" type="presParOf" srcId="{5A7CA594-48A2-4FB9-A038-4542B99AF389}" destId="{2143686A-4DF3-48AD-96B8-BAE6D91F63B0}" srcOrd="1" destOrd="0" presId="urn:microsoft.com/office/officeart/2008/layout/HorizontalMultiLevelHierarchy"/>
    <dgm:cxn modelId="{05D65591-3C18-4105-9484-EE5A3AA26293}" type="presParOf" srcId="{2143686A-4DF3-48AD-96B8-BAE6D91F63B0}" destId="{4835BC00-E344-421F-A467-11931842EBB6}" srcOrd="0" destOrd="0" presId="urn:microsoft.com/office/officeart/2008/layout/HorizontalMultiLevelHierarchy"/>
    <dgm:cxn modelId="{B45A2507-D7A4-4F8F-B47B-B4B45A8A2E03}" type="presParOf" srcId="{2143686A-4DF3-48AD-96B8-BAE6D91F63B0}" destId="{EDDB8C6F-7678-4F95-9E49-183139FA7694}" srcOrd="1" destOrd="0" presId="urn:microsoft.com/office/officeart/2008/layout/HorizontalMultiLevelHierarchy"/>
    <dgm:cxn modelId="{7BF05E76-2631-49F5-B21F-C4D656F7ADCD}" type="presParOf" srcId="{D8BBA11E-5C43-487A-A9BC-F8020AFAE54C}" destId="{1110D679-3409-43B1-8469-6CAEB2EF6CE8}" srcOrd="6" destOrd="0" presId="urn:microsoft.com/office/officeart/2008/layout/HorizontalMultiLevelHierarchy"/>
    <dgm:cxn modelId="{90F7D0DA-750E-4CB3-BAA4-5C1A670BE368}" type="presParOf" srcId="{1110D679-3409-43B1-8469-6CAEB2EF6CE8}" destId="{F91E699C-7903-4535-8293-0F38CE08D177}" srcOrd="0" destOrd="0" presId="urn:microsoft.com/office/officeart/2008/layout/HorizontalMultiLevelHierarchy"/>
    <dgm:cxn modelId="{6DDFF7D8-A7DE-4454-9828-682B11ADF6DD}" type="presParOf" srcId="{D8BBA11E-5C43-487A-A9BC-F8020AFAE54C}" destId="{7E6C5277-0308-45D5-BF39-4348DF4FA11F}" srcOrd="7" destOrd="0" presId="urn:microsoft.com/office/officeart/2008/layout/HorizontalMultiLevelHierarchy"/>
    <dgm:cxn modelId="{3F0440B3-CB8A-46B4-9784-7B4BEB80C47D}" type="presParOf" srcId="{7E6C5277-0308-45D5-BF39-4348DF4FA11F}" destId="{FF290C09-61D6-481D-9E89-24C3436C4C47}" srcOrd="0" destOrd="0" presId="urn:microsoft.com/office/officeart/2008/layout/HorizontalMultiLevelHierarchy"/>
    <dgm:cxn modelId="{01C46490-79A0-4545-B570-69DCA3CF4EC3}" type="presParOf" srcId="{7E6C5277-0308-45D5-BF39-4348DF4FA11F}" destId="{9693FFBA-2724-4AF1-A83C-14BA94FA52D3}" srcOrd="1" destOrd="0" presId="urn:microsoft.com/office/officeart/2008/layout/HorizontalMultiLevelHierarchy"/>
    <dgm:cxn modelId="{4F853DAA-3044-4817-B055-1BB64A659745}" type="presParOf" srcId="{D8BBA11E-5C43-487A-A9BC-F8020AFAE54C}" destId="{05BD66CA-31F3-4D17-80F4-304F4E420A68}" srcOrd="8" destOrd="0" presId="urn:microsoft.com/office/officeart/2008/layout/HorizontalMultiLevelHierarchy"/>
    <dgm:cxn modelId="{F040130C-4ABD-4733-B265-797C6296B49A}" type="presParOf" srcId="{05BD66CA-31F3-4D17-80F4-304F4E420A68}" destId="{092D9251-E031-4E89-B530-E21B34B7357F}" srcOrd="0" destOrd="0" presId="urn:microsoft.com/office/officeart/2008/layout/HorizontalMultiLevelHierarchy"/>
    <dgm:cxn modelId="{8C7388E4-EFCA-4C5E-A04E-79AA73C3C6D9}" type="presParOf" srcId="{D8BBA11E-5C43-487A-A9BC-F8020AFAE54C}" destId="{3DFE37F0-03BD-4F5D-ABA7-A18182C2736E}" srcOrd="9" destOrd="0" presId="urn:microsoft.com/office/officeart/2008/layout/HorizontalMultiLevelHierarchy"/>
    <dgm:cxn modelId="{0B631578-19E6-4B10-9D33-CBFE43BF5E59}" type="presParOf" srcId="{3DFE37F0-03BD-4F5D-ABA7-A18182C2736E}" destId="{1FF4328A-C95D-41EB-A4BD-1D66514339F3}" srcOrd="0" destOrd="0" presId="urn:microsoft.com/office/officeart/2008/layout/HorizontalMultiLevelHierarchy"/>
    <dgm:cxn modelId="{4F7A9AB3-3CA0-4546-9469-39407D2E1978}" type="presParOf" srcId="{3DFE37F0-03BD-4F5D-ABA7-A18182C2736E}" destId="{0DC65218-A533-49E9-83A8-A7159CE7D15C}" srcOrd="1" destOrd="0" presId="urn:microsoft.com/office/officeart/2008/layout/HorizontalMultiLevelHierarchy"/>
    <dgm:cxn modelId="{B6B37C2A-EB02-4E2B-91A0-F8D885FD6729}" type="presParOf" srcId="{D8BBA11E-5C43-487A-A9BC-F8020AFAE54C}" destId="{4EF364E7-558F-4077-9C25-BA954F88ED0E}" srcOrd="10" destOrd="0" presId="urn:microsoft.com/office/officeart/2008/layout/HorizontalMultiLevelHierarchy"/>
    <dgm:cxn modelId="{8757B167-C2E0-484F-9E49-86249B23C28F}" type="presParOf" srcId="{4EF364E7-558F-4077-9C25-BA954F88ED0E}" destId="{91939187-A882-4D17-A6D4-3333C025B66B}" srcOrd="0" destOrd="0" presId="urn:microsoft.com/office/officeart/2008/layout/HorizontalMultiLevelHierarchy"/>
    <dgm:cxn modelId="{33CB0A53-1941-421E-8117-592D85456E37}" type="presParOf" srcId="{D8BBA11E-5C43-487A-A9BC-F8020AFAE54C}" destId="{01FD3A4F-FF61-4EF5-BB09-C27536C891B5}" srcOrd="11" destOrd="0" presId="urn:microsoft.com/office/officeart/2008/layout/HorizontalMultiLevelHierarchy"/>
    <dgm:cxn modelId="{1C3400FC-5738-4893-9868-BCAF1D67F987}" type="presParOf" srcId="{01FD3A4F-FF61-4EF5-BB09-C27536C891B5}" destId="{FF1E01C3-AB6E-4E65-A5B8-E0DD553201A2}" srcOrd="0" destOrd="0" presId="urn:microsoft.com/office/officeart/2008/layout/HorizontalMultiLevelHierarchy"/>
    <dgm:cxn modelId="{46328053-F3F4-44A6-A4A3-1AA497CC25BD}" type="presParOf" srcId="{01FD3A4F-FF61-4EF5-BB09-C27536C891B5}" destId="{D7B05EC1-A60A-4FAD-B654-118695A037BD}" srcOrd="1" destOrd="0" presId="urn:microsoft.com/office/officeart/2008/layout/HorizontalMultiLevelHierarchy"/>
    <dgm:cxn modelId="{B75D09E9-B0E8-4C81-87FE-623F353A1CF0}" type="presParOf" srcId="{D8BBA11E-5C43-487A-A9BC-F8020AFAE54C}" destId="{1CD536F9-16F7-49E7-A124-484B1F457A14}" srcOrd="12" destOrd="0" presId="urn:microsoft.com/office/officeart/2008/layout/HorizontalMultiLevelHierarchy"/>
    <dgm:cxn modelId="{178930CD-3ABD-433C-96BF-331123B12AE6}" type="presParOf" srcId="{1CD536F9-16F7-49E7-A124-484B1F457A14}" destId="{8592C2BD-0202-4F60-BB2B-645610D1E99C}" srcOrd="0" destOrd="0" presId="urn:microsoft.com/office/officeart/2008/layout/HorizontalMultiLevelHierarchy"/>
    <dgm:cxn modelId="{F31DD639-D92D-46F3-A7AF-98BF0FAD84D3}" type="presParOf" srcId="{D8BBA11E-5C43-487A-A9BC-F8020AFAE54C}" destId="{BF040127-2348-488B-9A29-FF4B3A5EEB68}" srcOrd="13" destOrd="0" presId="urn:microsoft.com/office/officeart/2008/layout/HorizontalMultiLevelHierarchy"/>
    <dgm:cxn modelId="{BA7D6C6E-E8DE-476D-BA3A-CACA0CFA1911}" type="presParOf" srcId="{BF040127-2348-488B-9A29-FF4B3A5EEB68}" destId="{88386665-5343-41B5-B983-C4F2ACC89112}" srcOrd="0" destOrd="0" presId="urn:microsoft.com/office/officeart/2008/layout/HorizontalMultiLevelHierarchy"/>
    <dgm:cxn modelId="{50BE9836-FACC-4886-B4D5-A0ADF996FCB5}" type="presParOf" srcId="{BF040127-2348-488B-9A29-FF4B3A5EEB68}" destId="{28493A65-5141-4C13-8C69-BFA8A2235FCD}" srcOrd="1" destOrd="0" presId="urn:microsoft.com/office/officeart/2008/layout/HorizontalMultiLevelHierarchy"/>
    <dgm:cxn modelId="{AC148D19-763F-4E0A-9A85-2FA3B27CBBEB}" type="presParOf" srcId="{D8BBA11E-5C43-487A-A9BC-F8020AFAE54C}" destId="{86A639BF-4D5C-4085-8E67-82AA98ECD99F}" srcOrd="14" destOrd="0" presId="urn:microsoft.com/office/officeart/2008/layout/HorizontalMultiLevelHierarchy"/>
    <dgm:cxn modelId="{C762024C-0D63-4448-A7B4-A852AF30719D}" type="presParOf" srcId="{86A639BF-4D5C-4085-8E67-82AA98ECD99F}" destId="{9834BAD7-C38D-45D1-B599-CBF16040169D}" srcOrd="0" destOrd="0" presId="urn:microsoft.com/office/officeart/2008/layout/HorizontalMultiLevelHierarchy"/>
    <dgm:cxn modelId="{430B41BB-E018-4313-9192-E233C596F337}" type="presParOf" srcId="{D8BBA11E-5C43-487A-A9BC-F8020AFAE54C}" destId="{83682960-543F-44EB-B59D-73B87E75EDC8}" srcOrd="15" destOrd="0" presId="urn:microsoft.com/office/officeart/2008/layout/HorizontalMultiLevelHierarchy"/>
    <dgm:cxn modelId="{8C6044D2-349B-4B7A-998D-3B7DBA999EA3}" type="presParOf" srcId="{83682960-543F-44EB-B59D-73B87E75EDC8}" destId="{23BFBA73-AA52-43E5-B7D7-E338B22F6817}" srcOrd="0" destOrd="0" presId="urn:microsoft.com/office/officeart/2008/layout/HorizontalMultiLevelHierarchy"/>
    <dgm:cxn modelId="{2D4540DC-66D7-429F-BBA8-17A760D69B7B}" type="presParOf" srcId="{83682960-543F-44EB-B59D-73B87E75EDC8}" destId="{544BFA8C-83F4-4C34-A7CF-A30745091106}" srcOrd="1" destOrd="0" presId="urn:microsoft.com/office/officeart/2008/layout/HorizontalMultiLevelHierarchy"/>
    <dgm:cxn modelId="{325279AE-AA28-4F93-9237-B5D65249DB7A}" type="presParOf" srcId="{D8BBA11E-5C43-487A-A9BC-F8020AFAE54C}" destId="{550DAEAD-5969-4E0F-97D3-57648251F600}" srcOrd="16" destOrd="0" presId="urn:microsoft.com/office/officeart/2008/layout/HorizontalMultiLevelHierarchy"/>
    <dgm:cxn modelId="{64ADFE13-EF25-4EB9-B4E2-AAE301592353}" type="presParOf" srcId="{550DAEAD-5969-4E0F-97D3-57648251F600}" destId="{A7F0BF8A-2068-4B5F-91DD-0B8775EDA49A}" srcOrd="0" destOrd="0" presId="urn:microsoft.com/office/officeart/2008/layout/HorizontalMultiLevelHierarchy"/>
    <dgm:cxn modelId="{B0E2108B-63B5-44BA-A77D-46E45CC59A3B}" type="presParOf" srcId="{D8BBA11E-5C43-487A-A9BC-F8020AFAE54C}" destId="{AA6AEAE2-A5FD-41A2-A1AA-BE4657DCC478}" srcOrd="17" destOrd="0" presId="urn:microsoft.com/office/officeart/2008/layout/HorizontalMultiLevelHierarchy"/>
    <dgm:cxn modelId="{82051407-E33B-42CE-8B1E-7FFB7C9CA66E}" type="presParOf" srcId="{AA6AEAE2-A5FD-41A2-A1AA-BE4657DCC478}" destId="{041A680F-5009-4FEE-A8D7-BBA993A5A967}" srcOrd="0" destOrd="0" presId="urn:microsoft.com/office/officeart/2008/layout/HorizontalMultiLevelHierarchy"/>
    <dgm:cxn modelId="{6630E6E7-CAAC-45A5-AF3C-75F31457B9D6}" type="presParOf" srcId="{AA6AEAE2-A5FD-41A2-A1AA-BE4657DCC478}" destId="{4A146648-D7B1-4108-8009-A0FA6331B955}" srcOrd="1" destOrd="0" presId="urn:microsoft.com/office/officeart/2008/layout/HorizontalMultiLevelHierarchy"/>
    <dgm:cxn modelId="{7ADFBDF1-EF5B-4A98-9AB7-14AAB80F0866}" type="presParOf" srcId="{D8BBA11E-5C43-487A-A9BC-F8020AFAE54C}" destId="{14BBC354-9440-48B9-896D-88AAF3AE5F3F}" srcOrd="18" destOrd="0" presId="urn:microsoft.com/office/officeart/2008/layout/HorizontalMultiLevelHierarchy"/>
    <dgm:cxn modelId="{8A686D83-71AB-4F47-A55A-242A5AE1C9CB}" type="presParOf" srcId="{14BBC354-9440-48B9-896D-88AAF3AE5F3F}" destId="{8543B3EC-6F88-4319-A03D-A16BAEFEC844}" srcOrd="0" destOrd="0" presId="urn:microsoft.com/office/officeart/2008/layout/HorizontalMultiLevelHierarchy"/>
    <dgm:cxn modelId="{3999F1BE-034D-417E-96BB-C75CB53A18F2}" type="presParOf" srcId="{D8BBA11E-5C43-487A-A9BC-F8020AFAE54C}" destId="{0FE53304-2858-46E3-BEE8-3D489ACFA3A7}" srcOrd="19" destOrd="0" presId="urn:microsoft.com/office/officeart/2008/layout/HorizontalMultiLevelHierarchy"/>
    <dgm:cxn modelId="{39BF2C6A-F427-4A5C-BD4C-F3C6D3CC16C2}" type="presParOf" srcId="{0FE53304-2858-46E3-BEE8-3D489ACFA3A7}" destId="{B02DDCF3-81A9-4CCB-89F4-53F23186F8F6}" srcOrd="0" destOrd="0" presId="urn:microsoft.com/office/officeart/2008/layout/HorizontalMultiLevelHierarchy"/>
    <dgm:cxn modelId="{D3E3C249-CF0E-4428-B6CB-4C4CF9728A77}" type="presParOf" srcId="{0FE53304-2858-46E3-BEE8-3D489ACFA3A7}" destId="{E9C6F49A-D96B-4BC0-8E4F-5EFD537A3AD3}" srcOrd="1" destOrd="0" presId="urn:microsoft.com/office/officeart/2008/layout/HorizontalMultiLevelHierarchy"/>
    <dgm:cxn modelId="{395DD28B-7149-4E4C-BE77-643D93873791}" type="presParOf" srcId="{E9C6F49A-D96B-4BC0-8E4F-5EFD537A3AD3}" destId="{B99FE961-5E72-4548-9B1A-69A395BCCDD0}" srcOrd="0" destOrd="0" presId="urn:microsoft.com/office/officeart/2008/layout/HorizontalMultiLevelHierarchy"/>
    <dgm:cxn modelId="{87102374-1A8C-4C61-ACB7-068781F309CC}" type="presParOf" srcId="{B99FE961-5E72-4548-9B1A-69A395BCCDD0}" destId="{C6AD8A2C-3816-471E-AD7E-B702864B34A7}" srcOrd="0" destOrd="0" presId="urn:microsoft.com/office/officeart/2008/layout/HorizontalMultiLevelHierarchy"/>
    <dgm:cxn modelId="{6E60EA29-6C67-4071-ACAE-E758E666A4F2}" type="presParOf" srcId="{E9C6F49A-D96B-4BC0-8E4F-5EFD537A3AD3}" destId="{977C1E2C-15E1-43A8-9A8D-B23645BA4182}" srcOrd="1" destOrd="0" presId="urn:microsoft.com/office/officeart/2008/layout/HorizontalMultiLevelHierarchy"/>
    <dgm:cxn modelId="{6486F300-F7D0-47B9-8A81-A1E6D841A94E}" type="presParOf" srcId="{977C1E2C-15E1-43A8-9A8D-B23645BA4182}" destId="{5F3F007E-D124-4DD5-AFDF-C83FC1C20F0C}" srcOrd="0" destOrd="0" presId="urn:microsoft.com/office/officeart/2008/layout/HorizontalMultiLevelHierarchy"/>
    <dgm:cxn modelId="{9313DA12-913E-42E2-9AFC-CE4272E4F1EE}" type="presParOf" srcId="{977C1E2C-15E1-43A8-9A8D-B23645BA4182}" destId="{1AF06C6F-CED5-499C-8FFC-3A40C1C5753C}" srcOrd="1" destOrd="0" presId="urn:microsoft.com/office/officeart/2008/layout/HorizontalMultiLevelHierarchy"/>
    <dgm:cxn modelId="{C2CC98D3-7B83-4BA9-A415-CFF03C0F3AB5}" type="presParOf" srcId="{E9C6F49A-D96B-4BC0-8E4F-5EFD537A3AD3}" destId="{B63718A7-2BA3-4EE1-8B15-21204E7AF2F0}" srcOrd="2" destOrd="0" presId="urn:microsoft.com/office/officeart/2008/layout/HorizontalMultiLevelHierarchy"/>
    <dgm:cxn modelId="{EC030011-94B8-47CF-9B57-41EC6E731777}" type="presParOf" srcId="{B63718A7-2BA3-4EE1-8B15-21204E7AF2F0}" destId="{0CE8A607-7192-4AFE-9ECC-0D1DC530F848}" srcOrd="0" destOrd="0" presId="urn:microsoft.com/office/officeart/2008/layout/HorizontalMultiLevelHierarchy"/>
    <dgm:cxn modelId="{8F3CA4B5-72E3-4572-8052-536BDCDF3B3A}" type="presParOf" srcId="{E9C6F49A-D96B-4BC0-8E4F-5EFD537A3AD3}" destId="{87917F29-8A38-4C38-A500-CD75D3B6CD48}" srcOrd="3" destOrd="0" presId="urn:microsoft.com/office/officeart/2008/layout/HorizontalMultiLevelHierarchy"/>
    <dgm:cxn modelId="{9CF0B151-A34E-4A58-B6A3-E1F0896207F1}" type="presParOf" srcId="{87917F29-8A38-4C38-A500-CD75D3B6CD48}" destId="{DC267F10-8540-4D77-B6E0-445FB28D77C9}" srcOrd="0" destOrd="0" presId="urn:microsoft.com/office/officeart/2008/layout/HorizontalMultiLevelHierarchy"/>
    <dgm:cxn modelId="{1D9D3043-AFBD-4ED5-818B-75E6B4E80F30}" type="presParOf" srcId="{87917F29-8A38-4C38-A500-CD75D3B6CD48}" destId="{E7908CEA-705F-4410-B498-8EDBF34DFA63}" srcOrd="1" destOrd="0" presId="urn:microsoft.com/office/officeart/2008/layout/HorizontalMultiLevelHierarchy"/>
    <dgm:cxn modelId="{1AFB3D41-A384-4008-BD6B-C49B6C8373B9}" type="presParOf" srcId="{E9C6F49A-D96B-4BC0-8E4F-5EFD537A3AD3}" destId="{699B4599-F65A-4DED-88E8-CE66BA1C9B2E}" srcOrd="4" destOrd="0" presId="urn:microsoft.com/office/officeart/2008/layout/HorizontalMultiLevelHierarchy"/>
    <dgm:cxn modelId="{8231C00C-4D1E-4FDD-9181-90948AC0B36E}" type="presParOf" srcId="{699B4599-F65A-4DED-88E8-CE66BA1C9B2E}" destId="{24F97240-5278-4FB4-B512-D533D1DECEE3}" srcOrd="0" destOrd="0" presId="urn:microsoft.com/office/officeart/2008/layout/HorizontalMultiLevelHierarchy"/>
    <dgm:cxn modelId="{967F6C7A-8785-4E8B-BF62-085879C6CB2C}" type="presParOf" srcId="{E9C6F49A-D96B-4BC0-8E4F-5EFD537A3AD3}" destId="{4D4D54F1-D361-4DA1-B57D-2D2933DB3651}" srcOrd="5" destOrd="0" presId="urn:microsoft.com/office/officeart/2008/layout/HorizontalMultiLevelHierarchy"/>
    <dgm:cxn modelId="{E76EDF8C-27FA-4388-BFB3-B9CA8C628433}" type="presParOf" srcId="{4D4D54F1-D361-4DA1-B57D-2D2933DB3651}" destId="{EBA9EA7E-91F2-49CF-A5F1-1ADFD6870338}" srcOrd="0" destOrd="0" presId="urn:microsoft.com/office/officeart/2008/layout/HorizontalMultiLevelHierarchy"/>
    <dgm:cxn modelId="{E19C6B18-38A4-4DB2-A53A-BACBBD1896C6}" type="presParOf" srcId="{4D4D54F1-D361-4DA1-B57D-2D2933DB3651}" destId="{77F02588-A99B-4D32-87CF-B33463CB5525}" srcOrd="1" destOrd="0" presId="urn:microsoft.com/office/officeart/2008/layout/HorizontalMultiLevelHierarchy"/>
    <dgm:cxn modelId="{70B11477-5FDF-4857-8B35-809CD2528E16}" type="presParOf" srcId="{D8BBA11E-5C43-487A-A9BC-F8020AFAE54C}" destId="{27D61F6F-CC0C-4D31-9773-0E3CB26E4346}" srcOrd="20" destOrd="0" presId="urn:microsoft.com/office/officeart/2008/layout/HorizontalMultiLevelHierarchy"/>
    <dgm:cxn modelId="{91EC6B7B-BE52-42D0-9770-4E0BB2FF6871}" type="presParOf" srcId="{27D61F6F-CC0C-4D31-9773-0E3CB26E4346}" destId="{77A7654F-5D56-4E59-A3BB-2D9CAD05337E}" srcOrd="0" destOrd="0" presId="urn:microsoft.com/office/officeart/2008/layout/HorizontalMultiLevelHierarchy"/>
    <dgm:cxn modelId="{5A739781-80CF-4397-814D-5E115D2E05A0}" type="presParOf" srcId="{D8BBA11E-5C43-487A-A9BC-F8020AFAE54C}" destId="{B71A099B-4D89-4A98-89CC-38BDF6B542EE}" srcOrd="21" destOrd="0" presId="urn:microsoft.com/office/officeart/2008/layout/HorizontalMultiLevelHierarchy"/>
    <dgm:cxn modelId="{1B212CFF-5261-447F-9B1D-53E3C2B834DE}" type="presParOf" srcId="{B71A099B-4D89-4A98-89CC-38BDF6B542EE}" destId="{30DECB1A-8AEB-4995-B1FA-FE7C19A436A6}" srcOrd="0" destOrd="0" presId="urn:microsoft.com/office/officeart/2008/layout/HorizontalMultiLevelHierarchy"/>
    <dgm:cxn modelId="{3AF01523-F4B0-4404-8A5E-D6ACC621A49E}" type="presParOf" srcId="{B71A099B-4D89-4A98-89CC-38BDF6B542EE}" destId="{AB2971C7-2CEE-4AF8-B107-0DE2C3B557EE}" srcOrd="1" destOrd="0" presId="urn:microsoft.com/office/officeart/2008/layout/HorizontalMultiLevelHierarchy"/>
    <dgm:cxn modelId="{D92E509C-4037-4080-AAEE-D434A840D9A6}" type="presParOf" srcId="{D8BBA11E-5C43-487A-A9BC-F8020AFAE54C}" destId="{F8AA6161-D7B1-4682-9186-BDE19C7D19A5}" srcOrd="22" destOrd="0" presId="urn:microsoft.com/office/officeart/2008/layout/HorizontalMultiLevelHierarchy"/>
    <dgm:cxn modelId="{6F8E7296-3E33-446F-9427-7DE7FC126D7E}" type="presParOf" srcId="{F8AA6161-D7B1-4682-9186-BDE19C7D19A5}" destId="{B983A176-B3FC-4260-98C3-B126E393811B}" srcOrd="0" destOrd="0" presId="urn:microsoft.com/office/officeart/2008/layout/HorizontalMultiLevelHierarchy"/>
    <dgm:cxn modelId="{5B612F0A-FAFA-4FB4-8E87-3C305F28CAA5}" type="presParOf" srcId="{D8BBA11E-5C43-487A-A9BC-F8020AFAE54C}" destId="{7449771D-61F0-4D04-B24A-AFD39EEBF78C}" srcOrd="23" destOrd="0" presId="urn:microsoft.com/office/officeart/2008/layout/HorizontalMultiLevelHierarchy"/>
    <dgm:cxn modelId="{64AB3862-5101-4C2B-8F79-6BC85BEAE492}" type="presParOf" srcId="{7449771D-61F0-4D04-B24A-AFD39EEBF78C}" destId="{EA29360E-6950-42B5-8B9F-2A24ECF51107}" srcOrd="0" destOrd="0" presId="urn:microsoft.com/office/officeart/2008/layout/HorizontalMultiLevelHierarchy"/>
    <dgm:cxn modelId="{EBF7E1E9-7CCE-4E90-99C9-6840B2EC2BBC}" type="presParOf" srcId="{7449771D-61F0-4D04-B24A-AFD39EEBF78C}" destId="{2E6E69AC-84AF-4361-AFA5-B31965B36607}" srcOrd="1" destOrd="0" presId="urn:microsoft.com/office/officeart/2008/layout/HorizontalMultiLevelHierarchy"/>
    <dgm:cxn modelId="{E3CE8FCB-1314-4F23-A732-CBEC699BF8FA}" type="presParOf" srcId="{D8BBA11E-5C43-487A-A9BC-F8020AFAE54C}" destId="{F6FA7259-3993-4124-A3D3-09AE09667504}" srcOrd="24" destOrd="0" presId="urn:microsoft.com/office/officeart/2008/layout/HorizontalMultiLevelHierarchy"/>
    <dgm:cxn modelId="{7D6671D2-2CBC-4CEF-A1C3-7AEB7F99E1EF}" type="presParOf" srcId="{F6FA7259-3993-4124-A3D3-09AE09667504}" destId="{AC01514F-366D-4208-90B5-4C421B9F98D5}" srcOrd="0" destOrd="0" presId="urn:microsoft.com/office/officeart/2008/layout/HorizontalMultiLevelHierarchy"/>
    <dgm:cxn modelId="{B50E2DA4-ABB3-4874-B176-8B701871F28C}" type="presParOf" srcId="{D8BBA11E-5C43-487A-A9BC-F8020AFAE54C}" destId="{6F077BFE-27CE-4AAD-A99C-9316AEC0B164}" srcOrd="25" destOrd="0" presId="urn:microsoft.com/office/officeart/2008/layout/HorizontalMultiLevelHierarchy"/>
    <dgm:cxn modelId="{D14A6E9F-90C8-49FC-866A-3DC155916367}" type="presParOf" srcId="{6F077BFE-27CE-4AAD-A99C-9316AEC0B164}" destId="{AA4D615C-74AD-43DB-AF3C-70DF1B69C4B0}" srcOrd="0" destOrd="0" presId="urn:microsoft.com/office/officeart/2008/layout/HorizontalMultiLevelHierarchy"/>
    <dgm:cxn modelId="{6ACB6155-572D-477B-BB61-C030D9B1BC5F}" type="presParOf" srcId="{6F077BFE-27CE-4AAD-A99C-9316AEC0B164}" destId="{5D8D568D-5FBA-40FC-93AC-8A0FBD1921FB}" srcOrd="1" destOrd="0" presId="urn:microsoft.com/office/officeart/2008/layout/HorizontalMultiLevelHierarchy"/>
    <dgm:cxn modelId="{FF14DCB8-64FE-42C4-AA93-65CCEAF7E2AE}" type="presParOf" srcId="{D8BBA11E-5C43-487A-A9BC-F8020AFAE54C}" destId="{BB7FCD13-4DB2-48EE-A0F2-21B272804C9E}" srcOrd="26" destOrd="0" presId="urn:microsoft.com/office/officeart/2008/layout/HorizontalMultiLevelHierarchy"/>
    <dgm:cxn modelId="{AE07780D-EA6C-471E-9CFB-325A22ACDDE0}" type="presParOf" srcId="{BB7FCD13-4DB2-48EE-A0F2-21B272804C9E}" destId="{CACB4210-A90A-4C10-B774-33E35422279E}" srcOrd="0" destOrd="0" presId="urn:microsoft.com/office/officeart/2008/layout/HorizontalMultiLevelHierarchy"/>
    <dgm:cxn modelId="{549ADA07-9465-469E-982F-DDCFD7E3E5E3}" type="presParOf" srcId="{D8BBA11E-5C43-487A-A9BC-F8020AFAE54C}" destId="{14491152-B7A5-4CE2-A9A4-74272B41924B}" srcOrd="27" destOrd="0" presId="urn:microsoft.com/office/officeart/2008/layout/HorizontalMultiLevelHierarchy"/>
    <dgm:cxn modelId="{0B5F000F-A6F7-490E-8BE0-1B53449EE191}" type="presParOf" srcId="{14491152-B7A5-4CE2-A9A4-74272B41924B}" destId="{14EB0046-ACDF-4725-9660-39005FF6F93F}" srcOrd="0" destOrd="0" presId="urn:microsoft.com/office/officeart/2008/layout/HorizontalMultiLevelHierarchy"/>
    <dgm:cxn modelId="{F509BAC1-F0F8-450C-8147-3194B3DAEFF6}" type="presParOf" srcId="{14491152-B7A5-4CE2-A9A4-74272B41924B}" destId="{27E66E97-C348-480F-84D0-A8337678EB18}" srcOrd="1" destOrd="0" presId="urn:microsoft.com/office/officeart/2008/layout/HorizontalMultiLevelHierarchy"/>
    <dgm:cxn modelId="{C01E380F-9DF0-47C8-ACB4-BD7EACA1067B}" type="presParOf" srcId="{D8BBA11E-5C43-487A-A9BC-F8020AFAE54C}" destId="{1F8A0281-11BA-460B-BBBC-6BBA95BC1EB1}" srcOrd="28" destOrd="0" presId="urn:microsoft.com/office/officeart/2008/layout/HorizontalMultiLevelHierarchy"/>
    <dgm:cxn modelId="{E55080E7-E3A2-443F-9611-132FD1511EB2}" type="presParOf" srcId="{1F8A0281-11BA-460B-BBBC-6BBA95BC1EB1}" destId="{71710C9C-375A-4C41-883D-9217EAF6AA82}" srcOrd="0" destOrd="0" presId="urn:microsoft.com/office/officeart/2008/layout/HorizontalMultiLevelHierarchy"/>
    <dgm:cxn modelId="{81207F36-C129-45EC-8424-4A139E8A1B41}" type="presParOf" srcId="{D8BBA11E-5C43-487A-A9BC-F8020AFAE54C}" destId="{0714EB93-6C9D-45F9-B30D-C4C2BC9BEF0A}" srcOrd="29" destOrd="0" presId="urn:microsoft.com/office/officeart/2008/layout/HorizontalMultiLevelHierarchy"/>
    <dgm:cxn modelId="{5CA788E1-0926-43BC-9E0C-A1EC968E2ADB}" type="presParOf" srcId="{0714EB93-6C9D-45F9-B30D-C4C2BC9BEF0A}" destId="{D744E0B0-1086-45D3-B999-7D4AABBAFA41}" srcOrd="0" destOrd="0" presId="urn:microsoft.com/office/officeart/2008/layout/HorizontalMultiLevelHierarchy"/>
    <dgm:cxn modelId="{FF880D76-A68A-4D9A-B7A5-1F798F69E6EC}" type="presParOf" srcId="{0714EB93-6C9D-45F9-B30D-C4C2BC9BEF0A}" destId="{412D597A-2540-4486-BF7F-3EACDD2DFC4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E76961-262D-40E2-BAD1-60C2B4087A5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69CEB8B-912A-43CB-A325-7E87EF6C4E40}">
      <dgm:prSet phldrT="[Text]"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Theme 5: GCs are Related to Reproductive Energetic Status</a:t>
          </a:r>
        </a:p>
      </dgm:t>
    </dgm:pt>
    <dgm:pt modelId="{5EE6558F-5E81-47E7-9702-6F3F258C21D3}" type="parTrans" cxnId="{3A6E6AA0-4724-4E34-9454-B09E0A18DCA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92120A-6150-4ED9-B8E5-6F1D6D4ECE8E}" type="sibTrans" cxnId="{3A6E6AA0-4724-4E34-9454-B09E0A18DCA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5E9CE4-45D2-4A4E-9255-2A1080BF4BFD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Lean and Fit Hypothesis</a:t>
          </a:r>
          <a:endParaRPr lang="en-US" sz="1200" baseline="30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BD07C0-5672-42A1-B481-25CDB7CF77F8}" type="parTrans" cxnId="{660EB5F7-7D89-416B-8A9A-9BABB184A494}">
      <dgm:prSet custT="1"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74400D-9BBC-49C3-8DF8-8EF519BE01B2}" type="sibTrans" cxnId="{660EB5F7-7D89-416B-8A9A-9BABB184A494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32288A-3D22-41C3-B0BC-1D0DC1AFD909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Fat and Fit Hypothesis</a:t>
          </a:r>
        </a:p>
      </dgm:t>
    </dgm:pt>
    <dgm:pt modelId="{C14209D0-5392-4C3A-BE0A-07F5A3CD8316}" type="parTrans" cxnId="{86A35F53-6791-427F-A62D-2083AEE18B17}">
      <dgm:prSet custT="1"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91030E-532B-42E5-9DB0-6D543005902C}" type="sibTrans" cxnId="{86A35F53-6791-427F-A62D-2083AEE18B17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A5F0FB-D9D6-4AAA-8113-D263A4AA9CF0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Reproductive Stress Hypothesis</a:t>
          </a:r>
        </a:p>
      </dgm:t>
    </dgm:pt>
    <dgm:pt modelId="{CFE4D0C4-A85D-46A2-BE78-4EC24259F175}" type="parTrans" cxnId="{E07AD023-53B4-47E3-9452-EB0C7417D8F4}">
      <dgm:prSet custT="1"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E2B504-D23D-4B55-8127-8BB012CC833D}" type="sibTrans" cxnId="{E07AD023-53B4-47E3-9452-EB0C7417D8F4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4308EE-B8AD-4469-9DC3-1DA2FB36150A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Energetic Stress Hypothesis</a:t>
          </a:r>
        </a:p>
      </dgm:t>
    </dgm:pt>
    <dgm:pt modelId="{6B5DFA5C-1A02-40B0-9976-198AB440D52B}" type="parTrans" cxnId="{11050FBD-E81F-4698-BEEB-943D72C9711C}">
      <dgm:prSet/>
      <dgm:spPr/>
      <dgm:t>
        <a:bodyPr/>
        <a:lstStyle/>
        <a:p>
          <a:endParaRPr lang="en-US"/>
        </a:p>
      </dgm:t>
    </dgm:pt>
    <dgm:pt modelId="{1E1E0ADB-5BC9-4991-8BA5-B97F06B91458}" type="sibTrans" cxnId="{11050FBD-E81F-4698-BEEB-943D72C9711C}">
      <dgm:prSet/>
      <dgm:spPr/>
      <dgm:t>
        <a:bodyPr/>
        <a:lstStyle/>
        <a:p>
          <a:endParaRPr lang="en-US"/>
        </a:p>
      </dgm:t>
    </dgm:pt>
    <dgm:pt modelId="{2ACE468D-4427-4E19-8B77-30E74504AA16}" type="pres">
      <dgm:prSet presAssocID="{0DE76961-262D-40E2-BAD1-60C2B4087A5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C85EF4B-FB28-48D0-83D8-CAEF6C1CCB50}" type="pres">
      <dgm:prSet presAssocID="{F69CEB8B-912A-43CB-A325-7E87EF6C4E40}" presName="root1" presStyleCnt="0"/>
      <dgm:spPr/>
    </dgm:pt>
    <dgm:pt modelId="{2120CC57-02EE-45AC-90DA-F4670E6C564D}" type="pres">
      <dgm:prSet presAssocID="{F69CEB8B-912A-43CB-A325-7E87EF6C4E40}" presName="LevelOneTextNode" presStyleLbl="node0" presStyleIdx="0" presStyleCnt="1" custAng="0" custScaleX="112147">
        <dgm:presLayoutVars>
          <dgm:chPref val="3"/>
        </dgm:presLayoutVars>
      </dgm:prSet>
      <dgm:spPr/>
    </dgm:pt>
    <dgm:pt modelId="{D8BBA11E-5C43-487A-A9BC-F8020AFAE54C}" type="pres">
      <dgm:prSet presAssocID="{F69CEB8B-912A-43CB-A325-7E87EF6C4E40}" presName="level2hierChild" presStyleCnt="0"/>
      <dgm:spPr/>
    </dgm:pt>
    <dgm:pt modelId="{DB22E1B0-E4EF-4AAE-9455-E941B68F7DFE}" type="pres">
      <dgm:prSet presAssocID="{B1BD07C0-5672-42A1-B481-25CDB7CF77F8}" presName="conn2-1" presStyleLbl="parChTrans1D2" presStyleIdx="0" presStyleCnt="3"/>
      <dgm:spPr/>
    </dgm:pt>
    <dgm:pt modelId="{1D59B494-8DBD-44EF-A53C-707F9ECBCDB7}" type="pres">
      <dgm:prSet presAssocID="{B1BD07C0-5672-42A1-B481-25CDB7CF77F8}" presName="connTx" presStyleLbl="parChTrans1D2" presStyleIdx="0" presStyleCnt="3"/>
      <dgm:spPr/>
    </dgm:pt>
    <dgm:pt modelId="{AF29732A-AD42-4986-9636-C02B4B2A2E4F}" type="pres">
      <dgm:prSet presAssocID="{135E9CE4-45D2-4A4E-9255-2A1080BF4BFD}" presName="root2" presStyleCnt="0"/>
      <dgm:spPr/>
    </dgm:pt>
    <dgm:pt modelId="{291F93C2-E313-4D1C-AD83-EE2521F8675D}" type="pres">
      <dgm:prSet presAssocID="{135E9CE4-45D2-4A4E-9255-2A1080BF4BFD}" presName="LevelTwoTextNode" presStyleLbl="node2" presStyleIdx="0" presStyleCnt="3">
        <dgm:presLayoutVars>
          <dgm:chPref val="3"/>
        </dgm:presLayoutVars>
      </dgm:prSet>
      <dgm:spPr/>
    </dgm:pt>
    <dgm:pt modelId="{38E8C553-7DDF-4817-BB3C-679F45030921}" type="pres">
      <dgm:prSet presAssocID="{135E9CE4-45D2-4A4E-9255-2A1080BF4BFD}" presName="level3hierChild" presStyleCnt="0"/>
      <dgm:spPr/>
    </dgm:pt>
    <dgm:pt modelId="{236D9030-600B-4DD2-8F12-7346CD05EA98}" type="pres">
      <dgm:prSet presAssocID="{C14209D0-5392-4C3A-BE0A-07F5A3CD8316}" presName="conn2-1" presStyleLbl="parChTrans1D2" presStyleIdx="1" presStyleCnt="3"/>
      <dgm:spPr/>
    </dgm:pt>
    <dgm:pt modelId="{765CB87C-BCE5-4828-B9E5-8D72CBF2C31D}" type="pres">
      <dgm:prSet presAssocID="{C14209D0-5392-4C3A-BE0A-07F5A3CD8316}" presName="connTx" presStyleLbl="parChTrans1D2" presStyleIdx="1" presStyleCnt="3"/>
      <dgm:spPr/>
    </dgm:pt>
    <dgm:pt modelId="{9BE8FCDF-0E6F-4FE3-94B6-402F292A9A35}" type="pres">
      <dgm:prSet presAssocID="{5F32288A-3D22-41C3-B0BC-1D0DC1AFD909}" presName="root2" presStyleCnt="0"/>
      <dgm:spPr/>
    </dgm:pt>
    <dgm:pt modelId="{4208D7B8-DA95-4351-B8A8-39059DB24508}" type="pres">
      <dgm:prSet presAssocID="{5F32288A-3D22-41C3-B0BC-1D0DC1AFD909}" presName="LevelTwoTextNode" presStyleLbl="node2" presStyleIdx="1" presStyleCnt="3">
        <dgm:presLayoutVars>
          <dgm:chPref val="3"/>
        </dgm:presLayoutVars>
      </dgm:prSet>
      <dgm:spPr/>
    </dgm:pt>
    <dgm:pt modelId="{5A7CA594-48A2-4FB9-A038-4542B99AF389}" type="pres">
      <dgm:prSet presAssocID="{5F32288A-3D22-41C3-B0BC-1D0DC1AFD909}" presName="level3hierChild" presStyleCnt="0"/>
      <dgm:spPr/>
    </dgm:pt>
    <dgm:pt modelId="{5556C77D-6120-4F89-8870-A228284CBBAC}" type="pres">
      <dgm:prSet presAssocID="{CFE4D0C4-A85D-46A2-BE78-4EC24259F175}" presName="conn2-1" presStyleLbl="parChTrans1D2" presStyleIdx="2" presStyleCnt="3"/>
      <dgm:spPr/>
    </dgm:pt>
    <dgm:pt modelId="{BBB3F048-4DC1-4446-BA9E-92A2A3E13505}" type="pres">
      <dgm:prSet presAssocID="{CFE4D0C4-A85D-46A2-BE78-4EC24259F175}" presName="connTx" presStyleLbl="parChTrans1D2" presStyleIdx="2" presStyleCnt="3"/>
      <dgm:spPr/>
    </dgm:pt>
    <dgm:pt modelId="{9DC264A0-971E-44EC-BA24-2FAD98B732CE}" type="pres">
      <dgm:prSet presAssocID="{C8A5F0FB-D9D6-4AAA-8113-D263A4AA9CF0}" presName="root2" presStyleCnt="0"/>
      <dgm:spPr/>
    </dgm:pt>
    <dgm:pt modelId="{EF7AF5FA-9F14-42E6-87B9-989C1C73D307}" type="pres">
      <dgm:prSet presAssocID="{C8A5F0FB-D9D6-4AAA-8113-D263A4AA9CF0}" presName="LevelTwoTextNode" presStyleLbl="node2" presStyleIdx="2" presStyleCnt="3">
        <dgm:presLayoutVars>
          <dgm:chPref val="3"/>
        </dgm:presLayoutVars>
      </dgm:prSet>
      <dgm:spPr/>
    </dgm:pt>
    <dgm:pt modelId="{9B37A544-0D5A-4054-A58A-B06F6983D991}" type="pres">
      <dgm:prSet presAssocID="{C8A5F0FB-D9D6-4AAA-8113-D263A4AA9CF0}" presName="level3hierChild" presStyleCnt="0"/>
      <dgm:spPr/>
    </dgm:pt>
    <dgm:pt modelId="{1A73ED6F-00ED-4105-8889-1384920125EE}" type="pres">
      <dgm:prSet presAssocID="{6B5DFA5C-1A02-40B0-9976-198AB440D52B}" presName="conn2-1" presStyleLbl="parChTrans1D3" presStyleIdx="0" presStyleCnt="1"/>
      <dgm:spPr/>
    </dgm:pt>
    <dgm:pt modelId="{D4065523-F01E-4AE7-AA25-305853FD792B}" type="pres">
      <dgm:prSet presAssocID="{6B5DFA5C-1A02-40B0-9976-198AB440D52B}" presName="connTx" presStyleLbl="parChTrans1D3" presStyleIdx="0" presStyleCnt="1"/>
      <dgm:spPr/>
    </dgm:pt>
    <dgm:pt modelId="{BDD1F069-6EC4-4313-B4B5-3486F1A2F0EF}" type="pres">
      <dgm:prSet presAssocID="{084308EE-B8AD-4469-9DC3-1DA2FB36150A}" presName="root2" presStyleCnt="0"/>
      <dgm:spPr/>
    </dgm:pt>
    <dgm:pt modelId="{39868F04-1F27-47A3-B6BE-15144D745233}" type="pres">
      <dgm:prSet presAssocID="{084308EE-B8AD-4469-9DC3-1DA2FB36150A}" presName="LevelTwoTextNode" presStyleLbl="node3" presStyleIdx="0" presStyleCnt="1">
        <dgm:presLayoutVars>
          <dgm:chPref val="3"/>
        </dgm:presLayoutVars>
      </dgm:prSet>
      <dgm:spPr/>
    </dgm:pt>
    <dgm:pt modelId="{8F8D7D8F-642C-4E84-801A-145C41DABBBA}" type="pres">
      <dgm:prSet presAssocID="{084308EE-B8AD-4469-9DC3-1DA2FB36150A}" presName="level3hierChild" presStyleCnt="0"/>
      <dgm:spPr/>
    </dgm:pt>
  </dgm:ptLst>
  <dgm:cxnLst>
    <dgm:cxn modelId="{B92B4021-B511-49BE-93E3-98126AD5DA6D}" type="presOf" srcId="{6B5DFA5C-1A02-40B0-9976-198AB440D52B}" destId="{1A73ED6F-00ED-4105-8889-1384920125EE}" srcOrd="0" destOrd="0" presId="urn:microsoft.com/office/officeart/2008/layout/HorizontalMultiLevelHierarchy"/>
    <dgm:cxn modelId="{114C5922-9989-4C4B-BDB8-DE9BDE2129BF}" type="presOf" srcId="{CFE4D0C4-A85D-46A2-BE78-4EC24259F175}" destId="{5556C77D-6120-4F89-8870-A228284CBBAC}" srcOrd="0" destOrd="0" presId="urn:microsoft.com/office/officeart/2008/layout/HorizontalMultiLevelHierarchy"/>
    <dgm:cxn modelId="{E07AD023-53B4-47E3-9452-EB0C7417D8F4}" srcId="{F69CEB8B-912A-43CB-A325-7E87EF6C4E40}" destId="{C8A5F0FB-D9D6-4AAA-8113-D263A4AA9CF0}" srcOrd="2" destOrd="0" parTransId="{CFE4D0C4-A85D-46A2-BE78-4EC24259F175}" sibTransId="{BBE2B504-D23D-4B55-8127-8BB012CC833D}"/>
    <dgm:cxn modelId="{6CEBB060-B21E-4F9C-811D-C73FBEFEA10F}" type="presOf" srcId="{B1BD07C0-5672-42A1-B481-25CDB7CF77F8}" destId="{DB22E1B0-E4EF-4AAE-9455-E941B68F7DFE}" srcOrd="0" destOrd="0" presId="urn:microsoft.com/office/officeart/2008/layout/HorizontalMultiLevelHierarchy"/>
    <dgm:cxn modelId="{9674076C-E326-458F-B3E8-97F423CFF3B0}" type="presOf" srcId="{B1BD07C0-5672-42A1-B481-25CDB7CF77F8}" destId="{1D59B494-8DBD-44EF-A53C-707F9ECBCDB7}" srcOrd="1" destOrd="0" presId="urn:microsoft.com/office/officeart/2008/layout/HorizontalMultiLevelHierarchy"/>
    <dgm:cxn modelId="{86A35F53-6791-427F-A62D-2083AEE18B17}" srcId="{F69CEB8B-912A-43CB-A325-7E87EF6C4E40}" destId="{5F32288A-3D22-41C3-B0BC-1D0DC1AFD909}" srcOrd="1" destOrd="0" parTransId="{C14209D0-5392-4C3A-BE0A-07F5A3CD8316}" sibTransId="{B191030E-532B-42E5-9DB0-6D543005902C}"/>
    <dgm:cxn modelId="{3DBA7E5A-BA82-441B-92C4-4606086D9C3B}" type="presOf" srcId="{C14209D0-5392-4C3A-BE0A-07F5A3CD8316}" destId="{236D9030-600B-4DD2-8F12-7346CD05EA98}" srcOrd="0" destOrd="0" presId="urn:microsoft.com/office/officeart/2008/layout/HorizontalMultiLevelHierarchy"/>
    <dgm:cxn modelId="{2B98997A-A598-4D18-BFAD-EE9C007D1DF9}" type="presOf" srcId="{F69CEB8B-912A-43CB-A325-7E87EF6C4E40}" destId="{2120CC57-02EE-45AC-90DA-F4670E6C564D}" srcOrd="0" destOrd="0" presId="urn:microsoft.com/office/officeart/2008/layout/HorizontalMultiLevelHierarchy"/>
    <dgm:cxn modelId="{9397CE8A-F1D8-4D98-994F-D2ADCAE3F348}" type="presOf" srcId="{084308EE-B8AD-4469-9DC3-1DA2FB36150A}" destId="{39868F04-1F27-47A3-B6BE-15144D745233}" srcOrd="0" destOrd="0" presId="urn:microsoft.com/office/officeart/2008/layout/HorizontalMultiLevelHierarchy"/>
    <dgm:cxn modelId="{F0627597-44FD-4705-8259-8ABF54450308}" type="presOf" srcId="{5F32288A-3D22-41C3-B0BC-1D0DC1AFD909}" destId="{4208D7B8-DA95-4351-B8A8-39059DB24508}" srcOrd="0" destOrd="0" presId="urn:microsoft.com/office/officeart/2008/layout/HorizontalMultiLevelHierarchy"/>
    <dgm:cxn modelId="{3A6E6AA0-4724-4E34-9454-B09E0A18DCA8}" srcId="{0DE76961-262D-40E2-BAD1-60C2B4087A59}" destId="{F69CEB8B-912A-43CB-A325-7E87EF6C4E40}" srcOrd="0" destOrd="0" parTransId="{5EE6558F-5E81-47E7-9702-6F3F258C21D3}" sibTransId="{2992120A-6150-4ED9-B8E5-6F1D6D4ECE8E}"/>
    <dgm:cxn modelId="{11050FBD-E81F-4698-BEEB-943D72C9711C}" srcId="{C8A5F0FB-D9D6-4AAA-8113-D263A4AA9CF0}" destId="{084308EE-B8AD-4469-9DC3-1DA2FB36150A}" srcOrd="0" destOrd="0" parTransId="{6B5DFA5C-1A02-40B0-9976-198AB440D52B}" sibTransId="{1E1E0ADB-5BC9-4991-8BA5-B97F06B91458}"/>
    <dgm:cxn modelId="{D8F526C0-E0B6-4E28-B489-56E95926B80C}" type="presOf" srcId="{CFE4D0C4-A85D-46A2-BE78-4EC24259F175}" destId="{BBB3F048-4DC1-4446-BA9E-92A2A3E13505}" srcOrd="1" destOrd="0" presId="urn:microsoft.com/office/officeart/2008/layout/HorizontalMultiLevelHierarchy"/>
    <dgm:cxn modelId="{45F79EC1-447E-45C4-87E9-556FFEE62D9F}" type="presOf" srcId="{6B5DFA5C-1A02-40B0-9976-198AB440D52B}" destId="{D4065523-F01E-4AE7-AA25-305853FD792B}" srcOrd="1" destOrd="0" presId="urn:microsoft.com/office/officeart/2008/layout/HorizontalMultiLevelHierarchy"/>
    <dgm:cxn modelId="{11608EE9-1D79-44FE-98DE-D032D1F1E5D3}" type="presOf" srcId="{C14209D0-5392-4C3A-BE0A-07F5A3CD8316}" destId="{765CB87C-BCE5-4828-B9E5-8D72CBF2C31D}" srcOrd="1" destOrd="0" presId="urn:microsoft.com/office/officeart/2008/layout/HorizontalMultiLevelHierarchy"/>
    <dgm:cxn modelId="{44301CEB-50E7-4C65-96C8-DEC786C3879A}" type="presOf" srcId="{0DE76961-262D-40E2-BAD1-60C2B4087A59}" destId="{2ACE468D-4427-4E19-8B77-30E74504AA16}" srcOrd="0" destOrd="0" presId="urn:microsoft.com/office/officeart/2008/layout/HorizontalMultiLevelHierarchy"/>
    <dgm:cxn modelId="{CC0496ED-66D3-45A4-A41E-176838DC689E}" type="presOf" srcId="{C8A5F0FB-D9D6-4AAA-8113-D263A4AA9CF0}" destId="{EF7AF5FA-9F14-42E6-87B9-989C1C73D307}" srcOrd="0" destOrd="0" presId="urn:microsoft.com/office/officeart/2008/layout/HorizontalMultiLevelHierarchy"/>
    <dgm:cxn modelId="{5E924FF3-3934-4E83-9F81-55DBBED3F3D1}" type="presOf" srcId="{135E9CE4-45D2-4A4E-9255-2A1080BF4BFD}" destId="{291F93C2-E313-4D1C-AD83-EE2521F8675D}" srcOrd="0" destOrd="0" presId="urn:microsoft.com/office/officeart/2008/layout/HorizontalMultiLevelHierarchy"/>
    <dgm:cxn modelId="{660EB5F7-7D89-416B-8A9A-9BABB184A494}" srcId="{F69CEB8B-912A-43CB-A325-7E87EF6C4E40}" destId="{135E9CE4-45D2-4A4E-9255-2A1080BF4BFD}" srcOrd="0" destOrd="0" parTransId="{B1BD07C0-5672-42A1-B481-25CDB7CF77F8}" sibTransId="{5474400D-9BBC-49C3-8DF8-8EF519BE01B2}"/>
    <dgm:cxn modelId="{0B2EA7E8-4531-49CB-BB51-5660C453BE37}" type="presParOf" srcId="{2ACE468D-4427-4E19-8B77-30E74504AA16}" destId="{8C85EF4B-FB28-48D0-83D8-CAEF6C1CCB50}" srcOrd="0" destOrd="0" presId="urn:microsoft.com/office/officeart/2008/layout/HorizontalMultiLevelHierarchy"/>
    <dgm:cxn modelId="{07441E1F-4966-4918-9678-6BEF142208A9}" type="presParOf" srcId="{8C85EF4B-FB28-48D0-83D8-CAEF6C1CCB50}" destId="{2120CC57-02EE-45AC-90DA-F4670E6C564D}" srcOrd="0" destOrd="0" presId="urn:microsoft.com/office/officeart/2008/layout/HorizontalMultiLevelHierarchy"/>
    <dgm:cxn modelId="{FA026DE4-A3E1-4CD3-993E-1E1B812DFB71}" type="presParOf" srcId="{8C85EF4B-FB28-48D0-83D8-CAEF6C1CCB50}" destId="{D8BBA11E-5C43-487A-A9BC-F8020AFAE54C}" srcOrd="1" destOrd="0" presId="urn:microsoft.com/office/officeart/2008/layout/HorizontalMultiLevelHierarchy"/>
    <dgm:cxn modelId="{F9BFA72D-DE83-478B-BF2F-4B31FB2881DA}" type="presParOf" srcId="{D8BBA11E-5C43-487A-A9BC-F8020AFAE54C}" destId="{DB22E1B0-E4EF-4AAE-9455-E941B68F7DFE}" srcOrd="0" destOrd="0" presId="urn:microsoft.com/office/officeart/2008/layout/HorizontalMultiLevelHierarchy"/>
    <dgm:cxn modelId="{044BE0E2-91F1-4EBB-B22E-CCBC45417AA3}" type="presParOf" srcId="{DB22E1B0-E4EF-4AAE-9455-E941B68F7DFE}" destId="{1D59B494-8DBD-44EF-A53C-707F9ECBCDB7}" srcOrd="0" destOrd="0" presId="urn:microsoft.com/office/officeart/2008/layout/HorizontalMultiLevelHierarchy"/>
    <dgm:cxn modelId="{D6B47A2A-BA27-488F-9A6A-596D3568BFD7}" type="presParOf" srcId="{D8BBA11E-5C43-487A-A9BC-F8020AFAE54C}" destId="{AF29732A-AD42-4986-9636-C02B4B2A2E4F}" srcOrd="1" destOrd="0" presId="urn:microsoft.com/office/officeart/2008/layout/HorizontalMultiLevelHierarchy"/>
    <dgm:cxn modelId="{E2AD3FF7-2DF0-4476-8883-16941216C90F}" type="presParOf" srcId="{AF29732A-AD42-4986-9636-C02B4B2A2E4F}" destId="{291F93C2-E313-4D1C-AD83-EE2521F8675D}" srcOrd="0" destOrd="0" presId="urn:microsoft.com/office/officeart/2008/layout/HorizontalMultiLevelHierarchy"/>
    <dgm:cxn modelId="{1B268901-F5B3-45F2-821F-6C5322E5A85E}" type="presParOf" srcId="{AF29732A-AD42-4986-9636-C02B4B2A2E4F}" destId="{38E8C553-7DDF-4817-BB3C-679F45030921}" srcOrd="1" destOrd="0" presId="urn:microsoft.com/office/officeart/2008/layout/HorizontalMultiLevelHierarchy"/>
    <dgm:cxn modelId="{C9452CF4-AD9B-415F-A254-D6D1A4B4D9C7}" type="presParOf" srcId="{D8BBA11E-5C43-487A-A9BC-F8020AFAE54C}" destId="{236D9030-600B-4DD2-8F12-7346CD05EA98}" srcOrd="2" destOrd="0" presId="urn:microsoft.com/office/officeart/2008/layout/HorizontalMultiLevelHierarchy"/>
    <dgm:cxn modelId="{5F4E0653-1096-447C-B039-8183FDB83C93}" type="presParOf" srcId="{236D9030-600B-4DD2-8F12-7346CD05EA98}" destId="{765CB87C-BCE5-4828-B9E5-8D72CBF2C31D}" srcOrd="0" destOrd="0" presId="urn:microsoft.com/office/officeart/2008/layout/HorizontalMultiLevelHierarchy"/>
    <dgm:cxn modelId="{CE1A0472-DBF1-48EC-8FA6-8D0A2C4707C9}" type="presParOf" srcId="{D8BBA11E-5C43-487A-A9BC-F8020AFAE54C}" destId="{9BE8FCDF-0E6F-4FE3-94B6-402F292A9A35}" srcOrd="3" destOrd="0" presId="urn:microsoft.com/office/officeart/2008/layout/HorizontalMultiLevelHierarchy"/>
    <dgm:cxn modelId="{E6D12D72-060E-45B7-939E-6DDBA62A7A23}" type="presParOf" srcId="{9BE8FCDF-0E6F-4FE3-94B6-402F292A9A35}" destId="{4208D7B8-DA95-4351-B8A8-39059DB24508}" srcOrd="0" destOrd="0" presId="urn:microsoft.com/office/officeart/2008/layout/HorizontalMultiLevelHierarchy"/>
    <dgm:cxn modelId="{843E90DC-6127-467C-AD22-326351A37DDB}" type="presParOf" srcId="{9BE8FCDF-0E6F-4FE3-94B6-402F292A9A35}" destId="{5A7CA594-48A2-4FB9-A038-4542B99AF389}" srcOrd="1" destOrd="0" presId="urn:microsoft.com/office/officeart/2008/layout/HorizontalMultiLevelHierarchy"/>
    <dgm:cxn modelId="{0AED1D61-2A5C-45A6-9BEB-AC7470D9BB75}" type="presParOf" srcId="{D8BBA11E-5C43-487A-A9BC-F8020AFAE54C}" destId="{5556C77D-6120-4F89-8870-A228284CBBAC}" srcOrd="4" destOrd="0" presId="urn:microsoft.com/office/officeart/2008/layout/HorizontalMultiLevelHierarchy"/>
    <dgm:cxn modelId="{A4F75774-3943-4075-805B-2AFF10B64C3B}" type="presParOf" srcId="{5556C77D-6120-4F89-8870-A228284CBBAC}" destId="{BBB3F048-4DC1-4446-BA9E-92A2A3E13505}" srcOrd="0" destOrd="0" presId="urn:microsoft.com/office/officeart/2008/layout/HorizontalMultiLevelHierarchy"/>
    <dgm:cxn modelId="{8E3B10CB-9BC1-4974-93E1-664B419729B0}" type="presParOf" srcId="{D8BBA11E-5C43-487A-A9BC-F8020AFAE54C}" destId="{9DC264A0-971E-44EC-BA24-2FAD98B732CE}" srcOrd="5" destOrd="0" presId="urn:microsoft.com/office/officeart/2008/layout/HorizontalMultiLevelHierarchy"/>
    <dgm:cxn modelId="{7EC1ACD0-881D-4987-8224-5BF4A055DD90}" type="presParOf" srcId="{9DC264A0-971E-44EC-BA24-2FAD98B732CE}" destId="{EF7AF5FA-9F14-42E6-87B9-989C1C73D307}" srcOrd="0" destOrd="0" presId="urn:microsoft.com/office/officeart/2008/layout/HorizontalMultiLevelHierarchy"/>
    <dgm:cxn modelId="{9792B088-55DC-473E-A9D2-9E16536F887D}" type="presParOf" srcId="{9DC264A0-971E-44EC-BA24-2FAD98B732CE}" destId="{9B37A544-0D5A-4054-A58A-B06F6983D991}" srcOrd="1" destOrd="0" presId="urn:microsoft.com/office/officeart/2008/layout/HorizontalMultiLevelHierarchy"/>
    <dgm:cxn modelId="{3A670AF8-3C17-470F-84B5-E1912DC0D822}" type="presParOf" srcId="{9B37A544-0D5A-4054-A58A-B06F6983D991}" destId="{1A73ED6F-00ED-4105-8889-1384920125EE}" srcOrd="0" destOrd="0" presId="urn:microsoft.com/office/officeart/2008/layout/HorizontalMultiLevelHierarchy"/>
    <dgm:cxn modelId="{7F58A2C7-B63D-4468-B8B4-0F11763F5D74}" type="presParOf" srcId="{1A73ED6F-00ED-4105-8889-1384920125EE}" destId="{D4065523-F01E-4AE7-AA25-305853FD792B}" srcOrd="0" destOrd="0" presId="urn:microsoft.com/office/officeart/2008/layout/HorizontalMultiLevelHierarchy"/>
    <dgm:cxn modelId="{5F87851A-AF6D-45CF-9FFF-C0072E117603}" type="presParOf" srcId="{9B37A544-0D5A-4054-A58A-B06F6983D991}" destId="{BDD1F069-6EC4-4313-B4B5-3486F1A2F0EF}" srcOrd="1" destOrd="0" presId="urn:microsoft.com/office/officeart/2008/layout/HorizontalMultiLevelHierarchy"/>
    <dgm:cxn modelId="{5FDE13A7-BD31-4377-81B0-DF9C51256F78}" type="presParOf" srcId="{BDD1F069-6EC4-4313-B4B5-3486F1A2F0EF}" destId="{39868F04-1F27-47A3-B6BE-15144D745233}" srcOrd="0" destOrd="0" presId="urn:microsoft.com/office/officeart/2008/layout/HorizontalMultiLevelHierarchy"/>
    <dgm:cxn modelId="{1F2C6987-8074-4A57-AA5A-29BED56ED188}" type="presParOf" srcId="{BDD1F069-6EC4-4313-B4B5-3486F1A2F0EF}" destId="{8F8D7D8F-642C-4E84-801A-145C41DABBB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E76961-262D-40E2-BAD1-60C2B4087A5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69CEB8B-912A-43CB-A325-7E87EF6C4E40}">
      <dgm:prSet phldrT="[Text]"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Theme 4: Increased GCs are an Honest Signal for Reproductive Programming</a:t>
          </a:r>
        </a:p>
      </dgm:t>
    </dgm:pt>
    <dgm:pt modelId="{5EE6558F-5E81-47E7-9702-6F3F258C21D3}" type="parTrans" cxnId="{3A6E6AA0-4724-4E34-9454-B09E0A18DCA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92120A-6150-4ED9-B8E5-6F1D6D4ECE8E}" type="sibTrans" cxnId="{3A6E6AA0-4724-4E34-9454-B09E0A18DCA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32288A-3D22-41C3-B0BC-1D0DC1AFD909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Adaptive Theory</a:t>
          </a:r>
        </a:p>
      </dgm:t>
    </dgm:pt>
    <dgm:pt modelId="{C14209D0-5392-4C3A-BE0A-07F5A3CD8316}" type="parTrans" cxnId="{86A35F53-6791-427F-A62D-2083AEE18B17}">
      <dgm:prSet custT="1"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91030E-532B-42E5-9DB0-6D543005902C}" type="sibTrans" cxnId="{86A35F53-6791-427F-A62D-2083AEE18B17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63EB41-D24A-4341-BF81-97B27E5A1B99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Developmental Stress Hypothesis</a:t>
          </a:r>
        </a:p>
      </dgm:t>
    </dgm:pt>
    <dgm:pt modelId="{E730AF19-E9E3-4F3C-84D3-4C7D27E9E27D}" type="parTrans" cxnId="{F7E0119D-D9C1-49E5-9B82-BA2FE882C7C9}">
      <dgm:prSet/>
      <dgm:spPr/>
      <dgm:t>
        <a:bodyPr/>
        <a:lstStyle/>
        <a:p>
          <a:endParaRPr lang="en-US"/>
        </a:p>
      </dgm:t>
    </dgm:pt>
    <dgm:pt modelId="{1AD94BAA-3BCD-48EF-A8E7-6B46908A7433}" type="sibTrans" cxnId="{F7E0119D-D9C1-49E5-9B82-BA2FE882C7C9}">
      <dgm:prSet/>
      <dgm:spPr/>
      <dgm:t>
        <a:bodyPr/>
        <a:lstStyle/>
        <a:p>
          <a:endParaRPr lang="en-US"/>
        </a:p>
      </dgm:t>
    </dgm:pt>
    <dgm:pt modelId="{C4ABF403-6D6A-4CF5-BCCB-A30B46DF0D12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Economic Stress Hypothesis</a:t>
          </a:r>
        </a:p>
      </dgm:t>
    </dgm:pt>
    <dgm:pt modelId="{09ED26F4-A472-4204-AF05-605F370E4473}" type="parTrans" cxnId="{171AE4F5-E263-4F77-BB2C-99C37FADA7B5}">
      <dgm:prSet/>
      <dgm:spPr/>
      <dgm:t>
        <a:bodyPr/>
        <a:lstStyle/>
        <a:p>
          <a:endParaRPr lang="en-US"/>
        </a:p>
      </dgm:t>
    </dgm:pt>
    <dgm:pt modelId="{7F02EECE-8E4C-490C-A8D8-238B8B96BFA5}" type="sibTrans" cxnId="{171AE4F5-E263-4F77-BB2C-99C37FADA7B5}">
      <dgm:prSet/>
      <dgm:spPr/>
      <dgm:t>
        <a:bodyPr/>
        <a:lstStyle/>
        <a:p>
          <a:endParaRPr lang="en-US"/>
        </a:p>
      </dgm:t>
    </dgm:pt>
    <dgm:pt modelId="{E6D87820-3F45-42DD-9D3D-B8E019416170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Maternal/Offspring Match Hypothesis</a:t>
          </a:r>
        </a:p>
      </dgm:t>
    </dgm:pt>
    <dgm:pt modelId="{FA2244DF-2846-47D5-A84D-6B73FEB65DDA}" type="parTrans" cxnId="{7A17C5D4-100D-4765-B005-1306AB04F467}">
      <dgm:prSet/>
      <dgm:spPr/>
      <dgm:t>
        <a:bodyPr/>
        <a:lstStyle/>
        <a:p>
          <a:endParaRPr lang="en-US"/>
        </a:p>
      </dgm:t>
    </dgm:pt>
    <dgm:pt modelId="{CDD34E81-7633-4F09-99FA-C56BD41CB456}" type="sibTrans" cxnId="{7A17C5D4-100D-4765-B005-1306AB04F467}">
      <dgm:prSet/>
      <dgm:spPr/>
      <dgm:t>
        <a:bodyPr/>
        <a:lstStyle/>
        <a:p>
          <a:endParaRPr lang="en-US"/>
        </a:p>
      </dgm:t>
    </dgm:pt>
    <dgm:pt modelId="{06587FC6-CD9E-4F30-B240-1FA7DD75E633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Maternal-Match Hypothesis</a:t>
          </a:r>
        </a:p>
      </dgm:t>
    </dgm:pt>
    <dgm:pt modelId="{0196E198-5C57-441E-9691-5CF55B7DF73B}" type="parTrans" cxnId="{462D16BD-A0C7-4ED7-8607-07399CF93DE0}">
      <dgm:prSet/>
      <dgm:spPr/>
      <dgm:t>
        <a:bodyPr/>
        <a:lstStyle/>
        <a:p>
          <a:endParaRPr lang="en-US"/>
        </a:p>
      </dgm:t>
    </dgm:pt>
    <dgm:pt modelId="{447A2E73-0FE9-44A1-BF7B-DD0005697B0B}" type="sibTrans" cxnId="{462D16BD-A0C7-4ED7-8607-07399CF93DE0}">
      <dgm:prSet/>
      <dgm:spPr/>
      <dgm:t>
        <a:bodyPr/>
        <a:lstStyle/>
        <a:p>
          <a:endParaRPr lang="en-US"/>
        </a:p>
      </dgm:t>
    </dgm:pt>
    <dgm:pt modelId="{F8782107-C93B-49D7-A679-098D9E9167CF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Nutritional Stress Hypothesis</a:t>
          </a:r>
        </a:p>
      </dgm:t>
    </dgm:pt>
    <dgm:pt modelId="{65E7D66F-44BD-4114-88D8-5AD9427FF5E9}" type="parTrans" cxnId="{350961E1-97F1-47DB-92F8-866D11E4910C}">
      <dgm:prSet/>
      <dgm:spPr/>
      <dgm:t>
        <a:bodyPr/>
        <a:lstStyle/>
        <a:p>
          <a:endParaRPr lang="en-US"/>
        </a:p>
      </dgm:t>
    </dgm:pt>
    <dgm:pt modelId="{7D2E1E92-43B7-4A5D-86F0-DC51CECEAEAE}" type="sibTrans" cxnId="{350961E1-97F1-47DB-92F8-866D11E4910C}">
      <dgm:prSet/>
      <dgm:spPr/>
      <dgm:t>
        <a:bodyPr/>
        <a:lstStyle/>
        <a:p>
          <a:endParaRPr lang="en-US"/>
        </a:p>
      </dgm:t>
    </dgm:pt>
    <dgm:pt modelId="{2ACE468D-4427-4E19-8B77-30E74504AA16}" type="pres">
      <dgm:prSet presAssocID="{0DE76961-262D-40E2-BAD1-60C2B4087A5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C85EF4B-FB28-48D0-83D8-CAEF6C1CCB50}" type="pres">
      <dgm:prSet presAssocID="{F69CEB8B-912A-43CB-A325-7E87EF6C4E40}" presName="root1" presStyleCnt="0"/>
      <dgm:spPr/>
    </dgm:pt>
    <dgm:pt modelId="{2120CC57-02EE-45AC-90DA-F4670E6C564D}" type="pres">
      <dgm:prSet presAssocID="{F69CEB8B-912A-43CB-A325-7E87EF6C4E40}" presName="LevelOneTextNode" presStyleLbl="node0" presStyleIdx="0" presStyleCnt="1" custAng="0">
        <dgm:presLayoutVars>
          <dgm:chPref val="3"/>
        </dgm:presLayoutVars>
      </dgm:prSet>
      <dgm:spPr/>
    </dgm:pt>
    <dgm:pt modelId="{D8BBA11E-5C43-487A-A9BC-F8020AFAE54C}" type="pres">
      <dgm:prSet presAssocID="{F69CEB8B-912A-43CB-A325-7E87EF6C4E40}" presName="level2hierChild" presStyleCnt="0"/>
      <dgm:spPr/>
    </dgm:pt>
    <dgm:pt modelId="{236D9030-600B-4DD2-8F12-7346CD05EA98}" type="pres">
      <dgm:prSet presAssocID="{C14209D0-5392-4C3A-BE0A-07F5A3CD8316}" presName="conn2-1" presStyleLbl="parChTrans1D2" presStyleIdx="0" presStyleCnt="4"/>
      <dgm:spPr/>
    </dgm:pt>
    <dgm:pt modelId="{765CB87C-BCE5-4828-B9E5-8D72CBF2C31D}" type="pres">
      <dgm:prSet presAssocID="{C14209D0-5392-4C3A-BE0A-07F5A3CD8316}" presName="connTx" presStyleLbl="parChTrans1D2" presStyleIdx="0" presStyleCnt="4"/>
      <dgm:spPr/>
    </dgm:pt>
    <dgm:pt modelId="{9BE8FCDF-0E6F-4FE3-94B6-402F292A9A35}" type="pres">
      <dgm:prSet presAssocID="{5F32288A-3D22-41C3-B0BC-1D0DC1AFD909}" presName="root2" presStyleCnt="0"/>
      <dgm:spPr/>
    </dgm:pt>
    <dgm:pt modelId="{4208D7B8-DA95-4351-B8A8-39059DB24508}" type="pres">
      <dgm:prSet presAssocID="{5F32288A-3D22-41C3-B0BC-1D0DC1AFD909}" presName="LevelTwoTextNode" presStyleLbl="node2" presStyleIdx="0" presStyleCnt="4" custScaleY="79737">
        <dgm:presLayoutVars>
          <dgm:chPref val="3"/>
        </dgm:presLayoutVars>
      </dgm:prSet>
      <dgm:spPr/>
    </dgm:pt>
    <dgm:pt modelId="{5A7CA594-48A2-4FB9-A038-4542B99AF389}" type="pres">
      <dgm:prSet presAssocID="{5F32288A-3D22-41C3-B0BC-1D0DC1AFD909}" presName="level3hierChild" presStyleCnt="0"/>
      <dgm:spPr/>
    </dgm:pt>
    <dgm:pt modelId="{93278198-D018-4356-BCDC-59E76A8047C3}" type="pres">
      <dgm:prSet presAssocID="{09ED26F4-A472-4204-AF05-605F370E4473}" presName="conn2-1" presStyleLbl="parChTrans1D3" presStyleIdx="0" presStyleCnt="2"/>
      <dgm:spPr/>
    </dgm:pt>
    <dgm:pt modelId="{CE003E67-984D-455C-AEBF-80BA594B5A9F}" type="pres">
      <dgm:prSet presAssocID="{09ED26F4-A472-4204-AF05-605F370E4473}" presName="connTx" presStyleLbl="parChTrans1D3" presStyleIdx="0" presStyleCnt="2"/>
      <dgm:spPr/>
    </dgm:pt>
    <dgm:pt modelId="{BC367E01-D4C8-4B98-A76B-73AEEEA6E1EE}" type="pres">
      <dgm:prSet presAssocID="{C4ABF403-6D6A-4CF5-BCCB-A30B46DF0D12}" presName="root2" presStyleCnt="0"/>
      <dgm:spPr/>
    </dgm:pt>
    <dgm:pt modelId="{D3A3BF65-751A-4917-B8EA-C7F9965B180E}" type="pres">
      <dgm:prSet presAssocID="{C4ABF403-6D6A-4CF5-BCCB-A30B46DF0D12}" presName="LevelTwoTextNode" presStyleLbl="node3" presStyleIdx="0" presStyleCnt="2" custScaleX="114474" custScaleY="79737">
        <dgm:presLayoutVars>
          <dgm:chPref val="3"/>
        </dgm:presLayoutVars>
      </dgm:prSet>
      <dgm:spPr/>
    </dgm:pt>
    <dgm:pt modelId="{ACB6385F-4F34-4D44-B2A6-10D3CF6FA174}" type="pres">
      <dgm:prSet presAssocID="{C4ABF403-6D6A-4CF5-BCCB-A30B46DF0D12}" presName="level3hierChild" presStyleCnt="0"/>
      <dgm:spPr/>
    </dgm:pt>
    <dgm:pt modelId="{45CD576B-4325-4110-829F-F7850BC7FD91}" type="pres">
      <dgm:prSet presAssocID="{E730AF19-E9E3-4F3C-84D3-4C7D27E9E27D}" presName="conn2-1" presStyleLbl="parChTrans1D2" presStyleIdx="1" presStyleCnt="4"/>
      <dgm:spPr/>
    </dgm:pt>
    <dgm:pt modelId="{75387A23-73A3-4C5E-8072-47D8E2AFA6D0}" type="pres">
      <dgm:prSet presAssocID="{E730AF19-E9E3-4F3C-84D3-4C7D27E9E27D}" presName="connTx" presStyleLbl="parChTrans1D2" presStyleIdx="1" presStyleCnt="4"/>
      <dgm:spPr/>
    </dgm:pt>
    <dgm:pt modelId="{96B9162F-406B-448D-8028-EF4F85E84FC1}" type="pres">
      <dgm:prSet presAssocID="{D363EB41-D24A-4341-BF81-97B27E5A1B99}" presName="root2" presStyleCnt="0"/>
      <dgm:spPr/>
    </dgm:pt>
    <dgm:pt modelId="{88F32904-7586-4673-92CF-87DD5F44BCB3}" type="pres">
      <dgm:prSet presAssocID="{D363EB41-D24A-4341-BF81-97B27E5A1B99}" presName="LevelTwoTextNode" presStyleLbl="node2" presStyleIdx="1" presStyleCnt="4" custScaleY="79737">
        <dgm:presLayoutVars>
          <dgm:chPref val="3"/>
        </dgm:presLayoutVars>
      </dgm:prSet>
      <dgm:spPr/>
    </dgm:pt>
    <dgm:pt modelId="{2B6F53BC-0363-4935-8FD5-022271C6B46D}" type="pres">
      <dgm:prSet presAssocID="{D363EB41-D24A-4341-BF81-97B27E5A1B99}" presName="level3hierChild" presStyleCnt="0"/>
      <dgm:spPr/>
    </dgm:pt>
    <dgm:pt modelId="{3C1DEEB2-3E48-4A9F-9B2A-2D4BD4162AF4}" type="pres">
      <dgm:prSet presAssocID="{65E7D66F-44BD-4114-88D8-5AD9427FF5E9}" presName="conn2-1" presStyleLbl="parChTrans1D3" presStyleIdx="1" presStyleCnt="2"/>
      <dgm:spPr/>
    </dgm:pt>
    <dgm:pt modelId="{368682AB-E5CB-4912-9FFB-ED34DC38A3A8}" type="pres">
      <dgm:prSet presAssocID="{65E7D66F-44BD-4114-88D8-5AD9427FF5E9}" presName="connTx" presStyleLbl="parChTrans1D3" presStyleIdx="1" presStyleCnt="2"/>
      <dgm:spPr/>
    </dgm:pt>
    <dgm:pt modelId="{A1B4A338-7C31-46CE-8990-D9CB8C047F61}" type="pres">
      <dgm:prSet presAssocID="{F8782107-C93B-49D7-A679-098D9E9167CF}" presName="root2" presStyleCnt="0"/>
      <dgm:spPr/>
    </dgm:pt>
    <dgm:pt modelId="{A8125DD0-FB8F-4B46-B3A4-ED9D039ACE1C}" type="pres">
      <dgm:prSet presAssocID="{F8782107-C93B-49D7-A679-098D9E9167CF}" presName="LevelTwoTextNode" presStyleLbl="node3" presStyleIdx="1" presStyleCnt="2" custScaleX="114474" custScaleY="79737">
        <dgm:presLayoutVars>
          <dgm:chPref val="3"/>
        </dgm:presLayoutVars>
      </dgm:prSet>
      <dgm:spPr/>
    </dgm:pt>
    <dgm:pt modelId="{4D77708C-4151-4A3B-A6CC-A7C8DD6A49DF}" type="pres">
      <dgm:prSet presAssocID="{F8782107-C93B-49D7-A679-098D9E9167CF}" presName="level3hierChild" presStyleCnt="0"/>
      <dgm:spPr/>
    </dgm:pt>
    <dgm:pt modelId="{795939F4-25F0-4068-A635-A38DA18A65FF}" type="pres">
      <dgm:prSet presAssocID="{FA2244DF-2846-47D5-A84D-6B73FEB65DDA}" presName="conn2-1" presStyleLbl="parChTrans1D2" presStyleIdx="2" presStyleCnt="4"/>
      <dgm:spPr/>
    </dgm:pt>
    <dgm:pt modelId="{2305539D-AB59-48A2-8CC4-E40A67708F2B}" type="pres">
      <dgm:prSet presAssocID="{FA2244DF-2846-47D5-A84D-6B73FEB65DDA}" presName="connTx" presStyleLbl="parChTrans1D2" presStyleIdx="2" presStyleCnt="4"/>
      <dgm:spPr/>
    </dgm:pt>
    <dgm:pt modelId="{0146E663-4908-4745-A312-5BA86A379C00}" type="pres">
      <dgm:prSet presAssocID="{E6D87820-3F45-42DD-9D3D-B8E019416170}" presName="root2" presStyleCnt="0"/>
      <dgm:spPr/>
    </dgm:pt>
    <dgm:pt modelId="{A7B5E8CD-86A8-4B23-909E-9C8C263DE378}" type="pres">
      <dgm:prSet presAssocID="{E6D87820-3F45-42DD-9D3D-B8E019416170}" presName="LevelTwoTextNode" presStyleLbl="node2" presStyleIdx="2" presStyleCnt="4" custScaleY="79737" custLinFactNeighborY="-5283">
        <dgm:presLayoutVars>
          <dgm:chPref val="3"/>
        </dgm:presLayoutVars>
      </dgm:prSet>
      <dgm:spPr/>
    </dgm:pt>
    <dgm:pt modelId="{2C95D0FA-EB33-4C4B-9E53-28A5A8480CB3}" type="pres">
      <dgm:prSet presAssocID="{E6D87820-3F45-42DD-9D3D-B8E019416170}" presName="level3hierChild" presStyleCnt="0"/>
      <dgm:spPr/>
    </dgm:pt>
    <dgm:pt modelId="{BE8CAE17-90DF-4022-AA3A-EEF0E056531A}" type="pres">
      <dgm:prSet presAssocID="{0196E198-5C57-441E-9691-5CF55B7DF73B}" presName="conn2-1" presStyleLbl="parChTrans1D2" presStyleIdx="3" presStyleCnt="4"/>
      <dgm:spPr/>
    </dgm:pt>
    <dgm:pt modelId="{8C4795E1-5063-45B5-AAC8-DF29C11635B7}" type="pres">
      <dgm:prSet presAssocID="{0196E198-5C57-441E-9691-5CF55B7DF73B}" presName="connTx" presStyleLbl="parChTrans1D2" presStyleIdx="3" presStyleCnt="4"/>
      <dgm:spPr/>
    </dgm:pt>
    <dgm:pt modelId="{4CDAE760-1242-421F-AA3C-89A9D3FEDA9D}" type="pres">
      <dgm:prSet presAssocID="{06587FC6-CD9E-4F30-B240-1FA7DD75E633}" presName="root2" presStyleCnt="0"/>
      <dgm:spPr/>
    </dgm:pt>
    <dgm:pt modelId="{5C78058A-B879-4BE8-BD4D-4384066F92B8}" type="pres">
      <dgm:prSet presAssocID="{06587FC6-CD9E-4F30-B240-1FA7DD75E633}" presName="LevelTwoTextNode" presStyleLbl="node2" presStyleIdx="3" presStyleCnt="4" custScaleY="79737">
        <dgm:presLayoutVars>
          <dgm:chPref val="3"/>
        </dgm:presLayoutVars>
      </dgm:prSet>
      <dgm:spPr/>
    </dgm:pt>
    <dgm:pt modelId="{7530B71F-4D99-4F50-BD44-2A4671A1AABC}" type="pres">
      <dgm:prSet presAssocID="{06587FC6-CD9E-4F30-B240-1FA7DD75E633}" presName="level3hierChild" presStyleCnt="0"/>
      <dgm:spPr/>
    </dgm:pt>
  </dgm:ptLst>
  <dgm:cxnLst>
    <dgm:cxn modelId="{0C1A9004-9882-474F-8A60-185389973AA9}" type="presOf" srcId="{FA2244DF-2846-47D5-A84D-6B73FEB65DDA}" destId="{795939F4-25F0-4068-A635-A38DA18A65FF}" srcOrd="0" destOrd="0" presId="urn:microsoft.com/office/officeart/2008/layout/HorizontalMultiLevelHierarchy"/>
    <dgm:cxn modelId="{50018012-D34C-44FD-B3CC-EF285C2F0591}" type="presOf" srcId="{C4ABF403-6D6A-4CF5-BCCB-A30B46DF0D12}" destId="{D3A3BF65-751A-4917-B8EA-C7F9965B180E}" srcOrd="0" destOrd="0" presId="urn:microsoft.com/office/officeart/2008/layout/HorizontalMultiLevelHierarchy"/>
    <dgm:cxn modelId="{B8C9DC1D-9CD2-4723-A032-36754516E8DB}" type="presOf" srcId="{09ED26F4-A472-4204-AF05-605F370E4473}" destId="{93278198-D018-4356-BCDC-59E76A8047C3}" srcOrd="0" destOrd="0" presId="urn:microsoft.com/office/officeart/2008/layout/HorizontalMultiLevelHierarchy"/>
    <dgm:cxn modelId="{02E5AD23-683E-46B1-83F2-2D95A1CAA85E}" type="presOf" srcId="{F8782107-C93B-49D7-A679-098D9E9167CF}" destId="{A8125DD0-FB8F-4B46-B3A4-ED9D039ACE1C}" srcOrd="0" destOrd="0" presId="urn:microsoft.com/office/officeart/2008/layout/HorizontalMultiLevelHierarchy"/>
    <dgm:cxn modelId="{B4B0765B-62BF-48EA-9A24-57D061E52D8A}" type="presOf" srcId="{65E7D66F-44BD-4114-88D8-5AD9427FF5E9}" destId="{368682AB-E5CB-4912-9FFB-ED34DC38A3A8}" srcOrd="1" destOrd="0" presId="urn:microsoft.com/office/officeart/2008/layout/HorizontalMultiLevelHierarchy"/>
    <dgm:cxn modelId="{727A195D-BAC6-4E76-8315-C4A1C4948D89}" type="presOf" srcId="{65E7D66F-44BD-4114-88D8-5AD9427FF5E9}" destId="{3C1DEEB2-3E48-4A9F-9B2A-2D4BD4162AF4}" srcOrd="0" destOrd="0" presId="urn:microsoft.com/office/officeart/2008/layout/HorizontalMultiLevelHierarchy"/>
    <dgm:cxn modelId="{94ECAF5E-387B-4A14-B712-F15FFB473BAD}" type="presOf" srcId="{06587FC6-CD9E-4F30-B240-1FA7DD75E633}" destId="{5C78058A-B879-4BE8-BD4D-4384066F92B8}" srcOrd="0" destOrd="0" presId="urn:microsoft.com/office/officeart/2008/layout/HorizontalMultiLevelHierarchy"/>
    <dgm:cxn modelId="{C9FB5545-4B4C-4F46-80B9-6B75A7F1F20D}" type="presOf" srcId="{09ED26F4-A472-4204-AF05-605F370E4473}" destId="{CE003E67-984D-455C-AEBF-80BA594B5A9F}" srcOrd="1" destOrd="0" presId="urn:microsoft.com/office/officeart/2008/layout/HorizontalMultiLevelHierarchy"/>
    <dgm:cxn modelId="{6BEBEE47-5762-4AFF-8503-7E86797FFAE7}" type="presOf" srcId="{E730AF19-E9E3-4F3C-84D3-4C7D27E9E27D}" destId="{75387A23-73A3-4C5E-8072-47D8E2AFA6D0}" srcOrd="1" destOrd="0" presId="urn:microsoft.com/office/officeart/2008/layout/HorizontalMultiLevelHierarchy"/>
    <dgm:cxn modelId="{9E8F364F-30AB-450A-9D6D-054DB6E30517}" type="presOf" srcId="{D363EB41-D24A-4341-BF81-97B27E5A1B99}" destId="{88F32904-7586-4673-92CF-87DD5F44BCB3}" srcOrd="0" destOrd="0" presId="urn:microsoft.com/office/officeart/2008/layout/HorizontalMultiLevelHierarchy"/>
    <dgm:cxn modelId="{86A35F53-6791-427F-A62D-2083AEE18B17}" srcId="{F69CEB8B-912A-43CB-A325-7E87EF6C4E40}" destId="{5F32288A-3D22-41C3-B0BC-1D0DC1AFD909}" srcOrd="0" destOrd="0" parTransId="{C14209D0-5392-4C3A-BE0A-07F5A3CD8316}" sibTransId="{B191030E-532B-42E5-9DB0-6D543005902C}"/>
    <dgm:cxn modelId="{3F008A74-33E6-4AB9-BB2D-EFEE6C0F5A53}" type="presOf" srcId="{FA2244DF-2846-47D5-A84D-6B73FEB65DDA}" destId="{2305539D-AB59-48A2-8CC4-E40A67708F2B}" srcOrd="1" destOrd="0" presId="urn:microsoft.com/office/officeart/2008/layout/HorizontalMultiLevelHierarchy"/>
    <dgm:cxn modelId="{3DBA7E5A-BA82-441B-92C4-4606086D9C3B}" type="presOf" srcId="{C14209D0-5392-4C3A-BE0A-07F5A3CD8316}" destId="{236D9030-600B-4DD2-8F12-7346CD05EA98}" srcOrd="0" destOrd="0" presId="urn:microsoft.com/office/officeart/2008/layout/HorizontalMultiLevelHierarchy"/>
    <dgm:cxn modelId="{2B98997A-A598-4D18-BFAD-EE9C007D1DF9}" type="presOf" srcId="{F69CEB8B-912A-43CB-A325-7E87EF6C4E40}" destId="{2120CC57-02EE-45AC-90DA-F4670E6C564D}" srcOrd="0" destOrd="0" presId="urn:microsoft.com/office/officeart/2008/layout/HorizontalMultiLevelHierarchy"/>
    <dgm:cxn modelId="{F0627597-44FD-4705-8259-8ABF54450308}" type="presOf" srcId="{5F32288A-3D22-41C3-B0BC-1D0DC1AFD909}" destId="{4208D7B8-DA95-4351-B8A8-39059DB24508}" srcOrd="0" destOrd="0" presId="urn:microsoft.com/office/officeart/2008/layout/HorizontalMultiLevelHierarchy"/>
    <dgm:cxn modelId="{F7E0119D-D9C1-49E5-9B82-BA2FE882C7C9}" srcId="{F69CEB8B-912A-43CB-A325-7E87EF6C4E40}" destId="{D363EB41-D24A-4341-BF81-97B27E5A1B99}" srcOrd="1" destOrd="0" parTransId="{E730AF19-E9E3-4F3C-84D3-4C7D27E9E27D}" sibTransId="{1AD94BAA-3BCD-48EF-A8E7-6B46908A7433}"/>
    <dgm:cxn modelId="{3A6E6AA0-4724-4E34-9454-B09E0A18DCA8}" srcId="{0DE76961-262D-40E2-BAD1-60C2B4087A59}" destId="{F69CEB8B-912A-43CB-A325-7E87EF6C4E40}" srcOrd="0" destOrd="0" parTransId="{5EE6558F-5E81-47E7-9702-6F3F258C21D3}" sibTransId="{2992120A-6150-4ED9-B8E5-6F1D6D4ECE8E}"/>
    <dgm:cxn modelId="{462D16BD-A0C7-4ED7-8607-07399CF93DE0}" srcId="{F69CEB8B-912A-43CB-A325-7E87EF6C4E40}" destId="{06587FC6-CD9E-4F30-B240-1FA7DD75E633}" srcOrd="3" destOrd="0" parTransId="{0196E198-5C57-441E-9691-5CF55B7DF73B}" sibTransId="{447A2E73-0FE9-44A1-BF7B-DD0005697B0B}"/>
    <dgm:cxn modelId="{F026CDBF-6E37-4157-80EB-D48D38342224}" type="presOf" srcId="{E730AF19-E9E3-4F3C-84D3-4C7D27E9E27D}" destId="{45CD576B-4325-4110-829F-F7850BC7FD91}" srcOrd="0" destOrd="0" presId="urn:microsoft.com/office/officeart/2008/layout/HorizontalMultiLevelHierarchy"/>
    <dgm:cxn modelId="{10E683CF-40E6-40AC-AB4C-121F7E083662}" type="presOf" srcId="{E6D87820-3F45-42DD-9D3D-B8E019416170}" destId="{A7B5E8CD-86A8-4B23-909E-9C8C263DE378}" srcOrd="0" destOrd="0" presId="urn:microsoft.com/office/officeart/2008/layout/HorizontalMultiLevelHierarchy"/>
    <dgm:cxn modelId="{7A17C5D4-100D-4765-B005-1306AB04F467}" srcId="{F69CEB8B-912A-43CB-A325-7E87EF6C4E40}" destId="{E6D87820-3F45-42DD-9D3D-B8E019416170}" srcOrd="2" destOrd="0" parTransId="{FA2244DF-2846-47D5-A84D-6B73FEB65DDA}" sibTransId="{CDD34E81-7633-4F09-99FA-C56BD41CB456}"/>
    <dgm:cxn modelId="{F691CCDC-EF7E-464E-B631-7C217D558DF8}" type="presOf" srcId="{0196E198-5C57-441E-9691-5CF55B7DF73B}" destId="{BE8CAE17-90DF-4022-AA3A-EEF0E056531A}" srcOrd="0" destOrd="0" presId="urn:microsoft.com/office/officeart/2008/layout/HorizontalMultiLevelHierarchy"/>
    <dgm:cxn modelId="{350961E1-97F1-47DB-92F8-866D11E4910C}" srcId="{D363EB41-D24A-4341-BF81-97B27E5A1B99}" destId="{F8782107-C93B-49D7-A679-098D9E9167CF}" srcOrd="0" destOrd="0" parTransId="{65E7D66F-44BD-4114-88D8-5AD9427FF5E9}" sibTransId="{7D2E1E92-43B7-4A5D-86F0-DC51CECEAEAE}"/>
    <dgm:cxn modelId="{11608EE9-1D79-44FE-98DE-D032D1F1E5D3}" type="presOf" srcId="{C14209D0-5392-4C3A-BE0A-07F5A3CD8316}" destId="{765CB87C-BCE5-4828-B9E5-8D72CBF2C31D}" srcOrd="1" destOrd="0" presId="urn:microsoft.com/office/officeart/2008/layout/HorizontalMultiLevelHierarchy"/>
    <dgm:cxn modelId="{44301CEB-50E7-4C65-96C8-DEC786C3879A}" type="presOf" srcId="{0DE76961-262D-40E2-BAD1-60C2B4087A59}" destId="{2ACE468D-4427-4E19-8B77-30E74504AA16}" srcOrd="0" destOrd="0" presId="urn:microsoft.com/office/officeart/2008/layout/HorizontalMultiLevelHierarchy"/>
    <dgm:cxn modelId="{171AE4F5-E263-4F77-BB2C-99C37FADA7B5}" srcId="{5F32288A-3D22-41C3-B0BC-1D0DC1AFD909}" destId="{C4ABF403-6D6A-4CF5-BCCB-A30B46DF0D12}" srcOrd="0" destOrd="0" parTransId="{09ED26F4-A472-4204-AF05-605F370E4473}" sibTransId="{7F02EECE-8E4C-490C-A8D8-238B8B96BFA5}"/>
    <dgm:cxn modelId="{9735BEFF-DEE6-4DC5-BBD5-010B76ECB9AD}" type="presOf" srcId="{0196E198-5C57-441E-9691-5CF55B7DF73B}" destId="{8C4795E1-5063-45B5-AAC8-DF29C11635B7}" srcOrd="1" destOrd="0" presId="urn:microsoft.com/office/officeart/2008/layout/HorizontalMultiLevelHierarchy"/>
    <dgm:cxn modelId="{0B2EA7E8-4531-49CB-BB51-5660C453BE37}" type="presParOf" srcId="{2ACE468D-4427-4E19-8B77-30E74504AA16}" destId="{8C85EF4B-FB28-48D0-83D8-CAEF6C1CCB50}" srcOrd="0" destOrd="0" presId="urn:microsoft.com/office/officeart/2008/layout/HorizontalMultiLevelHierarchy"/>
    <dgm:cxn modelId="{07441E1F-4966-4918-9678-6BEF142208A9}" type="presParOf" srcId="{8C85EF4B-FB28-48D0-83D8-CAEF6C1CCB50}" destId="{2120CC57-02EE-45AC-90DA-F4670E6C564D}" srcOrd="0" destOrd="0" presId="urn:microsoft.com/office/officeart/2008/layout/HorizontalMultiLevelHierarchy"/>
    <dgm:cxn modelId="{FA026DE4-A3E1-4CD3-993E-1E1B812DFB71}" type="presParOf" srcId="{8C85EF4B-FB28-48D0-83D8-CAEF6C1CCB50}" destId="{D8BBA11E-5C43-487A-A9BC-F8020AFAE54C}" srcOrd="1" destOrd="0" presId="urn:microsoft.com/office/officeart/2008/layout/HorizontalMultiLevelHierarchy"/>
    <dgm:cxn modelId="{C9452CF4-AD9B-415F-A254-D6D1A4B4D9C7}" type="presParOf" srcId="{D8BBA11E-5C43-487A-A9BC-F8020AFAE54C}" destId="{236D9030-600B-4DD2-8F12-7346CD05EA98}" srcOrd="0" destOrd="0" presId="urn:microsoft.com/office/officeart/2008/layout/HorizontalMultiLevelHierarchy"/>
    <dgm:cxn modelId="{5F4E0653-1096-447C-B039-8183FDB83C93}" type="presParOf" srcId="{236D9030-600B-4DD2-8F12-7346CD05EA98}" destId="{765CB87C-BCE5-4828-B9E5-8D72CBF2C31D}" srcOrd="0" destOrd="0" presId="urn:microsoft.com/office/officeart/2008/layout/HorizontalMultiLevelHierarchy"/>
    <dgm:cxn modelId="{CE1A0472-DBF1-48EC-8FA6-8D0A2C4707C9}" type="presParOf" srcId="{D8BBA11E-5C43-487A-A9BC-F8020AFAE54C}" destId="{9BE8FCDF-0E6F-4FE3-94B6-402F292A9A35}" srcOrd="1" destOrd="0" presId="urn:microsoft.com/office/officeart/2008/layout/HorizontalMultiLevelHierarchy"/>
    <dgm:cxn modelId="{E6D12D72-060E-45B7-939E-6DDBA62A7A23}" type="presParOf" srcId="{9BE8FCDF-0E6F-4FE3-94B6-402F292A9A35}" destId="{4208D7B8-DA95-4351-B8A8-39059DB24508}" srcOrd="0" destOrd="0" presId="urn:microsoft.com/office/officeart/2008/layout/HorizontalMultiLevelHierarchy"/>
    <dgm:cxn modelId="{843E90DC-6127-467C-AD22-326351A37DDB}" type="presParOf" srcId="{9BE8FCDF-0E6F-4FE3-94B6-402F292A9A35}" destId="{5A7CA594-48A2-4FB9-A038-4542B99AF389}" srcOrd="1" destOrd="0" presId="urn:microsoft.com/office/officeart/2008/layout/HorizontalMultiLevelHierarchy"/>
    <dgm:cxn modelId="{A8CF8B6C-4BE2-4123-B5E7-602128B1B5F3}" type="presParOf" srcId="{5A7CA594-48A2-4FB9-A038-4542B99AF389}" destId="{93278198-D018-4356-BCDC-59E76A8047C3}" srcOrd="0" destOrd="0" presId="urn:microsoft.com/office/officeart/2008/layout/HorizontalMultiLevelHierarchy"/>
    <dgm:cxn modelId="{1EAF5A90-C9A6-46B3-B926-3F8EA5DA63FB}" type="presParOf" srcId="{93278198-D018-4356-BCDC-59E76A8047C3}" destId="{CE003E67-984D-455C-AEBF-80BA594B5A9F}" srcOrd="0" destOrd="0" presId="urn:microsoft.com/office/officeart/2008/layout/HorizontalMultiLevelHierarchy"/>
    <dgm:cxn modelId="{1FF2BB80-DF61-4744-9830-3E89FA8E320B}" type="presParOf" srcId="{5A7CA594-48A2-4FB9-A038-4542B99AF389}" destId="{BC367E01-D4C8-4B98-A76B-73AEEEA6E1EE}" srcOrd="1" destOrd="0" presId="urn:microsoft.com/office/officeart/2008/layout/HorizontalMultiLevelHierarchy"/>
    <dgm:cxn modelId="{89C74C62-3340-485B-B1D4-7783A26C0FD2}" type="presParOf" srcId="{BC367E01-D4C8-4B98-A76B-73AEEEA6E1EE}" destId="{D3A3BF65-751A-4917-B8EA-C7F9965B180E}" srcOrd="0" destOrd="0" presId="urn:microsoft.com/office/officeart/2008/layout/HorizontalMultiLevelHierarchy"/>
    <dgm:cxn modelId="{31497015-777A-4C60-BEBD-15AEC51808B1}" type="presParOf" srcId="{BC367E01-D4C8-4B98-A76B-73AEEEA6E1EE}" destId="{ACB6385F-4F34-4D44-B2A6-10D3CF6FA174}" srcOrd="1" destOrd="0" presId="urn:microsoft.com/office/officeart/2008/layout/HorizontalMultiLevelHierarchy"/>
    <dgm:cxn modelId="{3F036707-D07A-409B-8354-7F3FA15B1A2D}" type="presParOf" srcId="{D8BBA11E-5C43-487A-A9BC-F8020AFAE54C}" destId="{45CD576B-4325-4110-829F-F7850BC7FD91}" srcOrd="2" destOrd="0" presId="urn:microsoft.com/office/officeart/2008/layout/HorizontalMultiLevelHierarchy"/>
    <dgm:cxn modelId="{704DDCF1-9BFB-45DA-8E6B-39E3FC5EB151}" type="presParOf" srcId="{45CD576B-4325-4110-829F-F7850BC7FD91}" destId="{75387A23-73A3-4C5E-8072-47D8E2AFA6D0}" srcOrd="0" destOrd="0" presId="urn:microsoft.com/office/officeart/2008/layout/HorizontalMultiLevelHierarchy"/>
    <dgm:cxn modelId="{0F231A98-A4EC-486C-8A2F-356B24C6063E}" type="presParOf" srcId="{D8BBA11E-5C43-487A-A9BC-F8020AFAE54C}" destId="{96B9162F-406B-448D-8028-EF4F85E84FC1}" srcOrd="3" destOrd="0" presId="urn:microsoft.com/office/officeart/2008/layout/HorizontalMultiLevelHierarchy"/>
    <dgm:cxn modelId="{A756B32E-31D2-441C-B011-9825F6BB3F84}" type="presParOf" srcId="{96B9162F-406B-448D-8028-EF4F85E84FC1}" destId="{88F32904-7586-4673-92CF-87DD5F44BCB3}" srcOrd="0" destOrd="0" presId="urn:microsoft.com/office/officeart/2008/layout/HorizontalMultiLevelHierarchy"/>
    <dgm:cxn modelId="{8D54F574-7B12-4A2A-BB30-7F1BB60619C0}" type="presParOf" srcId="{96B9162F-406B-448D-8028-EF4F85E84FC1}" destId="{2B6F53BC-0363-4935-8FD5-022271C6B46D}" srcOrd="1" destOrd="0" presId="urn:microsoft.com/office/officeart/2008/layout/HorizontalMultiLevelHierarchy"/>
    <dgm:cxn modelId="{3AAC5661-481E-46DD-9943-3F229D070DBE}" type="presParOf" srcId="{2B6F53BC-0363-4935-8FD5-022271C6B46D}" destId="{3C1DEEB2-3E48-4A9F-9B2A-2D4BD4162AF4}" srcOrd="0" destOrd="0" presId="urn:microsoft.com/office/officeart/2008/layout/HorizontalMultiLevelHierarchy"/>
    <dgm:cxn modelId="{B76C6760-78A2-4E40-9883-7EC791D53BA7}" type="presParOf" srcId="{3C1DEEB2-3E48-4A9F-9B2A-2D4BD4162AF4}" destId="{368682AB-E5CB-4912-9FFB-ED34DC38A3A8}" srcOrd="0" destOrd="0" presId="urn:microsoft.com/office/officeart/2008/layout/HorizontalMultiLevelHierarchy"/>
    <dgm:cxn modelId="{912BD13B-C5B6-416C-A573-9892EF4ACA85}" type="presParOf" srcId="{2B6F53BC-0363-4935-8FD5-022271C6B46D}" destId="{A1B4A338-7C31-46CE-8990-D9CB8C047F61}" srcOrd="1" destOrd="0" presId="urn:microsoft.com/office/officeart/2008/layout/HorizontalMultiLevelHierarchy"/>
    <dgm:cxn modelId="{E114DDD3-BBBA-4098-B7A6-0767B0859B68}" type="presParOf" srcId="{A1B4A338-7C31-46CE-8990-D9CB8C047F61}" destId="{A8125DD0-FB8F-4B46-B3A4-ED9D039ACE1C}" srcOrd="0" destOrd="0" presId="urn:microsoft.com/office/officeart/2008/layout/HorizontalMultiLevelHierarchy"/>
    <dgm:cxn modelId="{3E36DA9A-75D7-43D5-BC8B-9F246B47A09B}" type="presParOf" srcId="{A1B4A338-7C31-46CE-8990-D9CB8C047F61}" destId="{4D77708C-4151-4A3B-A6CC-A7C8DD6A49DF}" srcOrd="1" destOrd="0" presId="urn:microsoft.com/office/officeart/2008/layout/HorizontalMultiLevelHierarchy"/>
    <dgm:cxn modelId="{2EF1DE2D-3C5C-490B-9487-CF30AC434FF3}" type="presParOf" srcId="{D8BBA11E-5C43-487A-A9BC-F8020AFAE54C}" destId="{795939F4-25F0-4068-A635-A38DA18A65FF}" srcOrd="4" destOrd="0" presId="urn:microsoft.com/office/officeart/2008/layout/HorizontalMultiLevelHierarchy"/>
    <dgm:cxn modelId="{B9C4A2CF-9970-4294-8906-4341F5ED4A97}" type="presParOf" srcId="{795939F4-25F0-4068-A635-A38DA18A65FF}" destId="{2305539D-AB59-48A2-8CC4-E40A67708F2B}" srcOrd="0" destOrd="0" presId="urn:microsoft.com/office/officeart/2008/layout/HorizontalMultiLevelHierarchy"/>
    <dgm:cxn modelId="{4FACBE38-C88B-4DA1-8078-F4F07B779402}" type="presParOf" srcId="{D8BBA11E-5C43-487A-A9BC-F8020AFAE54C}" destId="{0146E663-4908-4745-A312-5BA86A379C00}" srcOrd="5" destOrd="0" presId="urn:microsoft.com/office/officeart/2008/layout/HorizontalMultiLevelHierarchy"/>
    <dgm:cxn modelId="{9D6355EC-F6A9-421B-A29F-E96358F02530}" type="presParOf" srcId="{0146E663-4908-4745-A312-5BA86A379C00}" destId="{A7B5E8CD-86A8-4B23-909E-9C8C263DE378}" srcOrd="0" destOrd="0" presId="urn:microsoft.com/office/officeart/2008/layout/HorizontalMultiLevelHierarchy"/>
    <dgm:cxn modelId="{1CAA1FF2-DA61-4860-863A-EE188A105B9E}" type="presParOf" srcId="{0146E663-4908-4745-A312-5BA86A379C00}" destId="{2C95D0FA-EB33-4C4B-9E53-28A5A8480CB3}" srcOrd="1" destOrd="0" presId="urn:microsoft.com/office/officeart/2008/layout/HorizontalMultiLevelHierarchy"/>
    <dgm:cxn modelId="{5BC3684D-D2A8-4DC8-A595-42658EAD1E76}" type="presParOf" srcId="{D8BBA11E-5C43-487A-A9BC-F8020AFAE54C}" destId="{BE8CAE17-90DF-4022-AA3A-EEF0E056531A}" srcOrd="6" destOrd="0" presId="urn:microsoft.com/office/officeart/2008/layout/HorizontalMultiLevelHierarchy"/>
    <dgm:cxn modelId="{83496E20-6552-4B8F-BED0-FDC2138A8756}" type="presParOf" srcId="{BE8CAE17-90DF-4022-AA3A-EEF0E056531A}" destId="{8C4795E1-5063-45B5-AAC8-DF29C11635B7}" srcOrd="0" destOrd="0" presId="urn:microsoft.com/office/officeart/2008/layout/HorizontalMultiLevelHierarchy"/>
    <dgm:cxn modelId="{8128F058-9709-45D8-A311-7A5C9F0C644E}" type="presParOf" srcId="{D8BBA11E-5C43-487A-A9BC-F8020AFAE54C}" destId="{4CDAE760-1242-421F-AA3C-89A9D3FEDA9D}" srcOrd="7" destOrd="0" presId="urn:microsoft.com/office/officeart/2008/layout/HorizontalMultiLevelHierarchy"/>
    <dgm:cxn modelId="{A6667B85-F6C8-4B5E-8698-F6F0038FDA1E}" type="presParOf" srcId="{4CDAE760-1242-421F-AA3C-89A9D3FEDA9D}" destId="{5C78058A-B879-4BE8-BD4D-4384066F92B8}" srcOrd="0" destOrd="0" presId="urn:microsoft.com/office/officeart/2008/layout/HorizontalMultiLevelHierarchy"/>
    <dgm:cxn modelId="{6261F90A-2B41-4505-9E64-94EE431EE64D}" type="presParOf" srcId="{4CDAE760-1242-421F-AA3C-89A9D3FEDA9D}" destId="{7530B71F-4D99-4F50-BD44-2A4671A1AABC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E76961-262D-40E2-BAD1-60C2B4087A5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69CEB8B-912A-43CB-A325-7E87EF6C4E40}">
      <dgm:prSet phldrT="[Text]"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Theme 2: Increased Stress/GCs Facilitate Reproduction</a:t>
          </a:r>
        </a:p>
      </dgm:t>
    </dgm:pt>
    <dgm:pt modelId="{5EE6558F-5E81-47E7-9702-6F3F258C21D3}" type="parTrans" cxnId="{3A6E6AA0-4724-4E34-9454-B09E0A18DCA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92120A-6150-4ED9-B8E5-6F1D6D4ECE8E}" type="sibTrans" cxnId="{3A6E6AA0-4724-4E34-9454-B09E0A18DCA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32288A-3D22-41C3-B0BC-1D0DC1AFD909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Adaptive Stress Hypothesis</a:t>
          </a:r>
        </a:p>
      </dgm:t>
    </dgm:pt>
    <dgm:pt modelId="{C14209D0-5392-4C3A-BE0A-07F5A3CD8316}" type="parTrans" cxnId="{86A35F53-6791-427F-A62D-2083AEE18B17}">
      <dgm:prSet custT="1"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91030E-532B-42E5-9DB0-6D543005902C}" type="sibTrans" cxnId="{86A35F53-6791-427F-A62D-2083AEE18B17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63EB41-D24A-4341-BF81-97B27E5A1B99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Facilitation Hypothesis</a:t>
          </a:r>
        </a:p>
      </dgm:t>
    </dgm:pt>
    <dgm:pt modelId="{E730AF19-E9E3-4F3C-84D3-4C7D27E9E27D}" type="parTrans" cxnId="{F7E0119D-D9C1-49E5-9B82-BA2FE882C7C9}">
      <dgm:prSet/>
      <dgm:spPr/>
      <dgm:t>
        <a:bodyPr/>
        <a:lstStyle/>
        <a:p>
          <a:endParaRPr lang="en-US"/>
        </a:p>
      </dgm:t>
    </dgm:pt>
    <dgm:pt modelId="{1AD94BAA-3BCD-48EF-A8E7-6B46908A7433}" type="sibTrans" cxnId="{F7E0119D-D9C1-49E5-9B82-BA2FE882C7C9}">
      <dgm:prSet/>
      <dgm:spPr/>
      <dgm:t>
        <a:bodyPr/>
        <a:lstStyle/>
        <a:p>
          <a:endParaRPr lang="en-US"/>
        </a:p>
      </dgm:t>
    </dgm:pt>
    <dgm:pt modelId="{CB95D542-0272-4A1D-BD60-5F4493567141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Match-Mismatch Hypothesis</a:t>
          </a:r>
          <a:r>
            <a:rPr lang="en-US" sz="1200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gm:t>
    </dgm:pt>
    <dgm:pt modelId="{D5E41980-59D1-42BD-B202-82C3F668757D}" type="parTrans" cxnId="{3210B1C5-DD63-42DD-A373-796C48F66B23}">
      <dgm:prSet/>
      <dgm:spPr/>
      <dgm:t>
        <a:bodyPr/>
        <a:lstStyle/>
        <a:p>
          <a:endParaRPr lang="en-US"/>
        </a:p>
      </dgm:t>
    </dgm:pt>
    <dgm:pt modelId="{E9D87A20-009E-4969-BFF7-0F923C7096CC}" type="sibTrans" cxnId="{3210B1C5-DD63-42DD-A373-796C48F66B23}">
      <dgm:prSet/>
      <dgm:spPr/>
      <dgm:t>
        <a:bodyPr/>
        <a:lstStyle/>
        <a:p>
          <a:endParaRPr lang="en-US"/>
        </a:p>
      </dgm:t>
    </dgm:pt>
    <dgm:pt modelId="{DFFF9435-A286-4F7D-9743-994A560C848D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Energetics-Hormone Vocalization Model</a:t>
          </a:r>
        </a:p>
      </dgm:t>
    </dgm:pt>
    <dgm:pt modelId="{2E5C6B12-A5E8-4AC9-9593-3DC7DB62813A}" type="parTrans" cxnId="{75F8EC91-6771-442B-BC26-D6C647D652D6}">
      <dgm:prSet/>
      <dgm:spPr/>
      <dgm:t>
        <a:bodyPr/>
        <a:lstStyle/>
        <a:p>
          <a:endParaRPr lang="en-US"/>
        </a:p>
      </dgm:t>
    </dgm:pt>
    <dgm:pt modelId="{C28056F4-9239-405C-A72D-AE2E4C9A8602}" type="sibTrans" cxnId="{75F8EC91-6771-442B-BC26-D6C647D652D6}">
      <dgm:prSet/>
      <dgm:spPr/>
      <dgm:t>
        <a:bodyPr/>
        <a:lstStyle/>
        <a:p>
          <a:endParaRPr lang="en-US"/>
        </a:p>
      </dgm:t>
    </dgm:pt>
    <dgm:pt modelId="{CD29EC11-A90E-41EC-B390-556485CBC9D4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(GC-induced) Reproductive Conflict Hypothesis</a:t>
          </a:r>
        </a:p>
      </dgm:t>
    </dgm:pt>
    <dgm:pt modelId="{7B5EFEEC-7A2D-4B4D-A141-37B57FA1E776}" type="parTrans" cxnId="{6D2189AC-0D09-4E65-8BA0-F09FE83FAF66}">
      <dgm:prSet/>
      <dgm:spPr/>
      <dgm:t>
        <a:bodyPr/>
        <a:lstStyle/>
        <a:p>
          <a:endParaRPr lang="en-US"/>
        </a:p>
      </dgm:t>
    </dgm:pt>
    <dgm:pt modelId="{15371BBF-B390-4CC9-B421-2F88B93656BD}" type="sibTrans" cxnId="{6D2189AC-0D09-4E65-8BA0-F09FE83FAF66}">
      <dgm:prSet/>
      <dgm:spPr/>
      <dgm:t>
        <a:bodyPr/>
        <a:lstStyle/>
        <a:p>
          <a:endParaRPr lang="en-US"/>
        </a:p>
      </dgm:t>
    </dgm:pt>
    <dgm:pt modelId="{5A79AC10-D843-4248-8F33-B30AC3A9C0DC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Cort(GC)-Adaptation Hypothesis</a:t>
          </a:r>
        </a:p>
      </dgm:t>
    </dgm:pt>
    <dgm:pt modelId="{6D63DE83-6F76-41F7-A2C6-D14E90EDA47C}" type="parTrans" cxnId="{DEB12A13-43EB-45AD-ABA6-2630AF5C6C0C}">
      <dgm:prSet/>
      <dgm:spPr/>
      <dgm:t>
        <a:bodyPr/>
        <a:lstStyle/>
        <a:p>
          <a:endParaRPr lang="en-US"/>
        </a:p>
      </dgm:t>
    </dgm:pt>
    <dgm:pt modelId="{534D4B61-B686-41D5-9704-E3B67C9DFA90}" type="sibTrans" cxnId="{DEB12A13-43EB-45AD-ABA6-2630AF5C6C0C}">
      <dgm:prSet/>
      <dgm:spPr/>
      <dgm:t>
        <a:bodyPr/>
        <a:lstStyle/>
        <a:p>
          <a:endParaRPr lang="en-US"/>
        </a:p>
      </dgm:t>
    </dgm:pt>
    <dgm:pt modelId="{2ACE468D-4427-4E19-8B77-30E74504AA16}" type="pres">
      <dgm:prSet presAssocID="{0DE76961-262D-40E2-BAD1-60C2B4087A5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C85EF4B-FB28-48D0-83D8-CAEF6C1CCB50}" type="pres">
      <dgm:prSet presAssocID="{F69CEB8B-912A-43CB-A325-7E87EF6C4E40}" presName="root1" presStyleCnt="0"/>
      <dgm:spPr/>
    </dgm:pt>
    <dgm:pt modelId="{2120CC57-02EE-45AC-90DA-F4670E6C564D}" type="pres">
      <dgm:prSet presAssocID="{F69CEB8B-912A-43CB-A325-7E87EF6C4E40}" presName="LevelOneTextNode" presStyleLbl="node0" presStyleIdx="0" presStyleCnt="1" custAng="0" custScaleX="121541" custScaleY="114143">
        <dgm:presLayoutVars>
          <dgm:chPref val="3"/>
        </dgm:presLayoutVars>
      </dgm:prSet>
      <dgm:spPr/>
    </dgm:pt>
    <dgm:pt modelId="{D8BBA11E-5C43-487A-A9BC-F8020AFAE54C}" type="pres">
      <dgm:prSet presAssocID="{F69CEB8B-912A-43CB-A325-7E87EF6C4E40}" presName="level2hierChild" presStyleCnt="0"/>
      <dgm:spPr/>
    </dgm:pt>
    <dgm:pt modelId="{236D9030-600B-4DD2-8F12-7346CD05EA98}" type="pres">
      <dgm:prSet presAssocID="{C14209D0-5392-4C3A-BE0A-07F5A3CD8316}" presName="conn2-1" presStyleLbl="parChTrans1D2" presStyleIdx="0" presStyleCnt="6"/>
      <dgm:spPr/>
    </dgm:pt>
    <dgm:pt modelId="{765CB87C-BCE5-4828-B9E5-8D72CBF2C31D}" type="pres">
      <dgm:prSet presAssocID="{C14209D0-5392-4C3A-BE0A-07F5A3CD8316}" presName="connTx" presStyleLbl="parChTrans1D2" presStyleIdx="0" presStyleCnt="6"/>
      <dgm:spPr/>
    </dgm:pt>
    <dgm:pt modelId="{9BE8FCDF-0E6F-4FE3-94B6-402F292A9A35}" type="pres">
      <dgm:prSet presAssocID="{5F32288A-3D22-41C3-B0BC-1D0DC1AFD909}" presName="root2" presStyleCnt="0"/>
      <dgm:spPr/>
    </dgm:pt>
    <dgm:pt modelId="{4208D7B8-DA95-4351-B8A8-39059DB24508}" type="pres">
      <dgm:prSet presAssocID="{5F32288A-3D22-41C3-B0BC-1D0DC1AFD909}" presName="LevelTwoTextNode" presStyleLbl="node2" presStyleIdx="0" presStyleCnt="6">
        <dgm:presLayoutVars>
          <dgm:chPref val="3"/>
        </dgm:presLayoutVars>
      </dgm:prSet>
      <dgm:spPr/>
    </dgm:pt>
    <dgm:pt modelId="{5A7CA594-48A2-4FB9-A038-4542B99AF389}" type="pres">
      <dgm:prSet presAssocID="{5F32288A-3D22-41C3-B0BC-1D0DC1AFD909}" presName="level3hierChild" presStyleCnt="0"/>
      <dgm:spPr/>
    </dgm:pt>
    <dgm:pt modelId="{D184DA2E-6E42-4C35-A636-AA89461E5B9A}" type="pres">
      <dgm:prSet presAssocID="{2E5C6B12-A5E8-4AC9-9593-3DC7DB62813A}" presName="conn2-1" presStyleLbl="parChTrans1D2" presStyleIdx="1" presStyleCnt="6"/>
      <dgm:spPr/>
    </dgm:pt>
    <dgm:pt modelId="{599D8E30-802E-41E7-90D3-8237DB58252B}" type="pres">
      <dgm:prSet presAssocID="{2E5C6B12-A5E8-4AC9-9593-3DC7DB62813A}" presName="connTx" presStyleLbl="parChTrans1D2" presStyleIdx="1" presStyleCnt="6"/>
      <dgm:spPr/>
    </dgm:pt>
    <dgm:pt modelId="{C6565F71-EF6D-49A8-A72E-BC4F2531F189}" type="pres">
      <dgm:prSet presAssocID="{DFFF9435-A286-4F7D-9743-994A560C848D}" presName="root2" presStyleCnt="0"/>
      <dgm:spPr/>
    </dgm:pt>
    <dgm:pt modelId="{1CD4FD55-C032-4D33-81F5-3B1A280A9375}" type="pres">
      <dgm:prSet presAssocID="{DFFF9435-A286-4F7D-9743-994A560C848D}" presName="LevelTwoTextNode" presStyleLbl="node2" presStyleIdx="1" presStyleCnt="6">
        <dgm:presLayoutVars>
          <dgm:chPref val="3"/>
        </dgm:presLayoutVars>
      </dgm:prSet>
      <dgm:spPr/>
    </dgm:pt>
    <dgm:pt modelId="{8CF9BE5C-277A-4396-B4AD-74BA7DCD767A}" type="pres">
      <dgm:prSet presAssocID="{DFFF9435-A286-4F7D-9743-994A560C848D}" presName="level3hierChild" presStyleCnt="0"/>
      <dgm:spPr/>
    </dgm:pt>
    <dgm:pt modelId="{45CD576B-4325-4110-829F-F7850BC7FD91}" type="pres">
      <dgm:prSet presAssocID="{E730AF19-E9E3-4F3C-84D3-4C7D27E9E27D}" presName="conn2-1" presStyleLbl="parChTrans1D2" presStyleIdx="2" presStyleCnt="6"/>
      <dgm:spPr/>
    </dgm:pt>
    <dgm:pt modelId="{75387A23-73A3-4C5E-8072-47D8E2AFA6D0}" type="pres">
      <dgm:prSet presAssocID="{E730AF19-E9E3-4F3C-84D3-4C7D27E9E27D}" presName="connTx" presStyleLbl="parChTrans1D2" presStyleIdx="2" presStyleCnt="6"/>
      <dgm:spPr/>
    </dgm:pt>
    <dgm:pt modelId="{96B9162F-406B-448D-8028-EF4F85E84FC1}" type="pres">
      <dgm:prSet presAssocID="{D363EB41-D24A-4341-BF81-97B27E5A1B99}" presName="root2" presStyleCnt="0"/>
      <dgm:spPr/>
    </dgm:pt>
    <dgm:pt modelId="{88F32904-7586-4673-92CF-87DD5F44BCB3}" type="pres">
      <dgm:prSet presAssocID="{D363EB41-D24A-4341-BF81-97B27E5A1B99}" presName="LevelTwoTextNode" presStyleLbl="node2" presStyleIdx="2" presStyleCnt="6">
        <dgm:presLayoutVars>
          <dgm:chPref val="3"/>
        </dgm:presLayoutVars>
      </dgm:prSet>
      <dgm:spPr/>
    </dgm:pt>
    <dgm:pt modelId="{2B6F53BC-0363-4935-8FD5-022271C6B46D}" type="pres">
      <dgm:prSet presAssocID="{D363EB41-D24A-4341-BF81-97B27E5A1B99}" presName="level3hierChild" presStyleCnt="0"/>
      <dgm:spPr/>
    </dgm:pt>
    <dgm:pt modelId="{85674928-CE41-4F79-A4D9-50130CE115FC}" type="pres">
      <dgm:prSet presAssocID="{7B5EFEEC-7A2D-4B4D-A141-37B57FA1E776}" presName="conn2-1" presStyleLbl="parChTrans1D2" presStyleIdx="3" presStyleCnt="6"/>
      <dgm:spPr/>
    </dgm:pt>
    <dgm:pt modelId="{92B547D0-0273-43CA-A190-AEE10073E83D}" type="pres">
      <dgm:prSet presAssocID="{7B5EFEEC-7A2D-4B4D-A141-37B57FA1E776}" presName="connTx" presStyleLbl="parChTrans1D2" presStyleIdx="3" presStyleCnt="6"/>
      <dgm:spPr/>
    </dgm:pt>
    <dgm:pt modelId="{FC99FE7D-0A2D-489F-B499-2473DAB9F923}" type="pres">
      <dgm:prSet presAssocID="{CD29EC11-A90E-41EC-B390-556485CBC9D4}" presName="root2" presStyleCnt="0"/>
      <dgm:spPr/>
    </dgm:pt>
    <dgm:pt modelId="{EA498D06-DB60-409D-B7E7-C072AB90AFC6}" type="pres">
      <dgm:prSet presAssocID="{CD29EC11-A90E-41EC-B390-556485CBC9D4}" presName="LevelTwoTextNode" presStyleLbl="node2" presStyleIdx="3" presStyleCnt="6" custScaleX="139787">
        <dgm:presLayoutVars>
          <dgm:chPref val="3"/>
        </dgm:presLayoutVars>
      </dgm:prSet>
      <dgm:spPr/>
    </dgm:pt>
    <dgm:pt modelId="{D1BBD59A-CC86-4A01-BB61-B95A315F3E66}" type="pres">
      <dgm:prSet presAssocID="{CD29EC11-A90E-41EC-B390-556485CBC9D4}" presName="level3hierChild" presStyleCnt="0"/>
      <dgm:spPr/>
    </dgm:pt>
    <dgm:pt modelId="{95C66CD0-553B-4D2B-ABCC-7EFE51113328}" type="pres">
      <dgm:prSet presAssocID="{6D63DE83-6F76-41F7-A2C6-D14E90EDA47C}" presName="conn2-1" presStyleLbl="parChTrans1D2" presStyleIdx="4" presStyleCnt="6"/>
      <dgm:spPr/>
    </dgm:pt>
    <dgm:pt modelId="{FBC326B2-4E05-4EF5-BD1C-322B7ACAE999}" type="pres">
      <dgm:prSet presAssocID="{6D63DE83-6F76-41F7-A2C6-D14E90EDA47C}" presName="connTx" presStyleLbl="parChTrans1D2" presStyleIdx="4" presStyleCnt="6"/>
      <dgm:spPr/>
    </dgm:pt>
    <dgm:pt modelId="{E33E5693-8338-4117-952B-C2FFF9C3406F}" type="pres">
      <dgm:prSet presAssocID="{5A79AC10-D843-4248-8F33-B30AC3A9C0DC}" presName="root2" presStyleCnt="0"/>
      <dgm:spPr/>
    </dgm:pt>
    <dgm:pt modelId="{BE59CCE5-FD2C-422A-9EF2-8F0A21504C33}" type="pres">
      <dgm:prSet presAssocID="{5A79AC10-D843-4248-8F33-B30AC3A9C0DC}" presName="LevelTwoTextNode" presStyleLbl="node2" presStyleIdx="4" presStyleCnt="6" custScaleX="130241">
        <dgm:presLayoutVars>
          <dgm:chPref val="3"/>
        </dgm:presLayoutVars>
      </dgm:prSet>
      <dgm:spPr/>
    </dgm:pt>
    <dgm:pt modelId="{3275464D-504E-4A51-AB07-01C480DA597D}" type="pres">
      <dgm:prSet presAssocID="{5A79AC10-D843-4248-8F33-B30AC3A9C0DC}" presName="level3hierChild" presStyleCnt="0"/>
      <dgm:spPr/>
    </dgm:pt>
    <dgm:pt modelId="{E3C82649-4CE7-4870-B1F8-C04A23969186}" type="pres">
      <dgm:prSet presAssocID="{D5E41980-59D1-42BD-B202-82C3F668757D}" presName="conn2-1" presStyleLbl="parChTrans1D2" presStyleIdx="5" presStyleCnt="6"/>
      <dgm:spPr/>
    </dgm:pt>
    <dgm:pt modelId="{C428F940-9FD6-45A8-A1D9-B79C26025D02}" type="pres">
      <dgm:prSet presAssocID="{D5E41980-59D1-42BD-B202-82C3F668757D}" presName="connTx" presStyleLbl="parChTrans1D2" presStyleIdx="5" presStyleCnt="6"/>
      <dgm:spPr/>
    </dgm:pt>
    <dgm:pt modelId="{340A188A-9912-4E4F-A585-E0D655FDC09C}" type="pres">
      <dgm:prSet presAssocID="{CB95D542-0272-4A1D-BD60-5F4493567141}" presName="root2" presStyleCnt="0"/>
      <dgm:spPr/>
    </dgm:pt>
    <dgm:pt modelId="{F94ECA8A-1204-42AB-A73F-D5E15D72E5DD}" type="pres">
      <dgm:prSet presAssocID="{CB95D542-0272-4A1D-BD60-5F4493567141}" presName="LevelTwoTextNode" presStyleLbl="node2" presStyleIdx="5" presStyleCnt="6">
        <dgm:presLayoutVars>
          <dgm:chPref val="3"/>
        </dgm:presLayoutVars>
      </dgm:prSet>
      <dgm:spPr/>
    </dgm:pt>
    <dgm:pt modelId="{561D036F-5FB2-4870-A97F-C98AF4C7FA49}" type="pres">
      <dgm:prSet presAssocID="{CB95D542-0272-4A1D-BD60-5F4493567141}" presName="level3hierChild" presStyleCnt="0"/>
      <dgm:spPr/>
    </dgm:pt>
  </dgm:ptLst>
  <dgm:cxnLst>
    <dgm:cxn modelId="{F7EC6700-441E-492C-92D3-635F08086AB1}" type="presOf" srcId="{7B5EFEEC-7A2D-4B4D-A141-37B57FA1E776}" destId="{92B547D0-0273-43CA-A190-AEE10073E83D}" srcOrd="1" destOrd="0" presId="urn:microsoft.com/office/officeart/2008/layout/HorizontalMultiLevelHierarchy"/>
    <dgm:cxn modelId="{DEB12A13-43EB-45AD-ABA6-2630AF5C6C0C}" srcId="{F69CEB8B-912A-43CB-A325-7E87EF6C4E40}" destId="{5A79AC10-D843-4248-8F33-B30AC3A9C0DC}" srcOrd="4" destOrd="0" parTransId="{6D63DE83-6F76-41F7-A2C6-D14E90EDA47C}" sibTransId="{534D4B61-B686-41D5-9704-E3B67C9DFA90}"/>
    <dgm:cxn modelId="{73157224-443E-4DBA-A08B-2A48A2AFC320}" type="presOf" srcId="{D5E41980-59D1-42BD-B202-82C3F668757D}" destId="{E3C82649-4CE7-4870-B1F8-C04A23969186}" srcOrd="0" destOrd="0" presId="urn:microsoft.com/office/officeart/2008/layout/HorizontalMultiLevelHierarchy"/>
    <dgm:cxn modelId="{06987133-5403-4E76-BC63-008699540003}" type="presOf" srcId="{D5E41980-59D1-42BD-B202-82C3F668757D}" destId="{C428F940-9FD6-45A8-A1D9-B79C26025D02}" srcOrd="1" destOrd="0" presId="urn:microsoft.com/office/officeart/2008/layout/HorizontalMultiLevelHierarchy"/>
    <dgm:cxn modelId="{83C8E337-5374-44EB-B55F-5A617E025BFF}" type="presOf" srcId="{DFFF9435-A286-4F7D-9743-994A560C848D}" destId="{1CD4FD55-C032-4D33-81F5-3B1A280A9375}" srcOrd="0" destOrd="0" presId="urn:microsoft.com/office/officeart/2008/layout/HorizontalMultiLevelHierarchy"/>
    <dgm:cxn modelId="{6BEBEE47-5762-4AFF-8503-7E86797FFAE7}" type="presOf" srcId="{E730AF19-E9E3-4F3C-84D3-4C7D27E9E27D}" destId="{75387A23-73A3-4C5E-8072-47D8E2AFA6D0}" srcOrd="1" destOrd="0" presId="urn:microsoft.com/office/officeart/2008/layout/HorizontalMultiLevelHierarchy"/>
    <dgm:cxn modelId="{9E8F364F-30AB-450A-9D6D-054DB6E30517}" type="presOf" srcId="{D363EB41-D24A-4341-BF81-97B27E5A1B99}" destId="{88F32904-7586-4673-92CF-87DD5F44BCB3}" srcOrd="0" destOrd="0" presId="urn:microsoft.com/office/officeart/2008/layout/HorizontalMultiLevelHierarchy"/>
    <dgm:cxn modelId="{86A35F53-6791-427F-A62D-2083AEE18B17}" srcId="{F69CEB8B-912A-43CB-A325-7E87EF6C4E40}" destId="{5F32288A-3D22-41C3-B0BC-1D0DC1AFD909}" srcOrd="0" destOrd="0" parTransId="{C14209D0-5392-4C3A-BE0A-07F5A3CD8316}" sibTransId="{B191030E-532B-42E5-9DB0-6D543005902C}"/>
    <dgm:cxn modelId="{96EAF076-9EC5-4FDA-ABA3-A1AA6E75C908}" type="presOf" srcId="{5A79AC10-D843-4248-8F33-B30AC3A9C0DC}" destId="{BE59CCE5-FD2C-422A-9EF2-8F0A21504C33}" srcOrd="0" destOrd="0" presId="urn:microsoft.com/office/officeart/2008/layout/HorizontalMultiLevelHierarchy"/>
    <dgm:cxn modelId="{3DBA7E5A-BA82-441B-92C4-4606086D9C3B}" type="presOf" srcId="{C14209D0-5392-4C3A-BE0A-07F5A3CD8316}" destId="{236D9030-600B-4DD2-8F12-7346CD05EA98}" srcOrd="0" destOrd="0" presId="urn:microsoft.com/office/officeart/2008/layout/HorizontalMultiLevelHierarchy"/>
    <dgm:cxn modelId="{2B98997A-A598-4D18-BFAD-EE9C007D1DF9}" type="presOf" srcId="{F69CEB8B-912A-43CB-A325-7E87EF6C4E40}" destId="{2120CC57-02EE-45AC-90DA-F4670E6C564D}" srcOrd="0" destOrd="0" presId="urn:microsoft.com/office/officeart/2008/layout/HorizontalMultiLevelHierarchy"/>
    <dgm:cxn modelId="{B418687D-F35B-468F-8C80-93055F0BA769}" type="presOf" srcId="{CD29EC11-A90E-41EC-B390-556485CBC9D4}" destId="{EA498D06-DB60-409D-B7E7-C072AB90AFC6}" srcOrd="0" destOrd="0" presId="urn:microsoft.com/office/officeart/2008/layout/HorizontalMultiLevelHierarchy"/>
    <dgm:cxn modelId="{9CA0538C-969B-4E36-8737-F6969E2A677C}" type="presOf" srcId="{6D63DE83-6F76-41F7-A2C6-D14E90EDA47C}" destId="{FBC326B2-4E05-4EF5-BD1C-322B7ACAE999}" srcOrd="1" destOrd="0" presId="urn:microsoft.com/office/officeart/2008/layout/HorizontalMultiLevelHierarchy"/>
    <dgm:cxn modelId="{75F8EC91-6771-442B-BC26-D6C647D652D6}" srcId="{F69CEB8B-912A-43CB-A325-7E87EF6C4E40}" destId="{DFFF9435-A286-4F7D-9743-994A560C848D}" srcOrd="1" destOrd="0" parTransId="{2E5C6B12-A5E8-4AC9-9593-3DC7DB62813A}" sibTransId="{C28056F4-9239-405C-A72D-AE2E4C9A8602}"/>
    <dgm:cxn modelId="{F0627597-44FD-4705-8259-8ABF54450308}" type="presOf" srcId="{5F32288A-3D22-41C3-B0BC-1D0DC1AFD909}" destId="{4208D7B8-DA95-4351-B8A8-39059DB24508}" srcOrd="0" destOrd="0" presId="urn:microsoft.com/office/officeart/2008/layout/HorizontalMultiLevelHierarchy"/>
    <dgm:cxn modelId="{F7E0119D-D9C1-49E5-9B82-BA2FE882C7C9}" srcId="{F69CEB8B-912A-43CB-A325-7E87EF6C4E40}" destId="{D363EB41-D24A-4341-BF81-97B27E5A1B99}" srcOrd="2" destOrd="0" parTransId="{E730AF19-E9E3-4F3C-84D3-4C7D27E9E27D}" sibTransId="{1AD94BAA-3BCD-48EF-A8E7-6B46908A7433}"/>
    <dgm:cxn modelId="{3A6E6AA0-4724-4E34-9454-B09E0A18DCA8}" srcId="{0DE76961-262D-40E2-BAD1-60C2B4087A59}" destId="{F69CEB8B-912A-43CB-A325-7E87EF6C4E40}" srcOrd="0" destOrd="0" parTransId="{5EE6558F-5E81-47E7-9702-6F3F258C21D3}" sibTransId="{2992120A-6150-4ED9-B8E5-6F1D6D4ECE8E}"/>
    <dgm:cxn modelId="{6D2189AC-0D09-4E65-8BA0-F09FE83FAF66}" srcId="{F69CEB8B-912A-43CB-A325-7E87EF6C4E40}" destId="{CD29EC11-A90E-41EC-B390-556485CBC9D4}" srcOrd="3" destOrd="0" parTransId="{7B5EFEEC-7A2D-4B4D-A141-37B57FA1E776}" sibTransId="{15371BBF-B390-4CC9-B421-2F88B93656BD}"/>
    <dgm:cxn modelId="{F026CDBF-6E37-4157-80EB-D48D38342224}" type="presOf" srcId="{E730AF19-E9E3-4F3C-84D3-4C7D27E9E27D}" destId="{45CD576B-4325-4110-829F-F7850BC7FD91}" srcOrd="0" destOrd="0" presId="urn:microsoft.com/office/officeart/2008/layout/HorizontalMultiLevelHierarchy"/>
    <dgm:cxn modelId="{3210B1C5-DD63-42DD-A373-796C48F66B23}" srcId="{F69CEB8B-912A-43CB-A325-7E87EF6C4E40}" destId="{CB95D542-0272-4A1D-BD60-5F4493567141}" srcOrd="5" destOrd="0" parTransId="{D5E41980-59D1-42BD-B202-82C3F668757D}" sibTransId="{E9D87A20-009E-4969-BFF7-0F923C7096CC}"/>
    <dgm:cxn modelId="{2D70D8CF-F14D-425B-A695-0C8E3635B26C}" type="presOf" srcId="{7B5EFEEC-7A2D-4B4D-A141-37B57FA1E776}" destId="{85674928-CE41-4F79-A4D9-50130CE115FC}" srcOrd="0" destOrd="0" presId="urn:microsoft.com/office/officeart/2008/layout/HorizontalMultiLevelHierarchy"/>
    <dgm:cxn modelId="{7F8848DB-219C-4FA7-AD2C-33667DDE96BA}" type="presOf" srcId="{2E5C6B12-A5E8-4AC9-9593-3DC7DB62813A}" destId="{D184DA2E-6E42-4C35-A636-AA89461E5B9A}" srcOrd="0" destOrd="0" presId="urn:microsoft.com/office/officeart/2008/layout/HorizontalMultiLevelHierarchy"/>
    <dgm:cxn modelId="{890297E0-4241-417A-9F8F-F71247F612E5}" type="presOf" srcId="{6D63DE83-6F76-41F7-A2C6-D14E90EDA47C}" destId="{95C66CD0-553B-4D2B-ABCC-7EFE51113328}" srcOrd="0" destOrd="0" presId="urn:microsoft.com/office/officeart/2008/layout/HorizontalMultiLevelHierarchy"/>
    <dgm:cxn modelId="{8B7E91E8-4EC2-4838-936A-21BD1C65596B}" type="presOf" srcId="{CB95D542-0272-4A1D-BD60-5F4493567141}" destId="{F94ECA8A-1204-42AB-A73F-D5E15D72E5DD}" srcOrd="0" destOrd="0" presId="urn:microsoft.com/office/officeart/2008/layout/HorizontalMultiLevelHierarchy"/>
    <dgm:cxn modelId="{11608EE9-1D79-44FE-98DE-D032D1F1E5D3}" type="presOf" srcId="{C14209D0-5392-4C3A-BE0A-07F5A3CD8316}" destId="{765CB87C-BCE5-4828-B9E5-8D72CBF2C31D}" srcOrd="1" destOrd="0" presId="urn:microsoft.com/office/officeart/2008/layout/HorizontalMultiLevelHierarchy"/>
    <dgm:cxn modelId="{44301CEB-50E7-4C65-96C8-DEC786C3879A}" type="presOf" srcId="{0DE76961-262D-40E2-BAD1-60C2B4087A59}" destId="{2ACE468D-4427-4E19-8B77-30E74504AA16}" srcOrd="0" destOrd="0" presId="urn:microsoft.com/office/officeart/2008/layout/HorizontalMultiLevelHierarchy"/>
    <dgm:cxn modelId="{C87ED4EC-D857-4B33-A4A6-221452CFE1E0}" type="presOf" srcId="{2E5C6B12-A5E8-4AC9-9593-3DC7DB62813A}" destId="{599D8E30-802E-41E7-90D3-8237DB58252B}" srcOrd="1" destOrd="0" presId="urn:microsoft.com/office/officeart/2008/layout/HorizontalMultiLevelHierarchy"/>
    <dgm:cxn modelId="{0B2EA7E8-4531-49CB-BB51-5660C453BE37}" type="presParOf" srcId="{2ACE468D-4427-4E19-8B77-30E74504AA16}" destId="{8C85EF4B-FB28-48D0-83D8-CAEF6C1CCB50}" srcOrd="0" destOrd="0" presId="urn:microsoft.com/office/officeart/2008/layout/HorizontalMultiLevelHierarchy"/>
    <dgm:cxn modelId="{07441E1F-4966-4918-9678-6BEF142208A9}" type="presParOf" srcId="{8C85EF4B-FB28-48D0-83D8-CAEF6C1CCB50}" destId="{2120CC57-02EE-45AC-90DA-F4670E6C564D}" srcOrd="0" destOrd="0" presId="urn:microsoft.com/office/officeart/2008/layout/HorizontalMultiLevelHierarchy"/>
    <dgm:cxn modelId="{FA026DE4-A3E1-4CD3-993E-1E1B812DFB71}" type="presParOf" srcId="{8C85EF4B-FB28-48D0-83D8-CAEF6C1CCB50}" destId="{D8BBA11E-5C43-487A-A9BC-F8020AFAE54C}" srcOrd="1" destOrd="0" presId="urn:microsoft.com/office/officeart/2008/layout/HorizontalMultiLevelHierarchy"/>
    <dgm:cxn modelId="{C9452CF4-AD9B-415F-A254-D6D1A4B4D9C7}" type="presParOf" srcId="{D8BBA11E-5C43-487A-A9BC-F8020AFAE54C}" destId="{236D9030-600B-4DD2-8F12-7346CD05EA98}" srcOrd="0" destOrd="0" presId="urn:microsoft.com/office/officeart/2008/layout/HorizontalMultiLevelHierarchy"/>
    <dgm:cxn modelId="{5F4E0653-1096-447C-B039-8183FDB83C93}" type="presParOf" srcId="{236D9030-600B-4DD2-8F12-7346CD05EA98}" destId="{765CB87C-BCE5-4828-B9E5-8D72CBF2C31D}" srcOrd="0" destOrd="0" presId="urn:microsoft.com/office/officeart/2008/layout/HorizontalMultiLevelHierarchy"/>
    <dgm:cxn modelId="{CE1A0472-DBF1-48EC-8FA6-8D0A2C4707C9}" type="presParOf" srcId="{D8BBA11E-5C43-487A-A9BC-F8020AFAE54C}" destId="{9BE8FCDF-0E6F-4FE3-94B6-402F292A9A35}" srcOrd="1" destOrd="0" presId="urn:microsoft.com/office/officeart/2008/layout/HorizontalMultiLevelHierarchy"/>
    <dgm:cxn modelId="{E6D12D72-060E-45B7-939E-6DDBA62A7A23}" type="presParOf" srcId="{9BE8FCDF-0E6F-4FE3-94B6-402F292A9A35}" destId="{4208D7B8-DA95-4351-B8A8-39059DB24508}" srcOrd="0" destOrd="0" presId="urn:microsoft.com/office/officeart/2008/layout/HorizontalMultiLevelHierarchy"/>
    <dgm:cxn modelId="{843E90DC-6127-467C-AD22-326351A37DDB}" type="presParOf" srcId="{9BE8FCDF-0E6F-4FE3-94B6-402F292A9A35}" destId="{5A7CA594-48A2-4FB9-A038-4542B99AF389}" srcOrd="1" destOrd="0" presId="urn:microsoft.com/office/officeart/2008/layout/HorizontalMultiLevelHierarchy"/>
    <dgm:cxn modelId="{98B7DCD3-113A-4822-A91D-E7FB7815EFA3}" type="presParOf" srcId="{D8BBA11E-5C43-487A-A9BC-F8020AFAE54C}" destId="{D184DA2E-6E42-4C35-A636-AA89461E5B9A}" srcOrd="2" destOrd="0" presId="urn:microsoft.com/office/officeart/2008/layout/HorizontalMultiLevelHierarchy"/>
    <dgm:cxn modelId="{B9E06174-AB87-4840-A063-3C65E9D1F00E}" type="presParOf" srcId="{D184DA2E-6E42-4C35-A636-AA89461E5B9A}" destId="{599D8E30-802E-41E7-90D3-8237DB58252B}" srcOrd="0" destOrd="0" presId="urn:microsoft.com/office/officeart/2008/layout/HorizontalMultiLevelHierarchy"/>
    <dgm:cxn modelId="{4C4ECD76-B913-49B4-8E48-2D95C50D1F12}" type="presParOf" srcId="{D8BBA11E-5C43-487A-A9BC-F8020AFAE54C}" destId="{C6565F71-EF6D-49A8-A72E-BC4F2531F189}" srcOrd="3" destOrd="0" presId="urn:microsoft.com/office/officeart/2008/layout/HorizontalMultiLevelHierarchy"/>
    <dgm:cxn modelId="{BF4FAD1D-77DD-49A9-976A-2A1A5A30C9A3}" type="presParOf" srcId="{C6565F71-EF6D-49A8-A72E-BC4F2531F189}" destId="{1CD4FD55-C032-4D33-81F5-3B1A280A9375}" srcOrd="0" destOrd="0" presId="urn:microsoft.com/office/officeart/2008/layout/HorizontalMultiLevelHierarchy"/>
    <dgm:cxn modelId="{751133C3-7B06-4DC3-BA34-15C6ACE14568}" type="presParOf" srcId="{C6565F71-EF6D-49A8-A72E-BC4F2531F189}" destId="{8CF9BE5C-277A-4396-B4AD-74BA7DCD767A}" srcOrd="1" destOrd="0" presId="urn:microsoft.com/office/officeart/2008/layout/HorizontalMultiLevelHierarchy"/>
    <dgm:cxn modelId="{3F036707-D07A-409B-8354-7F3FA15B1A2D}" type="presParOf" srcId="{D8BBA11E-5C43-487A-A9BC-F8020AFAE54C}" destId="{45CD576B-4325-4110-829F-F7850BC7FD91}" srcOrd="4" destOrd="0" presId="urn:microsoft.com/office/officeart/2008/layout/HorizontalMultiLevelHierarchy"/>
    <dgm:cxn modelId="{704DDCF1-9BFB-45DA-8E6B-39E3FC5EB151}" type="presParOf" srcId="{45CD576B-4325-4110-829F-F7850BC7FD91}" destId="{75387A23-73A3-4C5E-8072-47D8E2AFA6D0}" srcOrd="0" destOrd="0" presId="urn:microsoft.com/office/officeart/2008/layout/HorizontalMultiLevelHierarchy"/>
    <dgm:cxn modelId="{0F231A98-A4EC-486C-8A2F-356B24C6063E}" type="presParOf" srcId="{D8BBA11E-5C43-487A-A9BC-F8020AFAE54C}" destId="{96B9162F-406B-448D-8028-EF4F85E84FC1}" srcOrd="5" destOrd="0" presId="urn:microsoft.com/office/officeart/2008/layout/HorizontalMultiLevelHierarchy"/>
    <dgm:cxn modelId="{A756B32E-31D2-441C-B011-9825F6BB3F84}" type="presParOf" srcId="{96B9162F-406B-448D-8028-EF4F85E84FC1}" destId="{88F32904-7586-4673-92CF-87DD5F44BCB3}" srcOrd="0" destOrd="0" presId="urn:microsoft.com/office/officeart/2008/layout/HorizontalMultiLevelHierarchy"/>
    <dgm:cxn modelId="{8D54F574-7B12-4A2A-BB30-7F1BB60619C0}" type="presParOf" srcId="{96B9162F-406B-448D-8028-EF4F85E84FC1}" destId="{2B6F53BC-0363-4935-8FD5-022271C6B46D}" srcOrd="1" destOrd="0" presId="urn:microsoft.com/office/officeart/2008/layout/HorizontalMultiLevelHierarchy"/>
    <dgm:cxn modelId="{7DCCA7E0-7CC6-415E-91B7-A55440820CBE}" type="presParOf" srcId="{D8BBA11E-5C43-487A-A9BC-F8020AFAE54C}" destId="{85674928-CE41-4F79-A4D9-50130CE115FC}" srcOrd="6" destOrd="0" presId="urn:microsoft.com/office/officeart/2008/layout/HorizontalMultiLevelHierarchy"/>
    <dgm:cxn modelId="{1BCCEF13-AA10-446D-A667-EFB17D83E982}" type="presParOf" srcId="{85674928-CE41-4F79-A4D9-50130CE115FC}" destId="{92B547D0-0273-43CA-A190-AEE10073E83D}" srcOrd="0" destOrd="0" presId="urn:microsoft.com/office/officeart/2008/layout/HorizontalMultiLevelHierarchy"/>
    <dgm:cxn modelId="{843356B9-8351-4E92-BD28-4A61A994BB73}" type="presParOf" srcId="{D8BBA11E-5C43-487A-A9BC-F8020AFAE54C}" destId="{FC99FE7D-0A2D-489F-B499-2473DAB9F923}" srcOrd="7" destOrd="0" presId="urn:microsoft.com/office/officeart/2008/layout/HorizontalMultiLevelHierarchy"/>
    <dgm:cxn modelId="{5D0F8301-044D-4D2E-84F5-C662915E0C34}" type="presParOf" srcId="{FC99FE7D-0A2D-489F-B499-2473DAB9F923}" destId="{EA498D06-DB60-409D-B7E7-C072AB90AFC6}" srcOrd="0" destOrd="0" presId="urn:microsoft.com/office/officeart/2008/layout/HorizontalMultiLevelHierarchy"/>
    <dgm:cxn modelId="{BB8ADD9A-D6F2-43DE-9FFC-E15D8959DF6F}" type="presParOf" srcId="{FC99FE7D-0A2D-489F-B499-2473DAB9F923}" destId="{D1BBD59A-CC86-4A01-BB61-B95A315F3E66}" srcOrd="1" destOrd="0" presId="urn:microsoft.com/office/officeart/2008/layout/HorizontalMultiLevelHierarchy"/>
    <dgm:cxn modelId="{6CE1CE29-C41E-4D92-91B4-06974A1F8CF9}" type="presParOf" srcId="{D8BBA11E-5C43-487A-A9BC-F8020AFAE54C}" destId="{95C66CD0-553B-4D2B-ABCC-7EFE51113328}" srcOrd="8" destOrd="0" presId="urn:microsoft.com/office/officeart/2008/layout/HorizontalMultiLevelHierarchy"/>
    <dgm:cxn modelId="{4F6E0F79-346D-4C70-BCD9-1ED4E56F1A79}" type="presParOf" srcId="{95C66CD0-553B-4D2B-ABCC-7EFE51113328}" destId="{FBC326B2-4E05-4EF5-BD1C-322B7ACAE999}" srcOrd="0" destOrd="0" presId="urn:microsoft.com/office/officeart/2008/layout/HorizontalMultiLevelHierarchy"/>
    <dgm:cxn modelId="{DC6452CD-36A0-4C7A-842F-187902785603}" type="presParOf" srcId="{D8BBA11E-5C43-487A-A9BC-F8020AFAE54C}" destId="{E33E5693-8338-4117-952B-C2FFF9C3406F}" srcOrd="9" destOrd="0" presId="urn:microsoft.com/office/officeart/2008/layout/HorizontalMultiLevelHierarchy"/>
    <dgm:cxn modelId="{9BBDD98D-F3B6-4636-A97C-C52391A87137}" type="presParOf" srcId="{E33E5693-8338-4117-952B-C2FFF9C3406F}" destId="{BE59CCE5-FD2C-422A-9EF2-8F0A21504C33}" srcOrd="0" destOrd="0" presId="urn:microsoft.com/office/officeart/2008/layout/HorizontalMultiLevelHierarchy"/>
    <dgm:cxn modelId="{9CDF51C6-FCD3-484B-AB14-81067ACF44CD}" type="presParOf" srcId="{E33E5693-8338-4117-952B-C2FFF9C3406F}" destId="{3275464D-504E-4A51-AB07-01C480DA597D}" srcOrd="1" destOrd="0" presId="urn:microsoft.com/office/officeart/2008/layout/HorizontalMultiLevelHierarchy"/>
    <dgm:cxn modelId="{657990EB-75B4-4138-9D63-507116AD2749}" type="presParOf" srcId="{D8BBA11E-5C43-487A-A9BC-F8020AFAE54C}" destId="{E3C82649-4CE7-4870-B1F8-C04A23969186}" srcOrd="10" destOrd="0" presId="urn:microsoft.com/office/officeart/2008/layout/HorizontalMultiLevelHierarchy"/>
    <dgm:cxn modelId="{BE25909D-FA52-41E5-920A-4A8B4A9452DF}" type="presParOf" srcId="{E3C82649-4CE7-4870-B1F8-C04A23969186}" destId="{C428F940-9FD6-45A8-A1D9-B79C26025D02}" srcOrd="0" destOrd="0" presId="urn:microsoft.com/office/officeart/2008/layout/HorizontalMultiLevelHierarchy"/>
    <dgm:cxn modelId="{D3365621-BCB1-4F7E-A0E7-16A065D0115C}" type="presParOf" srcId="{D8BBA11E-5C43-487A-A9BC-F8020AFAE54C}" destId="{340A188A-9912-4E4F-A585-E0D655FDC09C}" srcOrd="11" destOrd="0" presId="urn:microsoft.com/office/officeart/2008/layout/HorizontalMultiLevelHierarchy"/>
    <dgm:cxn modelId="{802FFD5F-791C-4574-9A30-343D69FDD35E}" type="presParOf" srcId="{340A188A-9912-4E4F-A585-E0D655FDC09C}" destId="{F94ECA8A-1204-42AB-A73F-D5E15D72E5DD}" srcOrd="0" destOrd="0" presId="urn:microsoft.com/office/officeart/2008/layout/HorizontalMultiLevelHierarchy"/>
    <dgm:cxn modelId="{8E765224-7401-483D-82A3-F7F9CE7CDBC7}" type="presParOf" srcId="{340A188A-9912-4E4F-A585-E0D655FDC09C}" destId="{561D036F-5FB2-4870-A97F-C98AF4C7FA4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E76961-262D-40E2-BAD1-60C2B4087A59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69CEB8B-912A-43CB-A325-7E87EF6C4E40}">
      <dgm:prSet phldrT="[Text]"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Theme 3: Increased GCs  Either Inhibit or Facilitate Reproduction</a:t>
          </a:r>
        </a:p>
      </dgm:t>
    </dgm:pt>
    <dgm:pt modelId="{5EE6558F-5E81-47E7-9702-6F3F258C21D3}" type="parTrans" cxnId="{3A6E6AA0-4724-4E34-9454-B09E0A18DCA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92120A-6150-4ED9-B8E5-6F1D6D4ECE8E}" type="sibTrans" cxnId="{3A6E6AA0-4724-4E34-9454-B09E0A18DCA8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32288A-3D22-41C3-B0BC-1D0DC1AFD909}">
      <dgm:prSet phldrT="[Text]"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Context-Dependent Hypothesis</a:t>
          </a:r>
        </a:p>
      </dgm:t>
    </dgm:pt>
    <dgm:pt modelId="{C14209D0-5392-4C3A-BE0A-07F5A3CD8316}" type="parTrans" cxnId="{86A35F53-6791-427F-A62D-2083AEE18B17}">
      <dgm:prSet custT="1"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91030E-532B-42E5-9DB0-6D543005902C}" type="sibTrans" cxnId="{86A35F53-6791-427F-A62D-2083AEE18B17}">
      <dgm:prSet/>
      <dgm:spPr/>
      <dgm:t>
        <a:bodyPr/>
        <a:lstStyle/>
        <a:p>
          <a:endParaRPr lang="en-US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8669CE-0ECF-4C0B-9F80-714D9D626D2F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Cortisol Buffering Hypothesis</a:t>
          </a:r>
        </a:p>
      </dgm:t>
    </dgm:pt>
    <dgm:pt modelId="{7D8ADDAA-BC4B-4488-8E29-DEAFE6B031BD}" type="parTrans" cxnId="{B9543BEA-E43B-42C5-A7FF-93A1A4A0A70A}">
      <dgm:prSet/>
      <dgm:spPr/>
      <dgm:t>
        <a:bodyPr/>
        <a:lstStyle/>
        <a:p>
          <a:endParaRPr lang="en-US"/>
        </a:p>
      </dgm:t>
    </dgm:pt>
    <dgm:pt modelId="{CF982B19-48F1-46CF-84EF-341CEF16D142}" type="sibTrans" cxnId="{B9543BEA-E43B-42C5-A7FF-93A1A4A0A70A}">
      <dgm:prSet/>
      <dgm:spPr/>
      <dgm:t>
        <a:bodyPr/>
        <a:lstStyle/>
        <a:p>
          <a:endParaRPr lang="en-US"/>
        </a:p>
      </dgm:t>
    </dgm:pt>
    <dgm:pt modelId="{B5F17BD9-3312-475E-9DAF-34A701DD9CEE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Current Condition Hypothesis</a:t>
          </a:r>
        </a:p>
      </dgm:t>
    </dgm:pt>
    <dgm:pt modelId="{68A00867-67FA-400D-AF40-909CEE37C4EA}" type="parTrans" cxnId="{0B78498C-8F3A-4E32-B16D-3713C43935E2}">
      <dgm:prSet/>
      <dgm:spPr/>
      <dgm:t>
        <a:bodyPr/>
        <a:lstStyle/>
        <a:p>
          <a:endParaRPr lang="en-US"/>
        </a:p>
      </dgm:t>
    </dgm:pt>
    <dgm:pt modelId="{D11ECD8C-114F-4B7B-9807-A973E2F0A626}" type="sibTrans" cxnId="{0B78498C-8F3A-4E32-B16D-3713C43935E2}">
      <dgm:prSet/>
      <dgm:spPr/>
      <dgm:t>
        <a:bodyPr/>
        <a:lstStyle/>
        <a:p>
          <a:endParaRPr lang="en-US"/>
        </a:p>
      </dgm:t>
    </dgm:pt>
    <dgm:pt modelId="{2ACE468D-4427-4E19-8B77-30E74504AA16}" type="pres">
      <dgm:prSet presAssocID="{0DE76961-262D-40E2-BAD1-60C2B4087A5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C85EF4B-FB28-48D0-83D8-CAEF6C1CCB50}" type="pres">
      <dgm:prSet presAssocID="{F69CEB8B-912A-43CB-A325-7E87EF6C4E40}" presName="root1" presStyleCnt="0"/>
      <dgm:spPr/>
    </dgm:pt>
    <dgm:pt modelId="{2120CC57-02EE-45AC-90DA-F4670E6C564D}" type="pres">
      <dgm:prSet presAssocID="{F69CEB8B-912A-43CB-A325-7E87EF6C4E40}" presName="LevelOneTextNode" presStyleLbl="node0" presStyleIdx="0" presStyleCnt="1" custAng="0" custScaleX="84936" custScaleY="98206">
        <dgm:presLayoutVars>
          <dgm:chPref val="3"/>
        </dgm:presLayoutVars>
      </dgm:prSet>
      <dgm:spPr/>
    </dgm:pt>
    <dgm:pt modelId="{D8BBA11E-5C43-487A-A9BC-F8020AFAE54C}" type="pres">
      <dgm:prSet presAssocID="{F69CEB8B-912A-43CB-A325-7E87EF6C4E40}" presName="level2hierChild" presStyleCnt="0"/>
      <dgm:spPr/>
    </dgm:pt>
    <dgm:pt modelId="{236D9030-600B-4DD2-8F12-7346CD05EA98}" type="pres">
      <dgm:prSet presAssocID="{C14209D0-5392-4C3A-BE0A-07F5A3CD8316}" presName="conn2-1" presStyleLbl="parChTrans1D2" presStyleIdx="0" presStyleCnt="3"/>
      <dgm:spPr/>
    </dgm:pt>
    <dgm:pt modelId="{765CB87C-BCE5-4828-B9E5-8D72CBF2C31D}" type="pres">
      <dgm:prSet presAssocID="{C14209D0-5392-4C3A-BE0A-07F5A3CD8316}" presName="connTx" presStyleLbl="parChTrans1D2" presStyleIdx="0" presStyleCnt="3"/>
      <dgm:spPr/>
    </dgm:pt>
    <dgm:pt modelId="{9BE8FCDF-0E6F-4FE3-94B6-402F292A9A35}" type="pres">
      <dgm:prSet presAssocID="{5F32288A-3D22-41C3-B0BC-1D0DC1AFD909}" presName="root2" presStyleCnt="0"/>
      <dgm:spPr/>
    </dgm:pt>
    <dgm:pt modelId="{4208D7B8-DA95-4351-B8A8-39059DB24508}" type="pres">
      <dgm:prSet presAssocID="{5F32288A-3D22-41C3-B0BC-1D0DC1AFD909}" presName="LevelTwoTextNode" presStyleLbl="node2" presStyleIdx="0" presStyleCnt="3" custScaleY="66385" custLinFactNeighborX="-2511">
        <dgm:presLayoutVars>
          <dgm:chPref val="3"/>
        </dgm:presLayoutVars>
      </dgm:prSet>
      <dgm:spPr/>
    </dgm:pt>
    <dgm:pt modelId="{5A7CA594-48A2-4FB9-A038-4542B99AF389}" type="pres">
      <dgm:prSet presAssocID="{5F32288A-3D22-41C3-B0BC-1D0DC1AFD909}" presName="level3hierChild" presStyleCnt="0"/>
      <dgm:spPr/>
    </dgm:pt>
    <dgm:pt modelId="{128EC6C1-8A87-470B-9D23-E870E4504AB9}" type="pres">
      <dgm:prSet presAssocID="{7D8ADDAA-BC4B-4488-8E29-DEAFE6B031BD}" presName="conn2-1" presStyleLbl="parChTrans1D2" presStyleIdx="1" presStyleCnt="3"/>
      <dgm:spPr/>
    </dgm:pt>
    <dgm:pt modelId="{6341DA8A-B8B1-4A09-A311-24DFB7D836F1}" type="pres">
      <dgm:prSet presAssocID="{7D8ADDAA-BC4B-4488-8E29-DEAFE6B031BD}" presName="connTx" presStyleLbl="parChTrans1D2" presStyleIdx="1" presStyleCnt="3"/>
      <dgm:spPr/>
    </dgm:pt>
    <dgm:pt modelId="{3926115C-4968-4708-9510-7601B9E508A5}" type="pres">
      <dgm:prSet presAssocID="{018669CE-0ECF-4C0B-9F80-714D9D626D2F}" presName="root2" presStyleCnt="0"/>
      <dgm:spPr/>
    </dgm:pt>
    <dgm:pt modelId="{5134DFD9-C578-4103-B7E8-FFD47C7A4E2F}" type="pres">
      <dgm:prSet presAssocID="{018669CE-0ECF-4C0B-9F80-714D9D626D2F}" presName="LevelTwoTextNode" presStyleLbl="node2" presStyleIdx="1" presStyleCnt="3" custScaleY="62478">
        <dgm:presLayoutVars>
          <dgm:chPref val="3"/>
        </dgm:presLayoutVars>
      </dgm:prSet>
      <dgm:spPr/>
    </dgm:pt>
    <dgm:pt modelId="{E81533F0-1216-4C4A-8DF8-FAC8378411B6}" type="pres">
      <dgm:prSet presAssocID="{018669CE-0ECF-4C0B-9F80-714D9D626D2F}" presName="level3hierChild" presStyleCnt="0"/>
      <dgm:spPr/>
    </dgm:pt>
    <dgm:pt modelId="{DAB2ED4E-1EE0-44CA-8D63-C40403D2E0A4}" type="pres">
      <dgm:prSet presAssocID="{68A00867-67FA-400D-AF40-909CEE37C4EA}" presName="conn2-1" presStyleLbl="parChTrans1D2" presStyleIdx="2" presStyleCnt="3"/>
      <dgm:spPr/>
    </dgm:pt>
    <dgm:pt modelId="{AFB864BE-39AB-4034-A3C4-1D7426DA2757}" type="pres">
      <dgm:prSet presAssocID="{68A00867-67FA-400D-AF40-909CEE37C4EA}" presName="connTx" presStyleLbl="parChTrans1D2" presStyleIdx="2" presStyleCnt="3"/>
      <dgm:spPr/>
    </dgm:pt>
    <dgm:pt modelId="{A8ACB097-F446-40F6-963D-C614A0BC84A6}" type="pres">
      <dgm:prSet presAssocID="{B5F17BD9-3312-475E-9DAF-34A701DD9CEE}" presName="root2" presStyleCnt="0"/>
      <dgm:spPr/>
    </dgm:pt>
    <dgm:pt modelId="{31E6AD73-82B0-413E-93F2-D2FDF0277D14}" type="pres">
      <dgm:prSet presAssocID="{B5F17BD9-3312-475E-9DAF-34A701DD9CEE}" presName="LevelTwoTextNode" presStyleLbl="node2" presStyleIdx="2" presStyleCnt="3" custScaleY="55605">
        <dgm:presLayoutVars>
          <dgm:chPref val="3"/>
        </dgm:presLayoutVars>
      </dgm:prSet>
      <dgm:spPr/>
    </dgm:pt>
    <dgm:pt modelId="{7A67D6E9-12AA-4A48-882D-E82C23BAB0A2}" type="pres">
      <dgm:prSet presAssocID="{B5F17BD9-3312-475E-9DAF-34A701DD9CEE}" presName="level3hierChild" presStyleCnt="0"/>
      <dgm:spPr/>
    </dgm:pt>
  </dgm:ptLst>
  <dgm:cxnLst>
    <dgm:cxn modelId="{6ADEF015-17A3-430E-BD4B-9DBE735DE8AA}" type="presOf" srcId="{B5F17BD9-3312-475E-9DAF-34A701DD9CEE}" destId="{31E6AD73-82B0-413E-93F2-D2FDF0277D14}" srcOrd="0" destOrd="0" presId="urn:microsoft.com/office/officeart/2008/layout/HorizontalMultiLevelHierarchy"/>
    <dgm:cxn modelId="{E21CE82E-2412-42B5-9123-8FD3B69F51C1}" type="presOf" srcId="{68A00867-67FA-400D-AF40-909CEE37C4EA}" destId="{AFB864BE-39AB-4034-A3C4-1D7426DA2757}" srcOrd="1" destOrd="0" presId="urn:microsoft.com/office/officeart/2008/layout/HorizontalMultiLevelHierarchy"/>
    <dgm:cxn modelId="{86A35F53-6791-427F-A62D-2083AEE18B17}" srcId="{F69CEB8B-912A-43CB-A325-7E87EF6C4E40}" destId="{5F32288A-3D22-41C3-B0BC-1D0DC1AFD909}" srcOrd="0" destOrd="0" parTransId="{C14209D0-5392-4C3A-BE0A-07F5A3CD8316}" sibTransId="{B191030E-532B-42E5-9DB0-6D543005902C}"/>
    <dgm:cxn modelId="{9E6DFE53-FB9E-4D10-B8C8-3D6AFAB8099E}" type="presOf" srcId="{68A00867-67FA-400D-AF40-909CEE37C4EA}" destId="{DAB2ED4E-1EE0-44CA-8D63-C40403D2E0A4}" srcOrd="0" destOrd="0" presId="urn:microsoft.com/office/officeart/2008/layout/HorizontalMultiLevelHierarchy"/>
    <dgm:cxn modelId="{92819676-B1B3-49F3-8AF8-2DE2555DB3B8}" type="presOf" srcId="{018669CE-0ECF-4C0B-9F80-714D9D626D2F}" destId="{5134DFD9-C578-4103-B7E8-FFD47C7A4E2F}" srcOrd="0" destOrd="0" presId="urn:microsoft.com/office/officeart/2008/layout/HorizontalMultiLevelHierarchy"/>
    <dgm:cxn modelId="{3DBA7E5A-BA82-441B-92C4-4606086D9C3B}" type="presOf" srcId="{C14209D0-5392-4C3A-BE0A-07F5A3CD8316}" destId="{236D9030-600B-4DD2-8F12-7346CD05EA98}" srcOrd="0" destOrd="0" presId="urn:microsoft.com/office/officeart/2008/layout/HorizontalMultiLevelHierarchy"/>
    <dgm:cxn modelId="{2B98997A-A598-4D18-BFAD-EE9C007D1DF9}" type="presOf" srcId="{F69CEB8B-912A-43CB-A325-7E87EF6C4E40}" destId="{2120CC57-02EE-45AC-90DA-F4670E6C564D}" srcOrd="0" destOrd="0" presId="urn:microsoft.com/office/officeart/2008/layout/HorizontalMultiLevelHierarchy"/>
    <dgm:cxn modelId="{0B78498C-8F3A-4E32-B16D-3713C43935E2}" srcId="{F69CEB8B-912A-43CB-A325-7E87EF6C4E40}" destId="{B5F17BD9-3312-475E-9DAF-34A701DD9CEE}" srcOrd="2" destOrd="0" parTransId="{68A00867-67FA-400D-AF40-909CEE37C4EA}" sibTransId="{D11ECD8C-114F-4B7B-9807-A973E2F0A626}"/>
    <dgm:cxn modelId="{F0627597-44FD-4705-8259-8ABF54450308}" type="presOf" srcId="{5F32288A-3D22-41C3-B0BC-1D0DC1AFD909}" destId="{4208D7B8-DA95-4351-B8A8-39059DB24508}" srcOrd="0" destOrd="0" presId="urn:microsoft.com/office/officeart/2008/layout/HorizontalMultiLevelHierarchy"/>
    <dgm:cxn modelId="{3A6E6AA0-4724-4E34-9454-B09E0A18DCA8}" srcId="{0DE76961-262D-40E2-BAD1-60C2B4087A59}" destId="{F69CEB8B-912A-43CB-A325-7E87EF6C4E40}" srcOrd="0" destOrd="0" parTransId="{5EE6558F-5E81-47E7-9702-6F3F258C21D3}" sibTransId="{2992120A-6150-4ED9-B8E5-6F1D6D4ECE8E}"/>
    <dgm:cxn modelId="{AB3614A3-B7F1-4A3D-A10D-C9D71D9078F0}" type="presOf" srcId="{7D8ADDAA-BC4B-4488-8E29-DEAFE6B031BD}" destId="{128EC6C1-8A87-470B-9D23-E870E4504AB9}" srcOrd="0" destOrd="0" presId="urn:microsoft.com/office/officeart/2008/layout/HorizontalMultiLevelHierarchy"/>
    <dgm:cxn modelId="{00F60EB6-2AC8-433B-8DAC-845141752A87}" type="presOf" srcId="{7D8ADDAA-BC4B-4488-8E29-DEAFE6B031BD}" destId="{6341DA8A-B8B1-4A09-A311-24DFB7D836F1}" srcOrd="1" destOrd="0" presId="urn:microsoft.com/office/officeart/2008/layout/HorizontalMultiLevelHierarchy"/>
    <dgm:cxn modelId="{11608EE9-1D79-44FE-98DE-D032D1F1E5D3}" type="presOf" srcId="{C14209D0-5392-4C3A-BE0A-07F5A3CD8316}" destId="{765CB87C-BCE5-4828-B9E5-8D72CBF2C31D}" srcOrd="1" destOrd="0" presId="urn:microsoft.com/office/officeart/2008/layout/HorizontalMultiLevelHierarchy"/>
    <dgm:cxn modelId="{B9543BEA-E43B-42C5-A7FF-93A1A4A0A70A}" srcId="{F69CEB8B-912A-43CB-A325-7E87EF6C4E40}" destId="{018669CE-0ECF-4C0B-9F80-714D9D626D2F}" srcOrd="1" destOrd="0" parTransId="{7D8ADDAA-BC4B-4488-8E29-DEAFE6B031BD}" sibTransId="{CF982B19-48F1-46CF-84EF-341CEF16D142}"/>
    <dgm:cxn modelId="{44301CEB-50E7-4C65-96C8-DEC786C3879A}" type="presOf" srcId="{0DE76961-262D-40E2-BAD1-60C2B4087A59}" destId="{2ACE468D-4427-4E19-8B77-30E74504AA16}" srcOrd="0" destOrd="0" presId="urn:microsoft.com/office/officeart/2008/layout/HorizontalMultiLevelHierarchy"/>
    <dgm:cxn modelId="{0B2EA7E8-4531-49CB-BB51-5660C453BE37}" type="presParOf" srcId="{2ACE468D-4427-4E19-8B77-30E74504AA16}" destId="{8C85EF4B-FB28-48D0-83D8-CAEF6C1CCB50}" srcOrd="0" destOrd="0" presId="urn:microsoft.com/office/officeart/2008/layout/HorizontalMultiLevelHierarchy"/>
    <dgm:cxn modelId="{07441E1F-4966-4918-9678-6BEF142208A9}" type="presParOf" srcId="{8C85EF4B-FB28-48D0-83D8-CAEF6C1CCB50}" destId="{2120CC57-02EE-45AC-90DA-F4670E6C564D}" srcOrd="0" destOrd="0" presId="urn:microsoft.com/office/officeart/2008/layout/HorizontalMultiLevelHierarchy"/>
    <dgm:cxn modelId="{FA026DE4-A3E1-4CD3-993E-1E1B812DFB71}" type="presParOf" srcId="{8C85EF4B-FB28-48D0-83D8-CAEF6C1CCB50}" destId="{D8BBA11E-5C43-487A-A9BC-F8020AFAE54C}" srcOrd="1" destOrd="0" presId="urn:microsoft.com/office/officeart/2008/layout/HorizontalMultiLevelHierarchy"/>
    <dgm:cxn modelId="{C9452CF4-AD9B-415F-A254-D6D1A4B4D9C7}" type="presParOf" srcId="{D8BBA11E-5C43-487A-A9BC-F8020AFAE54C}" destId="{236D9030-600B-4DD2-8F12-7346CD05EA98}" srcOrd="0" destOrd="0" presId="urn:microsoft.com/office/officeart/2008/layout/HorizontalMultiLevelHierarchy"/>
    <dgm:cxn modelId="{5F4E0653-1096-447C-B039-8183FDB83C93}" type="presParOf" srcId="{236D9030-600B-4DD2-8F12-7346CD05EA98}" destId="{765CB87C-BCE5-4828-B9E5-8D72CBF2C31D}" srcOrd="0" destOrd="0" presId="urn:microsoft.com/office/officeart/2008/layout/HorizontalMultiLevelHierarchy"/>
    <dgm:cxn modelId="{CE1A0472-DBF1-48EC-8FA6-8D0A2C4707C9}" type="presParOf" srcId="{D8BBA11E-5C43-487A-A9BC-F8020AFAE54C}" destId="{9BE8FCDF-0E6F-4FE3-94B6-402F292A9A35}" srcOrd="1" destOrd="0" presId="urn:microsoft.com/office/officeart/2008/layout/HorizontalMultiLevelHierarchy"/>
    <dgm:cxn modelId="{E6D12D72-060E-45B7-939E-6DDBA62A7A23}" type="presParOf" srcId="{9BE8FCDF-0E6F-4FE3-94B6-402F292A9A35}" destId="{4208D7B8-DA95-4351-B8A8-39059DB24508}" srcOrd="0" destOrd="0" presId="urn:microsoft.com/office/officeart/2008/layout/HorizontalMultiLevelHierarchy"/>
    <dgm:cxn modelId="{843E90DC-6127-467C-AD22-326351A37DDB}" type="presParOf" srcId="{9BE8FCDF-0E6F-4FE3-94B6-402F292A9A35}" destId="{5A7CA594-48A2-4FB9-A038-4542B99AF389}" srcOrd="1" destOrd="0" presId="urn:microsoft.com/office/officeart/2008/layout/HorizontalMultiLevelHierarchy"/>
    <dgm:cxn modelId="{42518300-E607-4726-8725-018AED0C181D}" type="presParOf" srcId="{D8BBA11E-5C43-487A-A9BC-F8020AFAE54C}" destId="{128EC6C1-8A87-470B-9D23-E870E4504AB9}" srcOrd="2" destOrd="0" presId="urn:microsoft.com/office/officeart/2008/layout/HorizontalMultiLevelHierarchy"/>
    <dgm:cxn modelId="{46FD8EEB-48DB-4BE7-ABFF-B838F9ABF066}" type="presParOf" srcId="{128EC6C1-8A87-470B-9D23-E870E4504AB9}" destId="{6341DA8A-B8B1-4A09-A311-24DFB7D836F1}" srcOrd="0" destOrd="0" presId="urn:microsoft.com/office/officeart/2008/layout/HorizontalMultiLevelHierarchy"/>
    <dgm:cxn modelId="{0D4762FF-D516-430F-B82B-40B3EC1E98B7}" type="presParOf" srcId="{D8BBA11E-5C43-487A-A9BC-F8020AFAE54C}" destId="{3926115C-4968-4708-9510-7601B9E508A5}" srcOrd="3" destOrd="0" presId="urn:microsoft.com/office/officeart/2008/layout/HorizontalMultiLevelHierarchy"/>
    <dgm:cxn modelId="{1A9531C3-D088-4F40-BC34-7C7CF60EA833}" type="presParOf" srcId="{3926115C-4968-4708-9510-7601B9E508A5}" destId="{5134DFD9-C578-4103-B7E8-FFD47C7A4E2F}" srcOrd="0" destOrd="0" presId="urn:microsoft.com/office/officeart/2008/layout/HorizontalMultiLevelHierarchy"/>
    <dgm:cxn modelId="{ACEA94AA-BD7F-4BCF-BFB6-7504B3A212EE}" type="presParOf" srcId="{3926115C-4968-4708-9510-7601B9E508A5}" destId="{E81533F0-1216-4C4A-8DF8-FAC8378411B6}" srcOrd="1" destOrd="0" presId="urn:microsoft.com/office/officeart/2008/layout/HorizontalMultiLevelHierarchy"/>
    <dgm:cxn modelId="{CC6F29E4-EDC5-4B0D-9511-18DB8659703A}" type="presParOf" srcId="{D8BBA11E-5C43-487A-A9BC-F8020AFAE54C}" destId="{DAB2ED4E-1EE0-44CA-8D63-C40403D2E0A4}" srcOrd="4" destOrd="0" presId="urn:microsoft.com/office/officeart/2008/layout/HorizontalMultiLevelHierarchy"/>
    <dgm:cxn modelId="{156307D8-4B5B-4695-8362-E4EBE244D806}" type="presParOf" srcId="{DAB2ED4E-1EE0-44CA-8D63-C40403D2E0A4}" destId="{AFB864BE-39AB-4034-A3C4-1D7426DA2757}" srcOrd="0" destOrd="0" presId="urn:microsoft.com/office/officeart/2008/layout/HorizontalMultiLevelHierarchy"/>
    <dgm:cxn modelId="{CC06EFAD-A023-4148-AF00-07302B38569E}" type="presParOf" srcId="{D8BBA11E-5C43-487A-A9BC-F8020AFAE54C}" destId="{A8ACB097-F446-40F6-963D-C614A0BC84A6}" srcOrd="5" destOrd="0" presId="urn:microsoft.com/office/officeart/2008/layout/HorizontalMultiLevelHierarchy"/>
    <dgm:cxn modelId="{803ABE0F-7FE2-48F6-A677-187B5E9F5FA6}" type="presParOf" srcId="{A8ACB097-F446-40F6-963D-C614A0BC84A6}" destId="{31E6AD73-82B0-413E-93F2-D2FDF0277D14}" srcOrd="0" destOrd="0" presId="urn:microsoft.com/office/officeart/2008/layout/HorizontalMultiLevelHierarchy"/>
    <dgm:cxn modelId="{25B4CE17-94AF-4210-975C-C5BBE3888319}" type="presParOf" srcId="{A8ACB097-F446-40F6-963D-C614A0BC84A6}" destId="{7A67D6E9-12AA-4A48-882D-E82C23BAB0A2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A0281-11BA-460B-BBBC-6BBA95BC1EB1}">
      <dsp:nvSpPr>
        <dsp:cNvPr id="0" name=""/>
        <dsp:cNvSpPr/>
      </dsp:nvSpPr>
      <dsp:spPr>
        <a:xfrm>
          <a:off x="3787080" y="4769235"/>
          <a:ext cx="255965" cy="3756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982" y="0"/>
              </a:lnTo>
              <a:lnTo>
                <a:pt x="127982" y="3756118"/>
              </a:lnTo>
              <a:lnTo>
                <a:pt x="255965" y="375611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820942" y="6553174"/>
        <a:ext cx="188241" cy="188241"/>
      </dsp:txXfrm>
    </dsp:sp>
    <dsp:sp modelId="{BB7FCD13-4DB2-48EE-A0F2-21B272804C9E}">
      <dsp:nvSpPr>
        <dsp:cNvPr id="0" name=""/>
        <dsp:cNvSpPr/>
      </dsp:nvSpPr>
      <dsp:spPr>
        <a:xfrm>
          <a:off x="3787080" y="4769235"/>
          <a:ext cx="255965" cy="3268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982" y="0"/>
              </a:lnTo>
              <a:lnTo>
                <a:pt x="127982" y="3268380"/>
              </a:lnTo>
              <a:lnTo>
                <a:pt x="255965" y="326838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33103" y="6321466"/>
        <a:ext cx="163919" cy="163919"/>
      </dsp:txXfrm>
    </dsp:sp>
    <dsp:sp modelId="{F6FA7259-3993-4124-A3D3-09AE09667504}">
      <dsp:nvSpPr>
        <dsp:cNvPr id="0" name=""/>
        <dsp:cNvSpPr/>
      </dsp:nvSpPr>
      <dsp:spPr>
        <a:xfrm>
          <a:off x="3787080" y="4769235"/>
          <a:ext cx="255965" cy="27806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982" y="0"/>
              </a:lnTo>
              <a:lnTo>
                <a:pt x="127982" y="2780641"/>
              </a:lnTo>
              <a:lnTo>
                <a:pt x="255965" y="278064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45253" y="6089746"/>
        <a:ext cx="139619" cy="139619"/>
      </dsp:txXfrm>
    </dsp:sp>
    <dsp:sp modelId="{F8AA6161-D7B1-4682-9186-BDE19C7D19A5}">
      <dsp:nvSpPr>
        <dsp:cNvPr id="0" name=""/>
        <dsp:cNvSpPr/>
      </dsp:nvSpPr>
      <dsp:spPr>
        <a:xfrm>
          <a:off x="3787080" y="4769235"/>
          <a:ext cx="275303" cy="2292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7651" y="0"/>
              </a:lnTo>
              <a:lnTo>
                <a:pt x="137651" y="2292903"/>
              </a:lnTo>
              <a:lnTo>
                <a:pt x="275303" y="229290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866998" y="5857953"/>
        <a:ext cx="115468" cy="115468"/>
      </dsp:txXfrm>
    </dsp:sp>
    <dsp:sp modelId="{27D61F6F-CC0C-4D31-9773-0E3CB26E4346}">
      <dsp:nvSpPr>
        <dsp:cNvPr id="0" name=""/>
        <dsp:cNvSpPr/>
      </dsp:nvSpPr>
      <dsp:spPr>
        <a:xfrm>
          <a:off x="3787080" y="4769235"/>
          <a:ext cx="255965" cy="1788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982" y="0"/>
              </a:lnTo>
              <a:lnTo>
                <a:pt x="127982" y="1788234"/>
              </a:lnTo>
              <a:lnTo>
                <a:pt x="255965" y="17882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869901" y="5618191"/>
        <a:ext cx="90323" cy="90323"/>
      </dsp:txXfrm>
    </dsp:sp>
    <dsp:sp modelId="{699B4599-F65A-4DED-88E8-CE66BA1C9B2E}">
      <dsp:nvSpPr>
        <dsp:cNvPr id="0" name=""/>
        <dsp:cNvSpPr/>
      </dsp:nvSpPr>
      <dsp:spPr>
        <a:xfrm>
          <a:off x="5890396" y="6052802"/>
          <a:ext cx="255965" cy="48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982" y="0"/>
              </a:lnTo>
              <a:lnTo>
                <a:pt x="127982" y="487738"/>
              </a:lnTo>
              <a:lnTo>
                <a:pt x="255965" y="4877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04608" y="6282900"/>
        <a:ext cx="27541" cy="27541"/>
      </dsp:txXfrm>
    </dsp:sp>
    <dsp:sp modelId="{B63718A7-2BA3-4EE1-8B15-21204E7AF2F0}">
      <dsp:nvSpPr>
        <dsp:cNvPr id="0" name=""/>
        <dsp:cNvSpPr/>
      </dsp:nvSpPr>
      <dsp:spPr>
        <a:xfrm>
          <a:off x="5890396" y="6007082"/>
          <a:ext cx="255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965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11980" y="6046403"/>
        <a:ext cx="12798" cy="12798"/>
      </dsp:txXfrm>
    </dsp:sp>
    <dsp:sp modelId="{B99FE961-5E72-4548-9B1A-69A395BCCDD0}">
      <dsp:nvSpPr>
        <dsp:cNvPr id="0" name=""/>
        <dsp:cNvSpPr/>
      </dsp:nvSpPr>
      <dsp:spPr>
        <a:xfrm>
          <a:off x="5890396" y="5565063"/>
          <a:ext cx="255965" cy="487738"/>
        </a:xfrm>
        <a:custGeom>
          <a:avLst/>
          <a:gdLst/>
          <a:ahLst/>
          <a:cxnLst/>
          <a:rect l="0" t="0" r="0" b="0"/>
          <a:pathLst>
            <a:path>
              <a:moveTo>
                <a:pt x="0" y="487738"/>
              </a:moveTo>
              <a:lnTo>
                <a:pt x="127982" y="487738"/>
              </a:lnTo>
              <a:lnTo>
                <a:pt x="127982" y="0"/>
              </a:lnTo>
              <a:lnTo>
                <a:pt x="255965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04608" y="5795162"/>
        <a:ext cx="27541" cy="27541"/>
      </dsp:txXfrm>
    </dsp:sp>
    <dsp:sp modelId="{14BBC354-9440-48B9-896D-88AAF3AE5F3F}">
      <dsp:nvSpPr>
        <dsp:cNvPr id="0" name=""/>
        <dsp:cNvSpPr/>
      </dsp:nvSpPr>
      <dsp:spPr>
        <a:xfrm>
          <a:off x="3787080" y="4769235"/>
          <a:ext cx="255965" cy="1283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982" y="0"/>
              </a:lnTo>
              <a:lnTo>
                <a:pt x="127982" y="1283566"/>
              </a:lnTo>
              <a:lnTo>
                <a:pt x="255965" y="128356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82342" y="5378298"/>
        <a:ext cx="65441" cy="65441"/>
      </dsp:txXfrm>
    </dsp:sp>
    <dsp:sp modelId="{550DAEAD-5969-4E0F-97D3-57648251F600}">
      <dsp:nvSpPr>
        <dsp:cNvPr id="0" name=""/>
        <dsp:cNvSpPr/>
      </dsp:nvSpPr>
      <dsp:spPr>
        <a:xfrm>
          <a:off x="3787080" y="4769235"/>
          <a:ext cx="255965" cy="7958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982" y="0"/>
              </a:lnTo>
              <a:lnTo>
                <a:pt x="127982" y="795827"/>
              </a:lnTo>
              <a:lnTo>
                <a:pt x="255965" y="79582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4163" y="5146250"/>
        <a:ext cx="41798" cy="41798"/>
      </dsp:txXfrm>
    </dsp:sp>
    <dsp:sp modelId="{86A639BF-4D5C-4085-8E67-82AA98ECD99F}">
      <dsp:nvSpPr>
        <dsp:cNvPr id="0" name=""/>
        <dsp:cNvSpPr/>
      </dsp:nvSpPr>
      <dsp:spPr>
        <a:xfrm>
          <a:off x="3787080" y="4769235"/>
          <a:ext cx="255965" cy="308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982" y="0"/>
              </a:lnTo>
              <a:lnTo>
                <a:pt x="127982" y="308089"/>
              </a:lnTo>
              <a:lnTo>
                <a:pt x="255965" y="30808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05049" y="4913267"/>
        <a:ext cx="20027" cy="20027"/>
      </dsp:txXfrm>
    </dsp:sp>
    <dsp:sp modelId="{1CD536F9-16F7-49E7-A124-484B1F457A14}">
      <dsp:nvSpPr>
        <dsp:cNvPr id="0" name=""/>
        <dsp:cNvSpPr/>
      </dsp:nvSpPr>
      <dsp:spPr>
        <a:xfrm>
          <a:off x="3787080" y="4589587"/>
          <a:ext cx="255965" cy="179648"/>
        </a:xfrm>
        <a:custGeom>
          <a:avLst/>
          <a:gdLst/>
          <a:ahLst/>
          <a:cxnLst/>
          <a:rect l="0" t="0" r="0" b="0"/>
          <a:pathLst>
            <a:path>
              <a:moveTo>
                <a:pt x="0" y="179648"/>
              </a:moveTo>
              <a:lnTo>
                <a:pt x="127982" y="179648"/>
              </a:lnTo>
              <a:lnTo>
                <a:pt x="127982" y="0"/>
              </a:lnTo>
              <a:lnTo>
                <a:pt x="255965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07245" y="4671593"/>
        <a:ext cx="15635" cy="15635"/>
      </dsp:txXfrm>
    </dsp:sp>
    <dsp:sp modelId="{4EF364E7-558F-4077-9C25-BA954F88ED0E}">
      <dsp:nvSpPr>
        <dsp:cNvPr id="0" name=""/>
        <dsp:cNvSpPr/>
      </dsp:nvSpPr>
      <dsp:spPr>
        <a:xfrm>
          <a:off x="3787080" y="4101848"/>
          <a:ext cx="255965" cy="667386"/>
        </a:xfrm>
        <a:custGeom>
          <a:avLst/>
          <a:gdLst/>
          <a:ahLst/>
          <a:cxnLst/>
          <a:rect l="0" t="0" r="0" b="0"/>
          <a:pathLst>
            <a:path>
              <a:moveTo>
                <a:pt x="0" y="667386"/>
              </a:moveTo>
              <a:lnTo>
                <a:pt x="127982" y="667386"/>
              </a:lnTo>
              <a:lnTo>
                <a:pt x="127982" y="0"/>
              </a:lnTo>
              <a:lnTo>
                <a:pt x="255965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7193" y="4417672"/>
        <a:ext cx="35739" cy="35739"/>
      </dsp:txXfrm>
    </dsp:sp>
    <dsp:sp modelId="{05BD66CA-31F3-4D17-80F4-304F4E420A68}">
      <dsp:nvSpPr>
        <dsp:cNvPr id="0" name=""/>
        <dsp:cNvSpPr/>
      </dsp:nvSpPr>
      <dsp:spPr>
        <a:xfrm>
          <a:off x="3787080" y="3614110"/>
          <a:ext cx="255965" cy="1155125"/>
        </a:xfrm>
        <a:custGeom>
          <a:avLst/>
          <a:gdLst/>
          <a:ahLst/>
          <a:cxnLst/>
          <a:rect l="0" t="0" r="0" b="0"/>
          <a:pathLst>
            <a:path>
              <a:moveTo>
                <a:pt x="0" y="1155125"/>
              </a:moveTo>
              <a:lnTo>
                <a:pt x="127982" y="1155125"/>
              </a:lnTo>
              <a:lnTo>
                <a:pt x="127982" y="0"/>
              </a:lnTo>
              <a:lnTo>
                <a:pt x="255965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85484" y="4162094"/>
        <a:ext cx="59157" cy="59157"/>
      </dsp:txXfrm>
    </dsp:sp>
    <dsp:sp modelId="{1110D679-3409-43B1-8469-6CAEB2EF6CE8}">
      <dsp:nvSpPr>
        <dsp:cNvPr id="0" name=""/>
        <dsp:cNvSpPr/>
      </dsp:nvSpPr>
      <dsp:spPr>
        <a:xfrm>
          <a:off x="3787080" y="3126372"/>
          <a:ext cx="255965" cy="1642863"/>
        </a:xfrm>
        <a:custGeom>
          <a:avLst/>
          <a:gdLst/>
          <a:ahLst/>
          <a:cxnLst/>
          <a:rect l="0" t="0" r="0" b="0"/>
          <a:pathLst>
            <a:path>
              <a:moveTo>
                <a:pt x="0" y="1642863"/>
              </a:moveTo>
              <a:lnTo>
                <a:pt x="127982" y="1642863"/>
              </a:lnTo>
              <a:lnTo>
                <a:pt x="127982" y="0"/>
              </a:lnTo>
              <a:lnTo>
                <a:pt x="255965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73496" y="3906237"/>
        <a:ext cx="83134" cy="83134"/>
      </dsp:txXfrm>
    </dsp:sp>
    <dsp:sp modelId="{DCFA99E0-0DF6-49C5-8D85-252CAB899268}">
      <dsp:nvSpPr>
        <dsp:cNvPr id="0" name=""/>
        <dsp:cNvSpPr/>
      </dsp:nvSpPr>
      <dsp:spPr>
        <a:xfrm>
          <a:off x="5322871" y="2592914"/>
          <a:ext cx="255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965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44454" y="2632234"/>
        <a:ext cx="12798" cy="12798"/>
      </dsp:txXfrm>
    </dsp:sp>
    <dsp:sp modelId="{236D9030-600B-4DD2-8F12-7346CD05EA98}">
      <dsp:nvSpPr>
        <dsp:cNvPr id="0" name=""/>
        <dsp:cNvSpPr/>
      </dsp:nvSpPr>
      <dsp:spPr>
        <a:xfrm>
          <a:off x="3787080" y="2638634"/>
          <a:ext cx="255965" cy="2130601"/>
        </a:xfrm>
        <a:custGeom>
          <a:avLst/>
          <a:gdLst/>
          <a:ahLst/>
          <a:cxnLst/>
          <a:rect l="0" t="0" r="0" b="0"/>
          <a:pathLst>
            <a:path>
              <a:moveTo>
                <a:pt x="0" y="2130601"/>
              </a:moveTo>
              <a:lnTo>
                <a:pt x="127982" y="2130601"/>
              </a:lnTo>
              <a:lnTo>
                <a:pt x="127982" y="0"/>
              </a:lnTo>
              <a:lnTo>
                <a:pt x="255965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61415" y="3650286"/>
        <a:ext cx="107296" cy="107296"/>
      </dsp:txXfrm>
    </dsp:sp>
    <dsp:sp modelId="{F9188BA7-DAF0-43B9-AFE8-D9134C7267AF}">
      <dsp:nvSpPr>
        <dsp:cNvPr id="0" name=""/>
        <dsp:cNvSpPr/>
      </dsp:nvSpPr>
      <dsp:spPr>
        <a:xfrm>
          <a:off x="3787080" y="1825459"/>
          <a:ext cx="255965" cy="2943776"/>
        </a:xfrm>
        <a:custGeom>
          <a:avLst/>
          <a:gdLst/>
          <a:ahLst/>
          <a:cxnLst/>
          <a:rect l="0" t="0" r="0" b="0"/>
          <a:pathLst>
            <a:path>
              <a:moveTo>
                <a:pt x="0" y="2943776"/>
              </a:moveTo>
              <a:lnTo>
                <a:pt x="127982" y="2943776"/>
              </a:lnTo>
              <a:lnTo>
                <a:pt x="127982" y="0"/>
              </a:lnTo>
              <a:lnTo>
                <a:pt x="255965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41191" y="3223475"/>
        <a:ext cx="147744" cy="147744"/>
      </dsp:txXfrm>
    </dsp:sp>
    <dsp:sp modelId="{C9D8178B-7B49-49E5-90BF-E294C8738ABA}">
      <dsp:nvSpPr>
        <dsp:cNvPr id="0" name=""/>
        <dsp:cNvSpPr/>
      </dsp:nvSpPr>
      <dsp:spPr>
        <a:xfrm>
          <a:off x="5904372" y="1175419"/>
          <a:ext cx="255965" cy="975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982" y="0"/>
              </a:lnTo>
              <a:lnTo>
                <a:pt x="127982" y="975476"/>
              </a:lnTo>
              <a:lnTo>
                <a:pt x="255965" y="97547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07142" y="1637944"/>
        <a:ext cx="50425" cy="50425"/>
      </dsp:txXfrm>
    </dsp:sp>
    <dsp:sp modelId="{D5603DCE-B9B3-4241-BE43-92A42EACEF06}">
      <dsp:nvSpPr>
        <dsp:cNvPr id="0" name=""/>
        <dsp:cNvSpPr/>
      </dsp:nvSpPr>
      <dsp:spPr>
        <a:xfrm>
          <a:off x="5904372" y="1175419"/>
          <a:ext cx="255965" cy="487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982" y="0"/>
              </a:lnTo>
              <a:lnTo>
                <a:pt x="127982" y="487738"/>
              </a:lnTo>
              <a:lnTo>
                <a:pt x="255965" y="4877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18584" y="1405517"/>
        <a:ext cx="27541" cy="27541"/>
      </dsp:txXfrm>
    </dsp:sp>
    <dsp:sp modelId="{21BDFC6D-F8DF-4BCD-8367-A9A08525C8FC}">
      <dsp:nvSpPr>
        <dsp:cNvPr id="0" name=""/>
        <dsp:cNvSpPr/>
      </dsp:nvSpPr>
      <dsp:spPr>
        <a:xfrm>
          <a:off x="5904372" y="1129699"/>
          <a:ext cx="255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965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25955" y="1169019"/>
        <a:ext cx="12798" cy="12798"/>
      </dsp:txXfrm>
    </dsp:sp>
    <dsp:sp modelId="{C305F531-7CA1-49FA-8E5E-AF9A16CF28A3}">
      <dsp:nvSpPr>
        <dsp:cNvPr id="0" name=""/>
        <dsp:cNvSpPr/>
      </dsp:nvSpPr>
      <dsp:spPr>
        <a:xfrm>
          <a:off x="5904372" y="687680"/>
          <a:ext cx="255965" cy="487738"/>
        </a:xfrm>
        <a:custGeom>
          <a:avLst/>
          <a:gdLst/>
          <a:ahLst/>
          <a:cxnLst/>
          <a:rect l="0" t="0" r="0" b="0"/>
          <a:pathLst>
            <a:path>
              <a:moveTo>
                <a:pt x="0" y="487738"/>
              </a:moveTo>
              <a:lnTo>
                <a:pt x="127982" y="487738"/>
              </a:lnTo>
              <a:lnTo>
                <a:pt x="127982" y="0"/>
              </a:lnTo>
              <a:lnTo>
                <a:pt x="255965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18584" y="917779"/>
        <a:ext cx="27541" cy="27541"/>
      </dsp:txXfrm>
    </dsp:sp>
    <dsp:sp modelId="{EC33C3ED-70AE-4ECF-B22F-67074FBE1790}">
      <dsp:nvSpPr>
        <dsp:cNvPr id="0" name=""/>
        <dsp:cNvSpPr/>
      </dsp:nvSpPr>
      <dsp:spPr>
        <a:xfrm>
          <a:off x="5904372" y="199942"/>
          <a:ext cx="255965" cy="975476"/>
        </a:xfrm>
        <a:custGeom>
          <a:avLst/>
          <a:gdLst/>
          <a:ahLst/>
          <a:cxnLst/>
          <a:rect l="0" t="0" r="0" b="0"/>
          <a:pathLst>
            <a:path>
              <a:moveTo>
                <a:pt x="0" y="975476"/>
              </a:moveTo>
              <a:lnTo>
                <a:pt x="127982" y="975476"/>
              </a:lnTo>
              <a:lnTo>
                <a:pt x="127982" y="0"/>
              </a:lnTo>
              <a:lnTo>
                <a:pt x="255965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07142" y="662468"/>
        <a:ext cx="50425" cy="50425"/>
      </dsp:txXfrm>
    </dsp:sp>
    <dsp:sp modelId="{DB22E1B0-E4EF-4AAE-9455-E941B68F7DFE}">
      <dsp:nvSpPr>
        <dsp:cNvPr id="0" name=""/>
        <dsp:cNvSpPr/>
      </dsp:nvSpPr>
      <dsp:spPr>
        <a:xfrm>
          <a:off x="3787080" y="1175419"/>
          <a:ext cx="255965" cy="3593816"/>
        </a:xfrm>
        <a:custGeom>
          <a:avLst/>
          <a:gdLst/>
          <a:ahLst/>
          <a:cxnLst/>
          <a:rect l="0" t="0" r="0" b="0"/>
          <a:pathLst>
            <a:path>
              <a:moveTo>
                <a:pt x="0" y="3593816"/>
              </a:moveTo>
              <a:lnTo>
                <a:pt x="127982" y="3593816"/>
              </a:lnTo>
              <a:lnTo>
                <a:pt x="127982" y="0"/>
              </a:lnTo>
              <a:lnTo>
                <a:pt x="255965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24990" y="2882254"/>
        <a:ext cx="180146" cy="180146"/>
      </dsp:txXfrm>
    </dsp:sp>
    <dsp:sp modelId="{2120CC57-02EE-45AC-90DA-F4670E6C564D}">
      <dsp:nvSpPr>
        <dsp:cNvPr id="0" name=""/>
        <dsp:cNvSpPr/>
      </dsp:nvSpPr>
      <dsp:spPr>
        <a:xfrm rot="16200000">
          <a:off x="1041728" y="4529420"/>
          <a:ext cx="5011074" cy="47963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Theme 1: Increased Stress/GCs Impair Reproduction</a:t>
          </a:r>
        </a:p>
      </dsp:txBody>
      <dsp:txXfrm>
        <a:off x="1041728" y="4529420"/>
        <a:ext cx="5011074" cy="479630"/>
      </dsp:txXfrm>
    </dsp:sp>
    <dsp:sp modelId="{291F93C2-E313-4D1C-AD83-EE2521F8675D}">
      <dsp:nvSpPr>
        <dsp:cNvPr id="0" name=""/>
        <dsp:cNvSpPr/>
      </dsp:nvSpPr>
      <dsp:spPr>
        <a:xfrm>
          <a:off x="4043045" y="818021"/>
          <a:ext cx="1861326" cy="7147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900" kern="1200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Value of Reproduction Hypothesis</a:t>
          </a:r>
        </a:p>
      </dsp:txBody>
      <dsp:txXfrm>
        <a:off x="4043045" y="818021"/>
        <a:ext cx="1861326" cy="714794"/>
      </dsp:txXfrm>
    </dsp:sp>
    <dsp:sp modelId="{762DC5E0-8C17-472D-83E6-49248688073A}">
      <dsp:nvSpPr>
        <dsp:cNvPr id="0" name=""/>
        <dsp:cNvSpPr/>
      </dsp:nvSpPr>
      <dsp:spPr>
        <a:xfrm>
          <a:off x="6160337" y="4847"/>
          <a:ext cx="1279825" cy="39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Parental Care Hypothesis</a:t>
          </a:r>
        </a:p>
      </dsp:txBody>
      <dsp:txXfrm>
        <a:off x="6160337" y="4847"/>
        <a:ext cx="1279825" cy="390190"/>
      </dsp:txXfrm>
    </dsp:sp>
    <dsp:sp modelId="{7FCBE5B2-2813-4117-8474-D3C6D5C27A99}">
      <dsp:nvSpPr>
        <dsp:cNvPr id="0" name=""/>
        <dsp:cNvSpPr/>
      </dsp:nvSpPr>
      <dsp:spPr>
        <a:xfrm>
          <a:off x="6160337" y="492585"/>
          <a:ext cx="1279825" cy="39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Short-Season Hypothesis</a:t>
          </a:r>
        </a:p>
      </dsp:txBody>
      <dsp:txXfrm>
        <a:off x="6160337" y="492585"/>
        <a:ext cx="1279825" cy="390190"/>
      </dsp:txXfrm>
    </dsp:sp>
    <dsp:sp modelId="{7CDBC38B-8A0A-4F2C-9DF7-4F04CF4A029D}">
      <dsp:nvSpPr>
        <dsp:cNvPr id="0" name=""/>
        <dsp:cNvSpPr/>
      </dsp:nvSpPr>
      <dsp:spPr>
        <a:xfrm>
          <a:off x="6160337" y="980323"/>
          <a:ext cx="1279825" cy="39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Prudent Parent Hypothesis</a:t>
          </a:r>
        </a:p>
      </dsp:txBody>
      <dsp:txXfrm>
        <a:off x="6160337" y="980323"/>
        <a:ext cx="1279825" cy="390190"/>
      </dsp:txXfrm>
    </dsp:sp>
    <dsp:sp modelId="{17C04A26-5BF7-4AF5-9355-BDFD4A713BAA}">
      <dsp:nvSpPr>
        <dsp:cNvPr id="0" name=""/>
        <dsp:cNvSpPr/>
      </dsp:nvSpPr>
      <dsp:spPr>
        <a:xfrm>
          <a:off x="6160337" y="1468062"/>
          <a:ext cx="1279825" cy="39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Brood Value Hypothesis </a:t>
          </a:r>
        </a:p>
      </dsp:txBody>
      <dsp:txXfrm>
        <a:off x="6160337" y="1468062"/>
        <a:ext cx="1279825" cy="390190"/>
      </dsp:txXfrm>
    </dsp:sp>
    <dsp:sp modelId="{6F46EEE6-2E94-4241-9159-23B74903C7F9}">
      <dsp:nvSpPr>
        <dsp:cNvPr id="0" name=""/>
        <dsp:cNvSpPr/>
      </dsp:nvSpPr>
      <dsp:spPr>
        <a:xfrm>
          <a:off x="6160337" y="1955800"/>
          <a:ext cx="1538055" cy="39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Capricious Conditions Hypothesis</a:t>
          </a:r>
        </a:p>
      </dsp:txBody>
      <dsp:txXfrm>
        <a:off x="6160337" y="1955800"/>
        <a:ext cx="1538055" cy="390190"/>
      </dsp:txXfrm>
    </dsp:sp>
    <dsp:sp modelId="{111792D3-8B40-4A02-9EF9-C6C113F2ACC1}">
      <dsp:nvSpPr>
        <dsp:cNvPr id="0" name=""/>
        <dsp:cNvSpPr/>
      </dsp:nvSpPr>
      <dsp:spPr>
        <a:xfrm>
          <a:off x="4043045" y="1630363"/>
          <a:ext cx="1279825" cy="39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Cort-Flexibility Hypothesis</a:t>
          </a:r>
        </a:p>
      </dsp:txBody>
      <dsp:txXfrm>
        <a:off x="4043045" y="1630363"/>
        <a:ext cx="1279825" cy="390190"/>
      </dsp:txXfrm>
    </dsp:sp>
    <dsp:sp modelId="{4208D7B8-DA95-4351-B8A8-39059DB24508}">
      <dsp:nvSpPr>
        <dsp:cNvPr id="0" name=""/>
        <dsp:cNvSpPr/>
      </dsp:nvSpPr>
      <dsp:spPr>
        <a:xfrm>
          <a:off x="4043045" y="2443538"/>
          <a:ext cx="1279825" cy="39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Cort-trade-off Hypothesis</a:t>
          </a:r>
        </a:p>
      </dsp:txBody>
      <dsp:txXfrm>
        <a:off x="4043045" y="2443538"/>
        <a:ext cx="1279825" cy="390190"/>
      </dsp:txXfrm>
    </dsp:sp>
    <dsp:sp modelId="{4835BC00-E344-421F-A467-11931842EBB6}">
      <dsp:nvSpPr>
        <dsp:cNvPr id="0" name=""/>
        <dsp:cNvSpPr/>
      </dsp:nvSpPr>
      <dsp:spPr>
        <a:xfrm>
          <a:off x="5578836" y="2443538"/>
          <a:ext cx="1279825" cy="39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Trade-off Hypothesis</a:t>
          </a:r>
        </a:p>
      </dsp:txBody>
      <dsp:txXfrm>
        <a:off x="5578836" y="2443538"/>
        <a:ext cx="1279825" cy="390190"/>
      </dsp:txXfrm>
    </dsp:sp>
    <dsp:sp modelId="{FF290C09-61D6-481D-9E89-24C3436C4C47}">
      <dsp:nvSpPr>
        <dsp:cNvPr id="0" name=""/>
        <dsp:cNvSpPr/>
      </dsp:nvSpPr>
      <dsp:spPr>
        <a:xfrm>
          <a:off x="4043045" y="2931277"/>
          <a:ext cx="2332904" cy="39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Christian Stress Hypothesis              (non-adaptive stress hypothesis)</a:t>
          </a:r>
        </a:p>
      </dsp:txBody>
      <dsp:txXfrm>
        <a:off x="4043045" y="2931277"/>
        <a:ext cx="2332904" cy="390190"/>
      </dsp:txXfrm>
    </dsp:sp>
    <dsp:sp modelId="{1FF4328A-C95D-41EB-A4BD-1D66514339F3}">
      <dsp:nvSpPr>
        <dsp:cNvPr id="0" name=""/>
        <dsp:cNvSpPr/>
      </dsp:nvSpPr>
      <dsp:spPr>
        <a:xfrm>
          <a:off x="4043045" y="3419015"/>
          <a:ext cx="1279825" cy="39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Chronic Stress Hypothesis</a:t>
          </a:r>
        </a:p>
      </dsp:txBody>
      <dsp:txXfrm>
        <a:off x="4043045" y="3419015"/>
        <a:ext cx="1279825" cy="390190"/>
      </dsp:txXfrm>
    </dsp:sp>
    <dsp:sp modelId="{FF1E01C3-AB6E-4E65-A5B8-E0DD553201A2}">
      <dsp:nvSpPr>
        <dsp:cNvPr id="0" name=""/>
        <dsp:cNvSpPr/>
      </dsp:nvSpPr>
      <dsp:spPr>
        <a:xfrm>
          <a:off x="4043045" y="3906753"/>
          <a:ext cx="1279825" cy="39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Predation Stress Hypothesis</a:t>
          </a:r>
        </a:p>
      </dsp:txBody>
      <dsp:txXfrm>
        <a:off x="4043045" y="3906753"/>
        <a:ext cx="1279825" cy="390190"/>
      </dsp:txXfrm>
    </dsp:sp>
    <dsp:sp modelId="{88386665-5343-41B5-B983-C4F2ACC89112}">
      <dsp:nvSpPr>
        <dsp:cNvPr id="0" name=""/>
        <dsp:cNvSpPr/>
      </dsp:nvSpPr>
      <dsp:spPr>
        <a:xfrm>
          <a:off x="4043045" y="4394491"/>
          <a:ext cx="3916572" cy="39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Predator-Induced Breeding Suppression (PIBS) Hypothesis</a:t>
          </a:r>
        </a:p>
      </dsp:txBody>
      <dsp:txXfrm>
        <a:off x="4043045" y="4394491"/>
        <a:ext cx="3916572" cy="390190"/>
      </dsp:txXfrm>
    </dsp:sp>
    <dsp:sp modelId="{23BFBA73-AA52-43E5-B7D7-E338B22F6817}">
      <dsp:nvSpPr>
        <dsp:cNvPr id="0" name=""/>
        <dsp:cNvSpPr/>
      </dsp:nvSpPr>
      <dsp:spPr>
        <a:xfrm>
          <a:off x="4043045" y="4882230"/>
          <a:ext cx="1279825" cy="39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Cort-Fitness Hypothesis</a:t>
          </a:r>
        </a:p>
      </dsp:txBody>
      <dsp:txXfrm>
        <a:off x="4043045" y="4882230"/>
        <a:ext cx="1279825" cy="390190"/>
      </dsp:txXfrm>
    </dsp:sp>
    <dsp:sp modelId="{041A680F-5009-4FEE-A8D7-BBA993A5A967}">
      <dsp:nvSpPr>
        <dsp:cNvPr id="0" name=""/>
        <dsp:cNvSpPr/>
      </dsp:nvSpPr>
      <dsp:spPr>
        <a:xfrm>
          <a:off x="4043045" y="5369968"/>
          <a:ext cx="1279825" cy="39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Workload Hypothesis</a:t>
          </a:r>
        </a:p>
      </dsp:txBody>
      <dsp:txXfrm>
        <a:off x="4043045" y="5369968"/>
        <a:ext cx="1279825" cy="390190"/>
      </dsp:txXfrm>
    </dsp:sp>
    <dsp:sp modelId="{B02DDCF3-81A9-4CCB-89F4-53F23186F8F6}">
      <dsp:nvSpPr>
        <dsp:cNvPr id="0" name=""/>
        <dsp:cNvSpPr/>
      </dsp:nvSpPr>
      <dsp:spPr>
        <a:xfrm>
          <a:off x="4043045" y="5857706"/>
          <a:ext cx="1847351" cy="39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Current Reproductive vs. Survival Hypothesis</a:t>
          </a:r>
        </a:p>
      </dsp:txBody>
      <dsp:txXfrm>
        <a:off x="4043045" y="5857706"/>
        <a:ext cx="1847351" cy="390190"/>
      </dsp:txXfrm>
    </dsp:sp>
    <dsp:sp modelId="{5F3F007E-D124-4DD5-AFDF-C83FC1C20F0C}">
      <dsp:nvSpPr>
        <dsp:cNvPr id="0" name=""/>
        <dsp:cNvSpPr/>
      </dsp:nvSpPr>
      <dsp:spPr>
        <a:xfrm>
          <a:off x="6146361" y="5369968"/>
          <a:ext cx="1279825" cy="39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Terminal Restraint Hypothesis</a:t>
          </a:r>
        </a:p>
      </dsp:txBody>
      <dsp:txXfrm>
        <a:off x="6146361" y="5369968"/>
        <a:ext cx="1279825" cy="390190"/>
      </dsp:txXfrm>
    </dsp:sp>
    <dsp:sp modelId="{DC267F10-8540-4D77-B6E0-445FB28D77C9}">
      <dsp:nvSpPr>
        <dsp:cNvPr id="0" name=""/>
        <dsp:cNvSpPr/>
      </dsp:nvSpPr>
      <dsp:spPr>
        <a:xfrm>
          <a:off x="6146361" y="5857706"/>
          <a:ext cx="1279825" cy="39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Constraint Hypothesis</a:t>
          </a:r>
        </a:p>
      </dsp:txBody>
      <dsp:txXfrm>
        <a:off x="6146361" y="5857706"/>
        <a:ext cx="1279825" cy="390190"/>
      </dsp:txXfrm>
    </dsp:sp>
    <dsp:sp modelId="{EBA9EA7E-91F2-49CF-A5F1-1ADFD6870338}">
      <dsp:nvSpPr>
        <dsp:cNvPr id="0" name=""/>
        <dsp:cNvSpPr/>
      </dsp:nvSpPr>
      <dsp:spPr>
        <a:xfrm>
          <a:off x="6146361" y="6345445"/>
          <a:ext cx="1279825" cy="39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Restraint Hypothesis</a:t>
          </a:r>
        </a:p>
      </dsp:txBody>
      <dsp:txXfrm>
        <a:off x="6146361" y="6345445"/>
        <a:ext cx="1279825" cy="390190"/>
      </dsp:txXfrm>
    </dsp:sp>
    <dsp:sp modelId="{30DECB1A-8AEB-4995-B1FA-FE7C19A436A6}">
      <dsp:nvSpPr>
        <dsp:cNvPr id="0" name=""/>
        <dsp:cNvSpPr/>
      </dsp:nvSpPr>
      <dsp:spPr>
        <a:xfrm>
          <a:off x="4043045" y="6345445"/>
          <a:ext cx="1791499" cy="42405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Predation-Sensitive Foraging Hypothesis</a:t>
          </a:r>
        </a:p>
      </dsp:txBody>
      <dsp:txXfrm>
        <a:off x="4043045" y="6345445"/>
        <a:ext cx="1791499" cy="424051"/>
      </dsp:txXfrm>
    </dsp:sp>
    <dsp:sp modelId="{EA29360E-6950-42B5-8B9F-2A24ECF51107}">
      <dsp:nvSpPr>
        <dsp:cNvPr id="0" name=""/>
        <dsp:cNvSpPr/>
      </dsp:nvSpPr>
      <dsp:spPr>
        <a:xfrm>
          <a:off x="4062383" y="6867044"/>
          <a:ext cx="1279825" cy="39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Senescence Hypothesis</a:t>
          </a:r>
        </a:p>
      </dsp:txBody>
      <dsp:txXfrm>
        <a:off x="4062383" y="6867044"/>
        <a:ext cx="1279825" cy="390190"/>
      </dsp:txXfrm>
    </dsp:sp>
    <dsp:sp modelId="{AA4D615C-74AD-43DB-AF3C-70DF1B69C4B0}">
      <dsp:nvSpPr>
        <dsp:cNvPr id="0" name=""/>
        <dsp:cNvSpPr/>
      </dsp:nvSpPr>
      <dsp:spPr>
        <a:xfrm>
          <a:off x="4043045" y="7354782"/>
          <a:ext cx="1953179" cy="39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Stress Hyporesponsiveness Period</a:t>
          </a:r>
          <a:r>
            <a:rPr lang="en-US" sz="1200" kern="1200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</a:p>
      </dsp:txBody>
      <dsp:txXfrm>
        <a:off x="4043045" y="7354782"/>
        <a:ext cx="1953179" cy="390190"/>
      </dsp:txXfrm>
    </dsp:sp>
    <dsp:sp modelId="{14EB0046-ACDF-4725-9660-39005FF6F93F}">
      <dsp:nvSpPr>
        <dsp:cNvPr id="0" name=""/>
        <dsp:cNvSpPr/>
      </dsp:nvSpPr>
      <dsp:spPr>
        <a:xfrm>
          <a:off x="4043045" y="7842520"/>
          <a:ext cx="1279825" cy="39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Stress of Subordination</a:t>
          </a:r>
        </a:p>
      </dsp:txBody>
      <dsp:txXfrm>
        <a:off x="4043045" y="7842520"/>
        <a:ext cx="1279825" cy="390190"/>
      </dsp:txXfrm>
    </dsp:sp>
    <dsp:sp modelId="{D744E0B0-1086-45D3-B999-7D4AABBAFA41}">
      <dsp:nvSpPr>
        <dsp:cNvPr id="0" name=""/>
        <dsp:cNvSpPr/>
      </dsp:nvSpPr>
      <dsp:spPr>
        <a:xfrm>
          <a:off x="4043045" y="8330259"/>
          <a:ext cx="1279825" cy="3901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Stress-Suppression Hypothesis</a:t>
          </a:r>
        </a:p>
      </dsp:txBody>
      <dsp:txXfrm>
        <a:off x="4043045" y="8330259"/>
        <a:ext cx="1279825" cy="390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3ED6F-00ED-4105-8889-1384920125EE}">
      <dsp:nvSpPr>
        <dsp:cNvPr id="0" name=""/>
        <dsp:cNvSpPr/>
      </dsp:nvSpPr>
      <dsp:spPr>
        <a:xfrm>
          <a:off x="2347430" y="2186448"/>
          <a:ext cx="3041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4146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1900" y="2224565"/>
        <a:ext cx="15207" cy="15207"/>
      </dsp:txXfrm>
    </dsp:sp>
    <dsp:sp modelId="{5556C77D-6120-4F89-8870-A228284CBBAC}">
      <dsp:nvSpPr>
        <dsp:cNvPr id="0" name=""/>
        <dsp:cNvSpPr/>
      </dsp:nvSpPr>
      <dsp:spPr>
        <a:xfrm>
          <a:off x="522552" y="1652621"/>
          <a:ext cx="304146" cy="5795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52073" y="0"/>
              </a:lnTo>
              <a:lnTo>
                <a:pt x="152073" y="579547"/>
              </a:lnTo>
              <a:lnTo>
                <a:pt x="304146" y="57954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8263" y="1926032"/>
        <a:ext cx="32725" cy="32725"/>
      </dsp:txXfrm>
    </dsp:sp>
    <dsp:sp modelId="{236D9030-600B-4DD2-8F12-7346CD05EA98}">
      <dsp:nvSpPr>
        <dsp:cNvPr id="0" name=""/>
        <dsp:cNvSpPr/>
      </dsp:nvSpPr>
      <dsp:spPr>
        <a:xfrm>
          <a:off x="522552" y="1606901"/>
          <a:ext cx="3041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04146" y="4572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7022" y="1645017"/>
        <a:ext cx="15207" cy="15207"/>
      </dsp:txXfrm>
    </dsp:sp>
    <dsp:sp modelId="{DB22E1B0-E4EF-4AAE-9455-E941B68F7DFE}">
      <dsp:nvSpPr>
        <dsp:cNvPr id="0" name=""/>
        <dsp:cNvSpPr/>
      </dsp:nvSpPr>
      <dsp:spPr>
        <a:xfrm>
          <a:off x="522552" y="1073074"/>
          <a:ext cx="304146" cy="579547"/>
        </a:xfrm>
        <a:custGeom>
          <a:avLst/>
          <a:gdLst/>
          <a:ahLst/>
          <a:cxnLst/>
          <a:rect l="0" t="0" r="0" b="0"/>
          <a:pathLst>
            <a:path>
              <a:moveTo>
                <a:pt x="0" y="579547"/>
              </a:moveTo>
              <a:lnTo>
                <a:pt x="152073" y="579547"/>
              </a:lnTo>
              <a:lnTo>
                <a:pt x="152073" y="0"/>
              </a:lnTo>
              <a:lnTo>
                <a:pt x="304146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8263" y="1346485"/>
        <a:ext cx="32725" cy="32725"/>
      </dsp:txXfrm>
    </dsp:sp>
    <dsp:sp modelId="{2120CC57-02EE-45AC-90DA-F4670E6C564D}">
      <dsp:nvSpPr>
        <dsp:cNvPr id="0" name=""/>
        <dsp:cNvSpPr/>
      </dsp:nvSpPr>
      <dsp:spPr>
        <a:xfrm rot="16200000">
          <a:off x="-957524" y="1392643"/>
          <a:ext cx="2440198" cy="519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Theme 5: GCs are Related to Reproductive Energetic Status</a:t>
          </a:r>
        </a:p>
      </dsp:txBody>
      <dsp:txXfrm>
        <a:off x="-957524" y="1392643"/>
        <a:ext cx="2440198" cy="519955"/>
      </dsp:txXfrm>
    </dsp:sp>
    <dsp:sp modelId="{291F93C2-E313-4D1C-AD83-EE2521F8675D}">
      <dsp:nvSpPr>
        <dsp:cNvPr id="0" name=""/>
        <dsp:cNvSpPr/>
      </dsp:nvSpPr>
      <dsp:spPr>
        <a:xfrm>
          <a:off x="826698" y="841255"/>
          <a:ext cx="1520731" cy="4636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Lean and Fit Hypothesis</a:t>
          </a:r>
          <a:endParaRPr lang="en-US" sz="1200" kern="1200" baseline="30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6698" y="841255"/>
        <a:ext cx="1520731" cy="463637"/>
      </dsp:txXfrm>
    </dsp:sp>
    <dsp:sp modelId="{4208D7B8-DA95-4351-B8A8-39059DB24508}">
      <dsp:nvSpPr>
        <dsp:cNvPr id="0" name=""/>
        <dsp:cNvSpPr/>
      </dsp:nvSpPr>
      <dsp:spPr>
        <a:xfrm>
          <a:off x="826698" y="1420802"/>
          <a:ext cx="1520731" cy="4636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Fat and Fit Hypothesis</a:t>
          </a:r>
        </a:p>
      </dsp:txBody>
      <dsp:txXfrm>
        <a:off x="826698" y="1420802"/>
        <a:ext cx="1520731" cy="463637"/>
      </dsp:txXfrm>
    </dsp:sp>
    <dsp:sp modelId="{EF7AF5FA-9F14-42E6-87B9-989C1C73D307}">
      <dsp:nvSpPr>
        <dsp:cNvPr id="0" name=""/>
        <dsp:cNvSpPr/>
      </dsp:nvSpPr>
      <dsp:spPr>
        <a:xfrm>
          <a:off x="826698" y="2000349"/>
          <a:ext cx="1520731" cy="4636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Reproductive Stress Hypothesis</a:t>
          </a:r>
        </a:p>
      </dsp:txBody>
      <dsp:txXfrm>
        <a:off x="826698" y="2000349"/>
        <a:ext cx="1520731" cy="463637"/>
      </dsp:txXfrm>
    </dsp:sp>
    <dsp:sp modelId="{39868F04-1F27-47A3-B6BE-15144D745233}">
      <dsp:nvSpPr>
        <dsp:cNvPr id="0" name=""/>
        <dsp:cNvSpPr/>
      </dsp:nvSpPr>
      <dsp:spPr>
        <a:xfrm>
          <a:off x="2651577" y="2000349"/>
          <a:ext cx="1520731" cy="46363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Energetic Stress Hypothesis</a:t>
          </a:r>
        </a:p>
      </dsp:txBody>
      <dsp:txXfrm>
        <a:off x="2651577" y="2000349"/>
        <a:ext cx="1520731" cy="463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8CAE17-90DF-4022-AA3A-EEF0E056531A}">
      <dsp:nvSpPr>
        <dsp:cNvPr id="0" name=""/>
        <dsp:cNvSpPr/>
      </dsp:nvSpPr>
      <dsp:spPr>
        <a:xfrm>
          <a:off x="631651" y="2018832"/>
          <a:ext cx="412334" cy="9875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167" y="0"/>
              </a:lnTo>
              <a:lnTo>
                <a:pt x="206167" y="987500"/>
              </a:lnTo>
              <a:lnTo>
                <a:pt x="412334" y="98750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1065" y="2485828"/>
        <a:ext cx="53506" cy="53506"/>
      </dsp:txXfrm>
    </dsp:sp>
    <dsp:sp modelId="{795939F4-25F0-4068-A635-A38DA18A65FF}">
      <dsp:nvSpPr>
        <dsp:cNvPr id="0" name=""/>
        <dsp:cNvSpPr/>
      </dsp:nvSpPr>
      <dsp:spPr>
        <a:xfrm>
          <a:off x="631651" y="2018832"/>
          <a:ext cx="412334" cy="295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6167" y="0"/>
              </a:lnTo>
              <a:lnTo>
                <a:pt x="206167" y="295959"/>
              </a:lnTo>
              <a:lnTo>
                <a:pt x="412334" y="29595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5130" y="2154123"/>
        <a:ext cx="25377" cy="25377"/>
      </dsp:txXfrm>
    </dsp:sp>
    <dsp:sp modelId="{3C1DEEB2-3E48-4A9F-9B2A-2D4BD4162AF4}">
      <dsp:nvSpPr>
        <dsp:cNvPr id="0" name=""/>
        <dsp:cNvSpPr/>
      </dsp:nvSpPr>
      <dsp:spPr>
        <a:xfrm>
          <a:off x="3105658" y="1643945"/>
          <a:ext cx="4123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334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1517" y="1679356"/>
        <a:ext cx="20616" cy="20616"/>
      </dsp:txXfrm>
    </dsp:sp>
    <dsp:sp modelId="{45CD576B-4325-4110-829F-F7850BC7FD91}">
      <dsp:nvSpPr>
        <dsp:cNvPr id="0" name=""/>
        <dsp:cNvSpPr/>
      </dsp:nvSpPr>
      <dsp:spPr>
        <a:xfrm>
          <a:off x="631651" y="1689665"/>
          <a:ext cx="412334" cy="329166"/>
        </a:xfrm>
        <a:custGeom>
          <a:avLst/>
          <a:gdLst/>
          <a:ahLst/>
          <a:cxnLst/>
          <a:rect l="0" t="0" r="0" b="0"/>
          <a:pathLst>
            <a:path>
              <a:moveTo>
                <a:pt x="0" y="329166"/>
              </a:moveTo>
              <a:lnTo>
                <a:pt x="206167" y="329166"/>
              </a:lnTo>
              <a:lnTo>
                <a:pt x="206167" y="0"/>
              </a:lnTo>
              <a:lnTo>
                <a:pt x="412334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4628" y="1841058"/>
        <a:ext cx="26380" cy="26380"/>
      </dsp:txXfrm>
    </dsp:sp>
    <dsp:sp modelId="{93278198-D018-4356-BCDC-59E76A8047C3}">
      <dsp:nvSpPr>
        <dsp:cNvPr id="0" name=""/>
        <dsp:cNvSpPr/>
      </dsp:nvSpPr>
      <dsp:spPr>
        <a:xfrm>
          <a:off x="3105658" y="985611"/>
          <a:ext cx="4123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334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1517" y="1021023"/>
        <a:ext cx="20616" cy="20616"/>
      </dsp:txXfrm>
    </dsp:sp>
    <dsp:sp modelId="{236D9030-600B-4DD2-8F12-7346CD05EA98}">
      <dsp:nvSpPr>
        <dsp:cNvPr id="0" name=""/>
        <dsp:cNvSpPr/>
      </dsp:nvSpPr>
      <dsp:spPr>
        <a:xfrm>
          <a:off x="631651" y="1031331"/>
          <a:ext cx="412334" cy="987500"/>
        </a:xfrm>
        <a:custGeom>
          <a:avLst/>
          <a:gdLst/>
          <a:ahLst/>
          <a:cxnLst/>
          <a:rect l="0" t="0" r="0" b="0"/>
          <a:pathLst>
            <a:path>
              <a:moveTo>
                <a:pt x="0" y="987500"/>
              </a:moveTo>
              <a:lnTo>
                <a:pt x="206167" y="987500"/>
              </a:lnTo>
              <a:lnTo>
                <a:pt x="206167" y="0"/>
              </a:lnTo>
              <a:lnTo>
                <a:pt x="412334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11065" y="1498328"/>
        <a:ext cx="53506" cy="53506"/>
      </dsp:txXfrm>
    </dsp:sp>
    <dsp:sp modelId="{2120CC57-02EE-45AC-90DA-F4670E6C564D}">
      <dsp:nvSpPr>
        <dsp:cNvPr id="0" name=""/>
        <dsp:cNvSpPr/>
      </dsp:nvSpPr>
      <dsp:spPr>
        <a:xfrm rot="16200000">
          <a:off x="-1336729" y="1704552"/>
          <a:ext cx="3308203" cy="6285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Theme 4: Increased GCs are an Honest Signal for Reproductive Programming</a:t>
          </a:r>
        </a:p>
      </dsp:txBody>
      <dsp:txXfrm>
        <a:off x="-1336729" y="1704552"/>
        <a:ext cx="3308203" cy="628558"/>
      </dsp:txXfrm>
    </dsp:sp>
    <dsp:sp modelId="{4208D7B8-DA95-4351-B8A8-39059DB24508}">
      <dsp:nvSpPr>
        <dsp:cNvPr id="0" name=""/>
        <dsp:cNvSpPr/>
      </dsp:nvSpPr>
      <dsp:spPr>
        <a:xfrm>
          <a:off x="1043986" y="780734"/>
          <a:ext cx="2061672" cy="501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Adaptive Theory</a:t>
          </a:r>
        </a:p>
      </dsp:txBody>
      <dsp:txXfrm>
        <a:off x="1043986" y="780734"/>
        <a:ext cx="2061672" cy="501193"/>
      </dsp:txXfrm>
    </dsp:sp>
    <dsp:sp modelId="{D3A3BF65-751A-4917-B8EA-C7F9965B180E}">
      <dsp:nvSpPr>
        <dsp:cNvPr id="0" name=""/>
        <dsp:cNvSpPr/>
      </dsp:nvSpPr>
      <dsp:spPr>
        <a:xfrm>
          <a:off x="3517993" y="780734"/>
          <a:ext cx="2360078" cy="501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Economic Stress Hypothesis</a:t>
          </a:r>
        </a:p>
      </dsp:txBody>
      <dsp:txXfrm>
        <a:off x="3517993" y="780734"/>
        <a:ext cx="2360078" cy="501193"/>
      </dsp:txXfrm>
    </dsp:sp>
    <dsp:sp modelId="{88F32904-7586-4673-92CF-87DD5F44BCB3}">
      <dsp:nvSpPr>
        <dsp:cNvPr id="0" name=""/>
        <dsp:cNvSpPr/>
      </dsp:nvSpPr>
      <dsp:spPr>
        <a:xfrm>
          <a:off x="1043986" y="1439068"/>
          <a:ext cx="2061672" cy="501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Developmental Stress Hypothesis</a:t>
          </a:r>
        </a:p>
      </dsp:txBody>
      <dsp:txXfrm>
        <a:off x="1043986" y="1439068"/>
        <a:ext cx="2061672" cy="501193"/>
      </dsp:txXfrm>
    </dsp:sp>
    <dsp:sp modelId="{A8125DD0-FB8F-4B46-B3A4-ED9D039ACE1C}">
      <dsp:nvSpPr>
        <dsp:cNvPr id="0" name=""/>
        <dsp:cNvSpPr/>
      </dsp:nvSpPr>
      <dsp:spPr>
        <a:xfrm>
          <a:off x="3517993" y="1439068"/>
          <a:ext cx="2360078" cy="501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Nutritional Stress Hypothesis</a:t>
          </a:r>
        </a:p>
      </dsp:txBody>
      <dsp:txXfrm>
        <a:off x="3517993" y="1439068"/>
        <a:ext cx="2360078" cy="501193"/>
      </dsp:txXfrm>
    </dsp:sp>
    <dsp:sp modelId="{A7B5E8CD-86A8-4B23-909E-9C8C263DE378}">
      <dsp:nvSpPr>
        <dsp:cNvPr id="0" name=""/>
        <dsp:cNvSpPr/>
      </dsp:nvSpPr>
      <dsp:spPr>
        <a:xfrm>
          <a:off x="1043986" y="2064195"/>
          <a:ext cx="2061672" cy="501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Maternal/Offspring Match Hypothesis</a:t>
          </a:r>
        </a:p>
      </dsp:txBody>
      <dsp:txXfrm>
        <a:off x="1043986" y="2064195"/>
        <a:ext cx="2061672" cy="501193"/>
      </dsp:txXfrm>
    </dsp:sp>
    <dsp:sp modelId="{5C78058A-B879-4BE8-BD4D-4384066F92B8}">
      <dsp:nvSpPr>
        <dsp:cNvPr id="0" name=""/>
        <dsp:cNvSpPr/>
      </dsp:nvSpPr>
      <dsp:spPr>
        <a:xfrm>
          <a:off x="1043986" y="2755735"/>
          <a:ext cx="2061672" cy="50119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Maternal-Match Hypothesis</a:t>
          </a:r>
        </a:p>
      </dsp:txBody>
      <dsp:txXfrm>
        <a:off x="1043986" y="2755735"/>
        <a:ext cx="2061672" cy="5011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82649-4CE7-4870-B1F8-C04A23969186}">
      <dsp:nvSpPr>
        <dsp:cNvPr id="0" name=""/>
        <dsp:cNvSpPr/>
      </dsp:nvSpPr>
      <dsp:spPr>
        <a:xfrm>
          <a:off x="1021944" y="1652621"/>
          <a:ext cx="298624" cy="1422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312" y="0"/>
              </a:lnTo>
              <a:lnTo>
                <a:pt x="149312" y="1422563"/>
              </a:lnTo>
              <a:lnTo>
                <a:pt x="298624" y="1422563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34917" y="2327563"/>
        <a:ext cx="72678" cy="72678"/>
      </dsp:txXfrm>
    </dsp:sp>
    <dsp:sp modelId="{95C66CD0-553B-4D2B-ABCC-7EFE51113328}">
      <dsp:nvSpPr>
        <dsp:cNvPr id="0" name=""/>
        <dsp:cNvSpPr/>
      </dsp:nvSpPr>
      <dsp:spPr>
        <a:xfrm>
          <a:off x="1021944" y="1652621"/>
          <a:ext cx="298624" cy="8535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312" y="0"/>
              </a:lnTo>
              <a:lnTo>
                <a:pt x="149312" y="853537"/>
              </a:lnTo>
              <a:lnTo>
                <a:pt x="298624" y="853537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48650" y="2056783"/>
        <a:ext cx="45213" cy="45213"/>
      </dsp:txXfrm>
    </dsp:sp>
    <dsp:sp modelId="{85674928-CE41-4F79-A4D9-50130CE115FC}">
      <dsp:nvSpPr>
        <dsp:cNvPr id="0" name=""/>
        <dsp:cNvSpPr/>
      </dsp:nvSpPr>
      <dsp:spPr>
        <a:xfrm>
          <a:off x="1021944" y="1652621"/>
          <a:ext cx="298624" cy="284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312" y="0"/>
              </a:lnTo>
              <a:lnTo>
                <a:pt x="149312" y="284512"/>
              </a:lnTo>
              <a:lnTo>
                <a:pt x="298624" y="28451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60945" y="1784566"/>
        <a:ext cx="20623" cy="20623"/>
      </dsp:txXfrm>
    </dsp:sp>
    <dsp:sp modelId="{45CD576B-4325-4110-829F-F7850BC7FD91}">
      <dsp:nvSpPr>
        <dsp:cNvPr id="0" name=""/>
        <dsp:cNvSpPr/>
      </dsp:nvSpPr>
      <dsp:spPr>
        <a:xfrm>
          <a:off x="1021944" y="1368108"/>
          <a:ext cx="298624" cy="284512"/>
        </a:xfrm>
        <a:custGeom>
          <a:avLst/>
          <a:gdLst/>
          <a:ahLst/>
          <a:cxnLst/>
          <a:rect l="0" t="0" r="0" b="0"/>
          <a:pathLst>
            <a:path>
              <a:moveTo>
                <a:pt x="0" y="284512"/>
              </a:moveTo>
              <a:lnTo>
                <a:pt x="149312" y="284512"/>
              </a:lnTo>
              <a:lnTo>
                <a:pt x="149312" y="0"/>
              </a:lnTo>
              <a:lnTo>
                <a:pt x="298624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60945" y="1500053"/>
        <a:ext cx="20623" cy="20623"/>
      </dsp:txXfrm>
    </dsp:sp>
    <dsp:sp modelId="{D184DA2E-6E42-4C35-A636-AA89461E5B9A}">
      <dsp:nvSpPr>
        <dsp:cNvPr id="0" name=""/>
        <dsp:cNvSpPr/>
      </dsp:nvSpPr>
      <dsp:spPr>
        <a:xfrm>
          <a:off x="1021944" y="799083"/>
          <a:ext cx="298624" cy="853537"/>
        </a:xfrm>
        <a:custGeom>
          <a:avLst/>
          <a:gdLst/>
          <a:ahLst/>
          <a:cxnLst/>
          <a:rect l="0" t="0" r="0" b="0"/>
          <a:pathLst>
            <a:path>
              <a:moveTo>
                <a:pt x="0" y="853537"/>
              </a:moveTo>
              <a:lnTo>
                <a:pt x="149312" y="853537"/>
              </a:lnTo>
              <a:lnTo>
                <a:pt x="149312" y="0"/>
              </a:lnTo>
              <a:lnTo>
                <a:pt x="298624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48650" y="1203245"/>
        <a:ext cx="45213" cy="45213"/>
      </dsp:txXfrm>
    </dsp:sp>
    <dsp:sp modelId="{236D9030-600B-4DD2-8F12-7346CD05EA98}">
      <dsp:nvSpPr>
        <dsp:cNvPr id="0" name=""/>
        <dsp:cNvSpPr/>
      </dsp:nvSpPr>
      <dsp:spPr>
        <a:xfrm>
          <a:off x="1021944" y="230058"/>
          <a:ext cx="298624" cy="1422563"/>
        </a:xfrm>
        <a:custGeom>
          <a:avLst/>
          <a:gdLst/>
          <a:ahLst/>
          <a:cxnLst/>
          <a:rect l="0" t="0" r="0" b="0"/>
          <a:pathLst>
            <a:path>
              <a:moveTo>
                <a:pt x="0" y="1422563"/>
              </a:moveTo>
              <a:lnTo>
                <a:pt x="149312" y="1422563"/>
              </a:lnTo>
              <a:lnTo>
                <a:pt x="149312" y="0"/>
              </a:lnTo>
              <a:lnTo>
                <a:pt x="298624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34917" y="905000"/>
        <a:ext cx="72678" cy="72678"/>
      </dsp:txXfrm>
    </dsp:sp>
    <dsp:sp modelId="{2120CC57-02EE-45AC-90DA-F4670E6C564D}">
      <dsp:nvSpPr>
        <dsp:cNvPr id="0" name=""/>
        <dsp:cNvSpPr/>
      </dsp:nvSpPr>
      <dsp:spPr>
        <a:xfrm rot="16200000">
          <a:off x="-622068" y="1375981"/>
          <a:ext cx="2734747" cy="55327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Theme 2: Increased Stress/GCs Facilitate Reproduction</a:t>
          </a:r>
        </a:p>
      </dsp:txBody>
      <dsp:txXfrm>
        <a:off x="-622068" y="1375981"/>
        <a:ext cx="2734747" cy="553279"/>
      </dsp:txXfrm>
    </dsp:sp>
    <dsp:sp modelId="{4208D7B8-DA95-4351-B8A8-39059DB24508}">
      <dsp:nvSpPr>
        <dsp:cNvPr id="0" name=""/>
        <dsp:cNvSpPr/>
      </dsp:nvSpPr>
      <dsp:spPr>
        <a:xfrm>
          <a:off x="1320569" y="2448"/>
          <a:ext cx="1493122" cy="455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Adaptive Stress Hypothesis</a:t>
          </a:r>
        </a:p>
      </dsp:txBody>
      <dsp:txXfrm>
        <a:off x="1320569" y="2448"/>
        <a:ext cx="1493122" cy="455220"/>
      </dsp:txXfrm>
    </dsp:sp>
    <dsp:sp modelId="{1CD4FD55-C032-4D33-81F5-3B1A280A9375}">
      <dsp:nvSpPr>
        <dsp:cNvPr id="0" name=""/>
        <dsp:cNvSpPr/>
      </dsp:nvSpPr>
      <dsp:spPr>
        <a:xfrm>
          <a:off x="1320569" y="571473"/>
          <a:ext cx="1493122" cy="455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Energetics-Hormone Vocalization Model</a:t>
          </a:r>
        </a:p>
      </dsp:txBody>
      <dsp:txXfrm>
        <a:off x="1320569" y="571473"/>
        <a:ext cx="1493122" cy="455220"/>
      </dsp:txXfrm>
    </dsp:sp>
    <dsp:sp modelId="{88F32904-7586-4673-92CF-87DD5F44BCB3}">
      <dsp:nvSpPr>
        <dsp:cNvPr id="0" name=""/>
        <dsp:cNvSpPr/>
      </dsp:nvSpPr>
      <dsp:spPr>
        <a:xfrm>
          <a:off x="1320569" y="1140498"/>
          <a:ext cx="1493122" cy="455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Facilitation Hypothesis</a:t>
          </a:r>
        </a:p>
      </dsp:txBody>
      <dsp:txXfrm>
        <a:off x="1320569" y="1140498"/>
        <a:ext cx="1493122" cy="455220"/>
      </dsp:txXfrm>
    </dsp:sp>
    <dsp:sp modelId="{EA498D06-DB60-409D-B7E7-C072AB90AFC6}">
      <dsp:nvSpPr>
        <dsp:cNvPr id="0" name=""/>
        <dsp:cNvSpPr/>
      </dsp:nvSpPr>
      <dsp:spPr>
        <a:xfrm>
          <a:off x="1320569" y="1709524"/>
          <a:ext cx="2087190" cy="455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(GC-induced) Reproductive Conflict Hypothesis</a:t>
          </a:r>
        </a:p>
      </dsp:txBody>
      <dsp:txXfrm>
        <a:off x="1320569" y="1709524"/>
        <a:ext cx="2087190" cy="455220"/>
      </dsp:txXfrm>
    </dsp:sp>
    <dsp:sp modelId="{BE59CCE5-FD2C-422A-9EF2-8F0A21504C33}">
      <dsp:nvSpPr>
        <dsp:cNvPr id="0" name=""/>
        <dsp:cNvSpPr/>
      </dsp:nvSpPr>
      <dsp:spPr>
        <a:xfrm>
          <a:off x="1320569" y="2278549"/>
          <a:ext cx="1944657" cy="455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Cort(GC)-Adaptation Hypothesis</a:t>
          </a:r>
        </a:p>
      </dsp:txBody>
      <dsp:txXfrm>
        <a:off x="1320569" y="2278549"/>
        <a:ext cx="1944657" cy="455220"/>
      </dsp:txXfrm>
    </dsp:sp>
    <dsp:sp modelId="{F94ECA8A-1204-42AB-A73F-D5E15D72E5DD}">
      <dsp:nvSpPr>
        <dsp:cNvPr id="0" name=""/>
        <dsp:cNvSpPr/>
      </dsp:nvSpPr>
      <dsp:spPr>
        <a:xfrm>
          <a:off x="1320569" y="2847574"/>
          <a:ext cx="1493122" cy="45522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Match-Mismatch Hypothesis</a:t>
          </a:r>
          <a:r>
            <a:rPr lang="en-US" sz="1200" kern="1200" baseline="300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</a:p>
      </dsp:txBody>
      <dsp:txXfrm>
        <a:off x="1320569" y="2847574"/>
        <a:ext cx="1493122" cy="455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2ED4E-1EE0-44CA-8D63-C40403D2E0A4}">
      <dsp:nvSpPr>
        <dsp:cNvPr id="0" name=""/>
        <dsp:cNvSpPr/>
      </dsp:nvSpPr>
      <dsp:spPr>
        <a:xfrm>
          <a:off x="692546" y="1652621"/>
          <a:ext cx="411965" cy="561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5982" y="0"/>
              </a:lnTo>
              <a:lnTo>
                <a:pt x="205982" y="561626"/>
              </a:lnTo>
              <a:lnTo>
                <a:pt x="411965" y="561626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1116" y="1916021"/>
        <a:ext cx="34825" cy="34825"/>
      </dsp:txXfrm>
    </dsp:sp>
    <dsp:sp modelId="{128EC6C1-8A87-470B-9D23-E870E4504AB9}">
      <dsp:nvSpPr>
        <dsp:cNvPr id="0" name=""/>
        <dsp:cNvSpPr/>
      </dsp:nvSpPr>
      <dsp:spPr>
        <a:xfrm>
          <a:off x="692546" y="1606901"/>
          <a:ext cx="411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5982" y="45720"/>
              </a:lnTo>
              <a:lnTo>
                <a:pt x="205982" y="79568"/>
              </a:lnTo>
              <a:lnTo>
                <a:pt x="411965" y="7956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8195" y="1642287"/>
        <a:ext cx="20667" cy="20667"/>
      </dsp:txXfrm>
    </dsp:sp>
    <dsp:sp modelId="{236D9030-600B-4DD2-8F12-7346CD05EA98}">
      <dsp:nvSpPr>
        <dsp:cNvPr id="0" name=""/>
        <dsp:cNvSpPr/>
      </dsp:nvSpPr>
      <dsp:spPr>
        <a:xfrm>
          <a:off x="692546" y="1124844"/>
          <a:ext cx="360243" cy="527777"/>
        </a:xfrm>
        <a:custGeom>
          <a:avLst/>
          <a:gdLst/>
          <a:ahLst/>
          <a:cxnLst/>
          <a:rect l="0" t="0" r="0" b="0"/>
          <a:pathLst>
            <a:path>
              <a:moveTo>
                <a:pt x="0" y="527777"/>
              </a:moveTo>
              <a:lnTo>
                <a:pt x="180121" y="527777"/>
              </a:lnTo>
              <a:lnTo>
                <a:pt x="180121" y="0"/>
              </a:lnTo>
              <a:lnTo>
                <a:pt x="360243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6693" y="1372757"/>
        <a:ext cx="31950" cy="31950"/>
      </dsp:txXfrm>
    </dsp:sp>
    <dsp:sp modelId="{2120CC57-02EE-45AC-90DA-F4670E6C564D}">
      <dsp:nvSpPr>
        <dsp:cNvPr id="0" name=""/>
        <dsp:cNvSpPr/>
      </dsp:nvSpPr>
      <dsp:spPr>
        <a:xfrm rot="16200000">
          <a:off x="-1197123" y="1385924"/>
          <a:ext cx="3245946" cy="53339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Theme 3: Increased GCs  Either Inhibit or Facilitate Reproduction</a:t>
          </a:r>
        </a:p>
      </dsp:txBody>
      <dsp:txXfrm>
        <a:off x="-1197123" y="1385924"/>
        <a:ext cx="3245946" cy="533394"/>
      </dsp:txXfrm>
    </dsp:sp>
    <dsp:sp modelId="{4208D7B8-DA95-4351-B8A8-39059DB24508}">
      <dsp:nvSpPr>
        <dsp:cNvPr id="0" name=""/>
        <dsp:cNvSpPr/>
      </dsp:nvSpPr>
      <dsp:spPr>
        <a:xfrm>
          <a:off x="1052790" y="916396"/>
          <a:ext cx="2059827" cy="4168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Context-Dependent Hypothesis</a:t>
          </a:r>
        </a:p>
      </dsp:txBody>
      <dsp:txXfrm>
        <a:off x="1052790" y="916396"/>
        <a:ext cx="2059827" cy="416895"/>
      </dsp:txXfrm>
    </dsp:sp>
    <dsp:sp modelId="{5134DFD9-C578-4103-B7E8-FFD47C7A4E2F}">
      <dsp:nvSpPr>
        <dsp:cNvPr id="0" name=""/>
        <dsp:cNvSpPr/>
      </dsp:nvSpPr>
      <dsp:spPr>
        <a:xfrm>
          <a:off x="1104512" y="1490290"/>
          <a:ext cx="2059827" cy="3923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Cortisol Buffering Hypothesis</a:t>
          </a:r>
        </a:p>
      </dsp:txBody>
      <dsp:txXfrm>
        <a:off x="1104512" y="1490290"/>
        <a:ext cx="2059827" cy="392359"/>
      </dsp:txXfrm>
    </dsp:sp>
    <dsp:sp modelId="{31E6AD73-82B0-413E-93F2-D2FDF0277D14}">
      <dsp:nvSpPr>
        <dsp:cNvPr id="0" name=""/>
        <dsp:cNvSpPr/>
      </dsp:nvSpPr>
      <dsp:spPr>
        <a:xfrm>
          <a:off x="1104512" y="2039649"/>
          <a:ext cx="2059827" cy="34919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Current Condition Hypothesis</a:t>
          </a:r>
        </a:p>
      </dsp:txBody>
      <dsp:txXfrm>
        <a:off x="1104512" y="2039649"/>
        <a:ext cx="2059827" cy="349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FAD33DF8-00DA-42CD-A4D4-D44731F68F10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3938" y="1162050"/>
            <a:ext cx="24225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84F9E1FA-9376-4AAF-A3E1-2FBFD160A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1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3938" y="1162050"/>
            <a:ext cx="242252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 1. Schematic representation of major themes of reproductive stress/GC hypotheses. </a:t>
            </a:r>
          </a:p>
          <a:p>
            <a:r>
              <a:rPr lang="en-US" dirty="0"/>
              <a:t>Figure was edited to correct an error. Initially, the Cort (GC)-Adaptation Hypothesis was incorrectly classified in Reproduction Theme 1 (Increased Stress/GCs Impair Reproduction) instead of Reproduction Theme 2 (Increased Stress/GCs Facilitate Reproduction). I apologize for this oversight. That mistake is corrected in this file. 7/17/2020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E1FA-9376-4AAF-A3E1-2FBFD160A9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47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3938" y="1162050"/>
            <a:ext cx="242252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Supplemental Figure 1. Continued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E1FA-9376-4AAF-A3E1-2FBFD160A9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6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7FAE-8F4B-4763-B3C0-4588BA79269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DBC3-100D-4DF6-992D-68ECAE10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1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7FAE-8F4B-4763-B3C0-4588BA79269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DBC3-100D-4DF6-992D-68ECAE10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6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7FAE-8F4B-4763-B3C0-4588BA79269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DBC3-100D-4DF6-992D-68ECAE10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4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7FAE-8F4B-4763-B3C0-4588BA79269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DBC3-100D-4DF6-992D-68ECAE10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3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7FAE-8F4B-4763-B3C0-4588BA79269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DBC3-100D-4DF6-992D-68ECAE10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5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7FAE-8F4B-4763-B3C0-4588BA79269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DBC3-100D-4DF6-992D-68ECAE10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7FAE-8F4B-4763-B3C0-4588BA79269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DBC3-100D-4DF6-992D-68ECAE10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0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7FAE-8F4B-4763-B3C0-4588BA79269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DBC3-100D-4DF6-992D-68ECAE10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5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7FAE-8F4B-4763-B3C0-4588BA79269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DBC3-100D-4DF6-992D-68ECAE10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5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7FAE-8F4B-4763-B3C0-4588BA79269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DBC3-100D-4DF6-992D-68ECAE10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3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7FAE-8F4B-4763-B3C0-4588BA79269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3DBC3-100D-4DF6-992D-68ECAE10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7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C7FAE-8F4B-4763-B3C0-4588BA792694}" type="datetimeFigureOut">
              <a:rPr lang="en-US" smtClean="0"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3DBC3-100D-4DF6-992D-68ECAE109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7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3DA8BEB-20CD-4D8E-8C9E-67F003CC13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0304356"/>
              </p:ext>
            </p:extLst>
          </p:nvPr>
        </p:nvGraphicFramePr>
        <p:xfrm>
          <a:off x="-1604087" y="140675"/>
          <a:ext cx="11267069" cy="872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57D1666-C282-425C-8DEA-F2BCC6A760A0}"/>
              </a:ext>
            </a:extLst>
          </p:cNvPr>
          <p:cNvSpPr txBox="1"/>
          <p:nvPr/>
        </p:nvSpPr>
        <p:spPr>
          <a:xfrm>
            <a:off x="0" y="9779224"/>
            <a:ext cx="293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Supplemental Figure 1</a:t>
            </a:r>
          </a:p>
        </p:txBody>
      </p:sp>
    </p:spTree>
    <p:extLst>
      <p:ext uri="{BB962C8B-B14F-4D97-AF65-F5344CB8AC3E}">
        <p14:creationId xmlns:p14="http://schemas.microsoft.com/office/powerpoint/2010/main" val="258976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137414D-C870-4FF2-B398-7008A4E899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292979"/>
              </p:ext>
            </p:extLst>
          </p:nvPr>
        </p:nvGraphicFramePr>
        <p:xfrm>
          <a:off x="2621309" y="6715707"/>
          <a:ext cx="4174906" cy="3305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011517-3158-40D3-8F38-4D80FDBF2E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0330004"/>
              </p:ext>
            </p:extLst>
          </p:nvPr>
        </p:nvGraphicFramePr>
        <p:xfrm>
          <a:off x="403240" y="3410464"/>
          <a:ext cx="5881165" cy="403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B57D3B-6DCB-4628-A52A-755F1DE09C79}"/>
              </a:ext>
            </a:extLst>
          </p:cNvPr>
          <p:cNvSpPr txBox="1"/>
          <p:nvPr/>
        </p:nvSpPr>
        <p:spPr>
          <a:xfrm>
            <a:off x="0" y="9779224"/>
            <a:ext cx="2934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Supplemental Figure 1 Cont.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C5C54E6-B0EB-47B1-AD19-46BCB989A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105039"/>
              </p:ext>
            </p:extLst>
          </p:nvPr>
        </p:nvGraphicFramePr>
        <p:xfrm>
          <a:off x="217889" y="105222"/>
          <a:ext cx="3876426" cy="3305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EC01852-F0D8-4191-8B97-824854D1D0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975376"/>
              </p:ext>
            </p:extLst>
          </p:nvPr>
        </p:nvGraphicFramePr>
        <p:xfrm>
          <a:off x="4231019" y="105221"/>
          <a:ext cx="3323492" cy="3305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18544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799</TotalTime>
  <Words>278</Words>
  <Application>Microsoft Office PowerPoint</Application>
  <PresentationFormat>Custom</PresentationFormat>
  <Paragraphs>55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Harris, Breanna N</dc:creator>
  <cp:lastModifiedBy>Harris, Breanna N</cp:lastModifiedBy>
  <cp:revision>66</cp:revision>
  <cp:lastPrinted>2019-12-09T22:55:40Z</cp:lastPrinted>
  <dcterms:created xsi:type="dcterms:W3CDTF">2019-07-01T19:19:44Z</dcterms:created>
  <dcterms:modified xsi:type="dcterms:W3CDTF">2020-07-17T13:26:59Z</dcterms:modified>
</cp:coreProperties>
</file>