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, Breanna A - 0116734" initials="HBA-0" lastIdx="1" clrIdx="0">
    <p:extLst>
      <p:ext uri="{19B8F6BF-5375-455C-9EA6-DF929625EA0E}">
        <p15:presenceInfo xmlns:p15="http://schemas.microsoft.com/office/powerpoint/2012/main" userId="S-1-5-21-1343024091-920026266-682003330-378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9" autoAdjust="0"/>
  </p:normalViewPr>
  <p:slideViewPr>
    <p:cSldViewPr snapToGrid="0">
      <p:cViewPr varScale="1">
        <p:scale>
          <a:sx n="85" d="100"/>
          <a:sy n="85" d="100"/>
        </p:scale>
        <p:origin x="216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5D305-A004-452D-84F5-A66C4874875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F709-7528-464E-88A1-CCA6F2110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DF709-7528-464E-88A1-CCA6F2110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DCF-3AB0-4746-A81D-A13F448CFBE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54A4-CFB9-4968-AF0C-71B8B7FF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255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178" y="1986845"/>
            <a:ext cx="154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  <a:ea typeface="Adobe Fan Heiti Std B" panose="020B0700000000000000" pitchFamily="34" charset="-128"/>
              </a:rPr>
              <a:t>Contestant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178" y="3595511"/>
            <a:ext cx="154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Contestant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178" y="5019511"/>
            <a:ext cx="154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Contestant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040610"/>
            <a:ext cx="12192000" cy="44026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42608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817414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-9823" y="5918674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2356" y="485422"/>
            <a:ext cx="8321377" cy="118398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22" y="-339610"/>
            <a:ext cx="3804356" cy="2157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284808"/>
            <a:ext cx="4963230" cy="30654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98044" y="1986845"/>
            <a:ext cx="65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Name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8044" y="3591103"/>
            <a:ext cx="65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Name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8044" y="5019511"/>
            <a:ext cx="65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Name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417734"/>
            <a:ext cx="12192000" cy="44026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051" y="1613981"/>
            <a:ext cx="1207008" cy="1071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06" y="1619840"/>
            <a:ext cx="1202855" cy="1078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763" y="1624000"/>
            <a:ext cx="1225296" cy="1064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763" y="1635898"/>
            <a:ext cx="1225296" cy="1040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4" y="3199449"/>
            <a:ext cx="1207008" cy="1071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49" y="3205308"/>
            <a:ext cx="1202855" cy="1078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06" y="3209468"/>
            <a:ext cx="1225296" cy="1064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06" y="3221366"/>
            <a:ext cx="1225296" cy="1040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4" y="4728076"/>
            <a:ext cx="1207008" cy="1071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49" y="4733935"/>
            <a:ext cx="1202855" cy="1078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06" y="4738095"/>
            <a:ext cx="1225296" cy="1064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06" y="4749993"/>
            <a:ext cx="1225296" cy="1040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6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Fan Heiti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Henry, Breanna A - 0116734</dc:creator>
  <cp:lastModifiedBy>Henry, Breanna A - 0116734</cp:lastModifiedBy>
  <cp:revision>9</cp:revision>
  <dcterms:created xsi:type="dcterms:W3CDTF">2016-12-09T12:49:14Z</dcterms:created>
  <dcterms:modified xsi:type="dcterms:W3CDTF">2016-12-09T14:03:47Z</dcterms:modified>
</cp:coreProperties>
</file>