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65" r:id="rId4"/>
    <p:sldId id="266" r:id="rId5"/>
    <p:sldId id="258" r:id="rId6"/>
    <p:sldId id="257" r:id="rId7"/>
    <p:sldId id="260" r:id="rId8"/>
    <p:sldId id="261" r:id="rId9"/>
    <p:sldId id="259" r:id="rId10"/>
    <p:sldId id="263" r:id="rId11"/>
    <p:sldId id="269" r:id="rId12"/>
    <p:sldId id="268" r:id="rId13"/>
    <p:sldId id="264" r:id="rId14"/>
    <p:sldId id="267" r:id="rId15"/>
    <p:sldId id="270" r:id="rId16"/>
    <p:sldId id="271" r:id="rId17"/>
    <p:sldId id="276" r:id="rId18"/>
    <p:sldId id="277" r:id="rId19"/>
    <p:sldId id="278" r:id="rId20"/>
    <p:sldId id="279" r:id="rId21"/>
    <p:sldId id="281" r:id="rId22"/>
    <p:sldId id="282" r:id="rId23"/>
    <p:sldId id="280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8"/>
            <p14:sldId id="264"/>
            <p14:sldId id="267"/>
            <p14:sldId id="270"/>
            <p14:sldId id="271"/>
            <p14:sldId id="276"/>
            <p14:sldId id="277"/>
            <p14:sldId id="278"/>
            <p14:sldId id="279"/>
            <p14:sldId id="281"/>
            <p14:sldId id="282"/>
            <p14:sldId id="28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2286000"/>
            <a:ext cx="105720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BA36-FF68-46F9-A101-58F857F5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46210"/>
            <a:ext cx="8382690" cy="4102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missing (don’t have 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BF5E-4376-4528-853F-42CE0D3B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76335"/>
            <a:ext cx="10071531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– chart3 (pick one from these 3?)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43A668-3EE6-46BD-A11F-C38C3034B8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3" y="1697135"/>
            <a:ext cx="4706430" cy="256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75AAB-4ED1-4941-BEE1-BB17FDC8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7135"/>
            <a:ext cx="4053859" cy="2533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3CCDB-9F17-419A-8EBE-EB333E168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266" y="4295243"/>
            <a:ext cx="4053860" cy="25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verage solar energy potential generated per panel by region – </a:t>
            </a:r>
            <a:r>
              <a:rPr lang="en-US" dirty="0"/>
              <a:t>Chart 4-8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60FDCF-1BE9-47F8-AAAA-E61A5251A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7" y="4180131"/>
            <a:ext cx="3992501" cy="24495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CA03D-E2EA-48E9-B886-49247587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" y="1665268"/>
            <a:ext cx="3978181" cy="2449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53F6A-22DD-421B-8678-9B88355AB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64" y="1665268"/>
            <a:ext cx="3992501" cy="2456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4C0F-5C35-40D6-98DA-2D1481C67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763" y="4180131"/>
            <a:ext cx="4011335" cy="2478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19CABD-80F3-43A6-898F-15F088955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629" y="2056972"/>
            <a:ext cx="3830093" cy="2342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95E5A5-50A6-440C-A5AF-D691F8AA9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629" y="4595755"/>
            <a:ext cx="3823585" cy="105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4D04-B7B9-4334-97D8-2C1043E3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482078" cy="303866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Need these charts, only if team agrees</a:t>
            </a:r>
          </a:p>
        </p:txBody>
      </p:sp>
    </p:spTree>
    <p:extLst>
      <p:ext uri="{BB962C8B-B14F-4D97-AF65-F5344CB8AC3E}">
        <p14:creationId xmlns:p14="http://schemas.microsoft.com/office/powerpoint/2010/main" val="53607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checking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6AC56838-18F4-42BC-B009-004A6FA6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2" y="1270000"/>
            <a:ext cx="7296539" cy="547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ANOVA: do the mean values of 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potential generated by each panel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differ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 </a:t>
            </a:r>
            <a:r>
              <a:rPr lang="en-US" dirty="0"/>
              <a:t>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716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previous slides: calculate the average solar energy potential generated by each panel by region (</a:t>
            </a:r>
            <a:r>
              <a:rPr lang="en-US" sz="32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ANOVA: do the sunlight energy potential per panel per direction diff by 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925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02506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 + location (we can code 4 region by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levels))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7214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 + location (we can code 4 region by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levels) + panel direction (we can code directions into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 – NSEW?)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9" y="387362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CAA5-3B62-4E6C-96F8-39492B39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number of solar panels, along with the amount of solar energy generated and carbon dioxide abatement in different cities of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estimated potential carbon offset from solar energy use per region.</a:t>
            </a: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221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873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missing (don’t have to)</vt:lpstr>
      <vt:lpstr>Total solar energy production potential by region – chart3 (pick one from these 3?)</vt:lpstr>
      <vt:lpstr>Average solar energy potential generated per panel by region – Chart 4-8</vt:lpstr>
      <vt:lpstr>Relationship check for model building (below 4 + above 2) Any relationship between carbon offset and solar panels? (qq-plot + cor test) Any relationship between carbon offset and solar potential? (qq-plot + cor test) Any relationship between carbon offset and solar panel direction? (qq-plot + cor test) Any relationship between carbon offset and solar location (use lat, long data)? (qq-plot + cor test)   Need these charts, only if team agrees</vt:lpstr>
      <vt:lpstr>Correlation checking</vt:lpstr>
      <vt:lpstr>PowerPoint Presentation</vt:lpstr>
      <vt:lpstr>ANOVA: do the mean values of solar energy potential generated by each panel differ by region?</vt:lpstr>
      <vt:lpstr>ANOVA: do the sunlight energy potential per panel per direction diff by region?</vt:lpstr>
      <vt:lpstr>Lm(carbon offset ~ total solar energy potential)  </vt:lpstr>
      <vt:lpstr>Lm(carbon offset ~ total solar energy potential + # of solar panels)  </vt:lpstr>
      <vt:lpstr>Lm(carbon offset ~ total solar energy potential + # of solar panels + location (we can code 4 region by 4 categorical levels))  </vt:lpstr>
      <vt:lpstr>Lm(carbon offset ~ total solar energy potential + # of solar panels + location (we can code 4 region by 4 categorical levels) + panel direction (we can code directions into 4 categorical levels – NSEW?)  </vt:lpstr>
      <vt:lpstr>VIF test on all the variables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Wu, Jichong</cp:lastModifiedBy>
  <cp:revision>17</cp:revision>
  <dcterms:created xsi:type="dcterms:W3CDTF">2021-03-18T13:48:05Z</dcterms:created>
  <dcterms:modified xsi:type="dcterms:W3CDTF">2021-03-20T07:38:46Z</dcterms:modified>
</cp:coreProperties>
</file>