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1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33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05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0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68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5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1362077"/>
            <a:ext cx="10572000" cy="1143000"/>
          </a:xfrm>
        </p:spPr>
        <p:txBody>
          <a:bodyPr/>
          <a:lstStyle/>
          <a:p>
            <a:r>
              <a:rPr lang="en-US" altLang="zh-CN" dirty="0"/>
              <a:t>DATS 6101–Group Project 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Team No.4:  Science Rookies</a:t>
            </a:r>
          </a:p>
          <a:p>
            <a:r>
              <a:rPr lang="en-US" altLang="zh-CN" sz="2000" dirty="0"/>
              <a:t>Names: Bradley Reardon, Pranay </a:t>
            </a:r>
            <a:r>
              <a:rPr lang="en-US" altLang="zh-CN" sz="2000" dirty="0" err="1"/>
              <a:t>Bhakthula</a:t>
            </a:r>
            <a:r>
              <a:rPr lang="en-US" altLang="zh-CN" sz="2000" dirty="0"/>
              <a:t>, Baldur Hua, </a:t>
            </a:r>
            <a:r>
              <a:rPr lang="en-US" altLang="zh-CN" sz="2000" dirty="0" err="1"/>
              <a:t>Jichong</a:t>
            </a:r>
            <a:r>
              <a:rPr lang="en-US" altLang="zh-CN" sz="2000" dirty="0"/>
              <a:t> Wu, </a:t>
            </a:r>
            <a:r>
              <a:rPr lang="en-US" altLang="zh-CN" sz="2000" dirty="0" err="1"/>
              <a:t>Qinyuan</a:t>
            </a:r>
            <a:r>
              <a:rPr lang="en-US" altLang="zh-CN" sz="2000" dirty="0"/>
              <a:t> Xing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3171824"/>
            <a:ext cx="7410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entury Gothic (Headings)"/>
              </a:rPr>
              <a:t>Sunroof Project Analysis</a:t>
            </a:r>
            <a:endParaRPr lang="zh-CN" altLang="en-US" sz="4000" b="1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S.M.A.R.T Questions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3" y="2390775"/>
            <a:ext cx="10963713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Analyze</a:t>
            </a:r>
            <a:r>
              <a:rPr lang="en-US" altLang="zh-CN" sz="2000" b="0" i="0" u="none" strike="noStrike" baseline="0" dirty="0"/>
              <a:t> the effects of estimated annual sunlight and number of potential panels per different directional facing buildings on the total solar energy generation potential per city.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Determine</a:t>
            </a:r>
            <a:r>
              <a:rPr lang="en-US" altLang="zh-CN" sz="2000" b="0" i="0" u="none" strike="noStrike" baseline="0" dirty="0"/>
              <a:t> the estimated potential carbon offset from solar energy use per city.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</a:t>
            </a:r>
            <a:r>
              <a:rPr lang="en-US" altLang="zh-CN" sz="2000" b="0" i="0" u="none" strike="noStrike" baseline="0" dirty="0"/>
              <a:t> longitude and latitude to determine the efficiency of producing solar energy per city.</a:t>
            </a:r>
            <a:endParaRPr lang="zh-CN" altLang="en-US" sz="2000" b="0" i="0" u="none" strike="noStrike" baseline="0" dirty="0"/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Set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1055457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/>
              <a:t>The dataset contains the number of solar panels, along with the amount of solar energy generated and carbon dioxide abatement in different cities of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Dataset Source: </a:t>
            </a:r>
            <a:r>
              <a:rPr lang="en-US" altLang="zh-CN" sz="1800" dirty="0">
                <a:hlinkClick r:id="rId2"/>
              </a:rPr>
              <a:t>Kaggle</a:t>
            </a:r>
            <a:endParaRPr lang="en-US" altLang="zh-CN" sz="1800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/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92" y="4492586"/>
            <a:ext cx="10042194" cy="1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F111-4BB5-4000-89FF-661CBEC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AB15-363A-4994-8CBB-1DAA8141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</TotalTime>
  <Words>141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Century Gothic (Headings)</vt:lpstr>
      <vt:lpstr>Calibri</vt:lpstr>
      <vt:lpstr>Century Gothic</vt:lpstr>
      <vt:lpstr>Wingdings</vt:lpstr>
      <vt:lpstr>Wingdings 2</vt:lpstr>
      <vt:lpstr>Quotable</vt:lpstr>
      <vt:lpstr>DATS 6101–Group Project 1</vt:lpstr>
      <vt:lpstr>S.M.A.R.T Questions</vt:lpstr>
      <vt:lpstr>Data Set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Chengyang Hua</cp:lastModifiedBy>
  <cp:revision>11</cp:revision>
  <dcterms:created xsi:type="dcterms:W3CDTF">2021-03-18T13:48:05Z</dcterms:created>
  <dcterms:modified xsi:type="dcterms:W3CDTF">2021-03-18T14:29:13Z</dcterms:modified>
</cp:coreProperties>
</file>