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5294" autoAdjust="0"/>
  </p:normalViewPr>
  <p:slideViewPr>
    <p:cSldViewPr snapToGrid="0">
      <p:cViewPr varScale="1">
        <p:scale>
          <a:sx n="61" d="100"/>
          <a:sy n="61" d="100"/>
        </p:scale>
        <p:origin x="90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3/17/2021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3/17/2021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746" y="2862283"/>
            <a:ext cx="484632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Sunroof Project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746" y="5249883"/>
            <a:ext cx="4846320" cy="448056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Team No.4:  Data Science Rookies</a:t>
            </a:r>
          </a:p>
          <a:p>
            <a:r>
              <a:rPr lang="en-US" altLang="zh-CN" sz="1400" dirty="0"/>
              <a:t>Bradley Reardon, Pranay </a:t>
            </a:r>
            <a:r>
              <a:rPr lang="en-US" altLang="zh-CN" sz="1400" dirty="0" err="1"/>
              <a:t>Bhakthula</a:t>
            </a:r>
            <a:r>
              <a:rPr lang="en-US" altLang="zh-CN" sz="1400" dirty="0"/>
              <a:t>, Baldur Hua, </a:t>
            </a:r>
            <a:r>
              <a:rPr lang="en-US" altLang="zh-CN" sz="1400" dirty="0" err="1"/>
              <a:t>Jichong</a:t>
            </a:r>
            <a:r>
              <a:rPr lang="en-US" altLang="zh-CN" sz="1400" dirty="0"/>
              <a:t> Wu, </a:t>
            </a:r>
            <a:r>
              <a:rPr lang="en-US" altLang="zh-CN" sz="1400" dirty="0" err="1"/>
              <a:t>Qinyuan</a:t>
            </a:r>
            <a:r>
              <a:rPr lang="en-US" altLang="zh-CN" sz="1400" dirty="0"/>
              <a:t> Xing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965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fr-FR" dirty="0"/>
              <a:t>SMART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Analyze</a:t>
            </a:r>
            <a:r>
              <a:rPr lang="en-US" altLang="zh-CN" sz="2400" b="0" i="0" u="none" strike="noStrike" baseline="0" dirty="0"/>
              <a:t> 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</a:rPr>
              <a:t>the effects of estimated annual sunlight and number of potential panels per different directional facing buildings on the total solar energy generation potential per city.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Determine</a:t>
            </a:r>
            <a:r>
              <a:rPr lang="en-US" altLang="zh-CN" sz="2400" b="0" i="0" u="none" strike="noStrike" baseline="0" dirty="0"/>
              <a:t> 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</a:rPr>
              <a:t>the estimated potential carbon offset from solar energy use per city.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</a:t>
            </a:r>
            <a:r>
              <a:rPr lang="en-US" altLang="zh-CN" sz="2400" b="0" i="0" u="none" strike="noStrike" baseline="0" dirty="0"/>
              <a:t> 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</a:rPr>
              <a:t>longitude and latitude to determine the efficiency of producing solar energy per city.</a:t>
            </a:r>
            <a:endParaRPr lang="zh-CN" altLang="en-US" sz="2400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2192000" cy="2286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1472</TotalTime>
  <Words>233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Sunroof Project Analysis</vt:lpstr>
      <vt:lpstr>SMART Questions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Carbon Ebatement</dc:title>
  <dc:creator>Bradley Reardon</dc:creator>
  <cp:lastModifiedBy>Bradley Reardon</cp:lastModifiedBy>
  <cp:revision>8</cp:revision>
  <dcterms:created xsi:type="dcterms:W3CDTF">2021-03-18T00:53:01Z</dcterms:created>
  <dcterms:modified xsi:type="dcterms:W3CDTF">2021-03-19T01:25:37Z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