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7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AAB4F8-50F4-4721-BC56-615DC9EB808F}">
          <p14:sldIdLst>
            <p14:sldId id="256"/>
            <p14:sldId id="257"/>
            <p14:sldId id="258"/>
            <p14:sldId id="260"/>
            <p14:sldId id="261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0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980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6887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106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7898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472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798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076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664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047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676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9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4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513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110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5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jboysen/google-project-sunroof?select=project-sunroof-city-09082017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0E29-BD7A-4E0B-8E97-E46347068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659" y="2286000"/>
            <a:ext cx="1057200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Data Science Rookies           Group Project 1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E1296-426C-4AB4-AF02-5E05733A6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4" y="5271322"/>
            <a:ext cx="10572000" cy="1300928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Bradley Reardon, Pranay </a:t>
            </a:r>
            <a:r>
              <a:rPr lang="en-US" altLang="zh-CN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Bhakthula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, Baldur Hua, </a:t>
            </a:r>
            <a:r>
              <a:rPr lang="en-US" altLang="zh-CN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Jichong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 Wu, </a:t>
            </a:r>
            <a:r>
              <a:rPr lang="en-US" altLang="zh-CN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Qinyuan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 Xing</a:t>
            </a:r>
            <a:endParaRPr lang="zh-CN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2EAB8-E9F4-40B4-8C21-3C722F2D3CBB}"/>
              </a:ext>
            </a:extLst>
          </p:cNvPr>
          <p:cNvSpPr txBox="1"/>
          <p:nvPr/>
        </p:nvSpPr>
        <p:spPr>
          <a:xfrm>
            <a:off x="619124" y="4028093"/>
            <a:ext cx="8267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Sunroof Project Analysis</a:t>
            </a:r>
            <a:endParaRPr lang="zh-CN" altLang="en-US" sz="4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D278-8574-4389-AD80-E2F74165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S.M.A.R.T Questions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6917-9AC3-442F-9196-7B4ED4C0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32" y="1836984"/>
            <a:ext cx="8826071" cy="412481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Analyze</a:t>
            </a:r>
            <a:r>
              <a:rPr lang="en-US" altLang="zh-CN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the effects of estimated annual sunlight and number of potential panel types on the total solar energy generation potential per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US city and region.</a:t>
            </a:r>
            <a:endParaRPr lang="en-US" altLang="zh-CN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Determine</a:t>
            </a:r>
            <a:r>
              <a:rPr lang="en-US" altLang="zh-CN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the estimated potential carbon offset from solar energy use per region.</a:t>
            </a:r>
          </a:p>
          <a:p>
            <a:pPr marL="0" indent="0">
              <a:buNone/>
            </a:pPr>
            <a:endParaRPr lang="en-US" altLang="zh-C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39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6260-2B93-4474-BA2B-EB55C6D5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Data Set Overview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C673-17DA-40DF-BCAD-5A4D7BEB7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12" y="2051324"/>
            <a:ext cx="9246664" cy="435948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dataset contains the number of solar panels, along with the amount of solar energy generated and carbon dioxide abatement in different cities of United States.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Helvetica" panose="020B0604020202020204" pitchFamily="34" charset="0"/>
                <a:cs typeface="Helvetica" panose="020B0604020202020204" pitchFamily="34" charset="0"/>
              </a:rPr>
              <a:t>Dataset Source: </a:t>
            </a:r>
            <a:r>
              <a:rPr lang="en-US" altLang="zh-CN" sz="18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Kaggle</a:t>
            </a:r>
            <a:endParaRPr lang="en-US" altLang="zh-C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7,899 observations and 26 variables (After rearrangement)</a:t>
            </a:r>
          </a:p>
          <a:p>
            <a:pPr lvl="1">
              <a:buClr>
                <a:schemeClr val="tx1"/>
              </a:buClr>
            </a:pPr>
            <a:endParaRPr lang="en-US" altLang="zh-C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altLang="zh-C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altLang="zh-C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zh-CN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B9850-2826-454B-8FE3-866A3102D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231068"/>
            <a:ext cx="8396658" cy="16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4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08479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82F8-7B76-4231-9E41-1F55BFB2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 Prepare for EDA: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014F4-0BE4-4F54-A6D4-1D3785321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Dropped 3 variables: median number of panels, median yearly sunlight (used mean values instead), install size (irrelevant to our analysis)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Shortened column titles for readability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Changed data types for numerical columns from string to numeric.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Created the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region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column as factor data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Four levels: Northeast, South, Midwest, West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58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F62A6F-F509-4159-8F8D-0E7F46EF9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620" y="1222274"/>
            <a:ext cx="7275612" cy="4413452"/>
          </a:xfrm>
        </p:spPr>
      </p:pic>
    </p:spTree>
    <p:extLst>
      <p:ext uri="{BB962C8B-B14F-4D97-AF65-F5344CB8AC3E}">
        <p14:creationId xmlns:p14="http://schemas.microsoft.com/office/powerpoint/2010/main" val="24479739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</TotalTime>
  <Words>183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Helvetica</vt:lpstr>
      <vt:lpstr>Trebuchet MS</vt:lpstr>
      <vt:lpstr>Wingdings</vt:lpstr>
      <vt:lpstr>Wingdings 3</vt:lpstr>
      <vt:lpstr>Facet</vt:lpstr>
      <vt:lpstr>Data Science Rookies           Group Project 1</vt:lpstr>
      <vt:lpstr>S.M.A.R.T Questions</vt:lpstr>
      <vt:lpstr>Data Set Overview</vt:lpstr>
      <vt:lpstr>PowerPoint Presentation</vt:lpstr>
      <vt:lpstr>To Prepare for EDA: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Chengyang Hua</dc:creator>
  <cp:lastModifiedBy>Bradley Reardon</cp:lastModifiedBy>
  <cp:revision>16</cp:revision>
  <dcterms:created xsi:type="dcterms:W3CDTF">2021-03-18T13:48:05Z</dcterms:created>
  <dcterms:modified xsi:type="dcterms:W3CDTF">2021-03-20T02:35:43Z</dcterms:modified>
</cp:coreProperties>
</file>