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Reardon" userId="a17d7f7e761d2a81" providerId="LiveId" clId="{7DC0FAA3-7702-4742-B37B-60D362252C7E}"/>
    <pc:docChg chg="undo custSel delSld modSld sldOrd modSection">
      <pc:chgData name="Bradley Reardon" userId="a17d7f7e761d2a81" providerId="LiveId" clId="{7DC0FAA3-7702-4742-B37B-60D362252C7E}" dt="2021-03-20T22:31:25.573" v="611" actId="20577"/>
      <pc:docMkLst>
        <pc:docMk/>
      </pc:docMkLst>
      <pc:sldChg chg="modSp mod">
        <pc:chgData name="Bradley Reardon" userId="a17d7f7e761d2a81" providerId="LiveId" clId="{7DC0FAA3-7702-4742-B37B-60D362252C7E}" dt="2021-03-20T22:18:44.488" v="113" actId="20577"/>
        <pc:sldMkLst>
          <pc:docMk/>
          <pc:sldMk cId="1241395330" sldId="257"/>
        </pc:sldMkLst>
        <pc:spChg chg="mod">
          <ac:chgData name="Bradley Reardon" userId="a17d7f7e761d2a81" providerId="LiveId" clId="{7DC0FAA3-7702-4742-B37B-60D362252C7E}" dt="2021-03-20T22:18:44.488" v="113" actId="20577"/>
          <ac:spMkLst>
            <pc:docMk/>
            <pc:sldMk cId="1241395330" sldId="257"/>
            <ac:spMk id="3" creationId="{A9456917-9AC3-442F-9196-7B4ED4C00CAF}"/>
          </ac:spMkLst>
        </pc:spChg>
      </pc:sldChg>
      <pc:sldChg chg="modSp mod">
        <pc:chgData name="Bradley Reardon" userId="a17d7f7e761d2a81" providerId="LiveId" clId="{7DC0FAA3-7702-4742-B37B-60D362252C7E}" dt="2021-03-20T22:09:08.885" v="0" actId="20577"/>
        <pc:sldMkLst>
          <pc:docMk/>
          <pc:sldMk cId="271426853" sldId="264"/>
        </pc:sldMkLst>
        <pc:spChg chg="mod">
          <ac:chgData name="Bradley Reardon" userId="a17d7f7e761d2a81" providerId="LiveId" clId="{7DC0FAA3-7702-4742-B37B-60D362252C7E}" dt="2021-03-20T22:09:08.885" v="0" actId="20577"/>
          <ac:spMkLst>
            <pc:docMk/>
            <pc:sldMk cId="271426853" sldId="264"/>
            <ac:spMk id="2" creationId="{5CA0080E-7511-4AC4-A8F0-C52C0455BA63}"/>
          </ac:spMkLst>
        </pc:spChg>
      </pc:sldChg>
      <pc:sldChg chg="modSp mod">
        <pc:chgData name="Bradley Reardon" userId="a17d7f7e761d2a81" providerId="LiveId" clId="{7DC0FAA3-7702-4742-B37B-60D362252C7E}" dt="2021-03-20T22:12:06.701" v="6" actId="14100"/>
        <pc:sldMkLst>
          <pc:docMk/>
          <pc:sldMk cId="1418613357" sldId="268"/>
        </pc:sldMkLst>
        <pc:spChg chg="mod">
          <ac:chgData name="Bradley Reardon" userId="a17d7f7e761d2a81" providerId="LiveId" clId="{7DC0FAA3-7702-4742-B37B-60D362252C7E}" dt="2021-03-20T22:12:06.701" v="6" actId="14100"/>
          <ac:spMkLst>
            <pc:docMk/>
            <pc:sldMk cId="1418613357" sldId="268"/>
            <ac:spMk id="2" creationId="{AAA023A3-C580-49F7-8ED6-A426CD016C0F}"/>
          </ac:spMkLst>
        </pc:spChg>
      </pc:sldChg>
      <pc:sldChg chg="addSp delSp modSp mod ord">
        <pc:chgData name="Bradley Reardon" userId="a17d7f7e761d2a81" providerId="LiveId" clId="{7DC0FAA3-7702-4742-B37B-60D362252C7E}" dt="2021-03-20T22:31:25.573" v="611" actId="20577"/>
        <pc:sldMkLst>
          <pc:docMk/>
          <pc:sldMk cId="2239328636" sldId="276"/>
        </pc:sldMkLst>
        <pc:spChg chg="mod">
          <ac:chgData name="Bradley Reardon" userId="a17d7f7e761d2a81" providerId="LiveId" clId="{7DC0FAA3-7702-4742-B37B-60D362252C7E}" dt="2021-03-20T22:25:57.532" v="188" actId="20577"/>
          <ac:spMkLst>
            <pc:docMk/>
            <pc:sldMk cId="2239328636" sldId="276"/>
            <ac:spMk id="2" creationId="{757C6CF1-9FEC-4B61-8664-9E66B5FD090A}"/>
          </ac:spMkLst>
        </pc:spChg>
        <pc:spChg chg="add del mod">
          <ac:chgData name="Bradley Reardon" userId="a17d7f7e761d2a81" providerId="LiveId" clId="{7DC0FAA3-7702-4742-B37B-60D362252C7E}" dt="2021-03-20T22:31:25.573" v="611" actId="20577"/>
          <ac:spMkLst>
            <pc:docMk/>
            <pc:sldMk cId="2239328636" sldId="276"/>
            <ac:spMk id="3" creationId="{B3185D56-2FDD-403E-98AF-516E0D9A75C1}"/>
          </ac:spMkLst>
        </pc:spChg>
        <pc:spChg chg="add del mod">
          <ac:chgData name="Bradley Reardon" userId="a17d7f7e761d2a81" providerId="LiveId" clId="{7DC0FAA3-7702-4742-B37B-60D362252C7E}" dt="2021-03-20T22:28:42.877" v="203" actId="767"/>
          <ac:spMkLst>
            <pc:docMk/>
            <pc:sldMk cId="2239328636" sldId="276"/>
            <ac:spMk id="6" creationId="{5A3369DB-9895-46F8-A7E6-90AA3C578D35}"/>
          </ac:spMkLst>
        </pc:spChg>
        <pc:picChg chg="add del mod ord">
          <ac:chgData name="Bradley Reardon" userId="a17d7f7e761d2a81" providerId="LiveId" clId="{7DC0FAA3-7702-4742-B37B-60D362252C7E}" dt="2021-03-20T22:28:44.120" v="205" actId="22"/>
          <ac:picMkLst>
            <pc:docMk/>
            <pc:sldMk cId="2239328636" sldId="276"/>
            <ac:picMk id="5" creationId="{05928ED5-062B-43DB-A22A-182BC7A6AFF8}"/>
          </ac:picMkLst>
        </pc:picChg>
        <pc:picChg chg="add mod">
          <ac:chgData name="Bradley Reardon" userId="a17d7f7e761d2a81" providerId="LiveId" clId="{7DC0FAA3-7702-4742-B37B-60D362252C7E}" dt="2021-03-20T22:31:17.088" v="597" actId="1076"/>
          <ac:picMkLst>
            <pc:docMk/>
            <pc:sldMk cId="2239328636" sldId="276"/>
            <ac:picMk id="8" creationId="{8C25F435-241B-43BB-8270-8936B8F21082}"/>
          </ac:picMkLst>
        </pc:picChg>
      </pc:sldChg>
      <pc:sldChg chg="del ord">
        <pc:chgData name="Bradley Reardon" userId="a17d7f7e761d2a81" providerId="LiveId" clId="{7DC0FAA3-7702-4742-B37B-60D362252C7E}" dt="2021-03-20T22:26:02.275" v="189" actId="2696"/>
        <pc:sldMkLst>
          <pc:docMk/>
          <pc:sldMk cId="2025065564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891</Words>
  <Application>Microsoft Office PowerPoint</Application>
  <PresentationFormat>Widescreen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Bradley Reardon</cp:lastModifiedBy>
  <cp:revision>31</cp:revision>
  <dcterms:created xsi:type="dcterms:W3CDTF">2021-03-18T13:48:05Z</dcterms:created>
  <dcterms:modified xsi:type="dcterms:W3CDTF">2021-03-20T22:33:33Z</dcterms:modified>
</cp:coreProperties>
</file>