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68" r:id="rId15"/>
    <p:sldId id="267" r:id="rId16"/>
    <p:sldId id="270" r:id="rId17"/>
    <p:sldId id="271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68"/>
            <p14:sldId id="267"/>
            <p14:sldId id="270"/>
            <p14:sldId id="271"/>
            <p14:sldId id="276"/>
            <p14:sldId id="277"/>
            <p14:sldId id="278"/>
            <p14:sldId id="279"/>
            <p14:sldId id="281"/>
            <p14:sldId id="282"/>
            <p14:sldId id="28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Reardon" userId="a17d7f7e761d2a81" providerId="LiveId" clId="{5002F829-7E52-4D44-A838-F5EB72B24A15}"/>
    <pc:docChg chg="undo custSel modSld sldOrd">
      <pc:chgData name="Bradley Reardon" userId="a17d7f7e761d2a81" providerId="LiveId" clId="{5002F829-7E52-4D44-A838-F5EB72B24A15}" dt="2021-03-20T18:52:27.930" v="388" actId="1076"/>
      <pc:docMkLst>
        <pc:docMk/>
      </pc:docMkLst>
      <pc:sldChg chg="modSp mod">
        <pc:chgData name="Bradley Reardon" userId="a17d7f7e761d2a81" providerId="LiveId" clId="{5002F829-7E52-4D44-A838-F5EB72B24A15}" dt="2021-03-20T17:51:40.141" v="200" actId="108"/>
        <pc:sldMkLst>
          <pc:docMk/>
          <pc:sldMk cId="1241395330" sldId="257"/>
        </pc:sldMkLst>
        <pc:spChg chg="mod">
          <ac:chgData name="Bradley Reardon" userId="a17d7f7e761d2a81" providerId="LiveId" clId="{5002F829-7E52-4D44-A838-F5EB72B24A15}" dt="2021-03-20T17:51:40.141" v="200" actId="108"/>
          <ac:spMkLst>
            <pc:docMk/>
            <pc:sldMk cId="1241395330" sldId="257"/>
            <ac:spMk id="3" creationId="{A9456917-9AC3-442F-9196-7B4ED4C00CAF}"/>
          </ac:spMkLst>
        </pc:spChg>
      </pc:sldChg>
      <pc:sldChg chg="modSp mod">
        <pc:chgData name="Bradley Reardon" userId="a17d7f7e761d2a81" providerId="LiveId" clId="{5002F829-7E52-4D44-A838-F5EB72B24A15}" dt="2021-03-20T17:29:56.117" v="64" actId="20577"/>
        <pc:sldMkLst>
          <pc:docMk/>
          <pc:sldMk cId="3045140544" sldId="258"/>
        </pc:sldMkLst>
        <pc:spChg chg="mod">
          <ac:chgData name="Bradley Reardon" userId="a17d7f7e761d2a81" providerId="LiveId" clId="{5002F829-7E52-4D44-A838-F5EB72B24A15}" dt="2021-03-20T17:29:56.117" v="64" actId="20577"/>
          <ac:spMkLst>
            <pc:docMk/>
            <pc:sldMk cId="3045140544" sldId="258"/>
            <ac:spMk id="3" creationId="{FC16C673-17DA-40DF-BCAD-5A4D7BEB7351}"/>
          </ac:spMkLst>
        </pc:spChg>
      </pc:sldChg>
      <pc:sldChg chg="addSp delSp modSp mod">
        <pc:chgData name="Bradley Reardon" userId="a17d7f7e761d2a81" providerId="LiveId" clId="{5002F829-7E52-4D44-A838-F5EB72B24A15}" dt="2021-03-20T17:49:16.088" v="117" actId="1076"/>
        <pc:sldMkLst>
          <pc:docMk/>
          <pc:sldMk cId="2041492678" sldId="263"/>
        </pc:sldMkLst>
        <pc:spChg chg="add del mod">
          <ac:chgData name="Bradley Reardon" userId="a17d7f7e761d2a81" providerId="LiveId" clId="{5002F829-7E52-4D44-A838-F5EB72B24A15}" dt="2021-03-20T17:32:55.271" v="70" actId="478"/>
          <ac:spMkLst>
            <pc:docMk/>
            <pc:sldMk cId="2041492678" sldId="263"/>
            <ac:spMk id="3" creationId="{086EBA36-FF68-46F9-A101-58F857F51EA9}"/>
          </ac:spMkLst>
        </pc:spChg>
        <pc:picChg chg="mod">
          <ac:chgData name="Bradley Reardon" userId="a17d7f7e761d2a81" providerId="LiveId" clId="{5002F829-7E52-4D44-A838-F5EB72B24A15}" dt="2021-03-20T17:49:16.088" v="117" actId="1076"/>
          <ac:picMkLst>
            <pc:docMk/>
            <pc:sldMk cId="2041492678" sldId="263"/>
            <ac:picMk id="4" creationId="{C1BF5DFF-CFD9-44B1-A2ED-53A9D205ED30}"/>
          </ac:picMkLst>
        </pc:picChg>
      </pc:sldChg>
      <pc:sldChg chg="addSp delSp modSp mod">
        <pc:chgData name="Bradley Reardon" userId="a17d7f7e761d2a81" providerId="LiveId" clId="{5002F829-7E52-4D44-A838-F5EB72B24A15}" dt="2021-03-20T18:52:27.930" v="388" actId="1076"/>
        <pc:sldMkLst>
          <pc:docMk/>
          <pc:sldMk cId="271426853" sldId="264"/>
        </pc:sldMkLst>
        <pc:spChg chg="mod">
          <ac:chgData name="Bradley Reardon" userId="a17d7f7e761d2a81" providerId="LiveId" clId="{5002F829-7E52-4D44-A838-F5EB72B24A15}" dt="2021-03-20T18:24:21.721" v="274" actId="20577"/>
          <ac:spMkLst>
            <pc:docMk/>
            <pc:sldMk cId="271426853" sldId="264"/>
            <ac:spMk id="2" creationId="{5CA0080E-7511-4AC4-A8F0-C52C0455BA63}"/>
          </ac:spMkLst>
        </pc:spChg>
        <pc:spChg chg="add del mod">
          <ac:chgData name="Bradley Reardon" userId="a17d7f7e761d2a81" providerId="LiveId" clId="{5002F829-7E52-4D44-A838-F5EB72B24A15}" dt="2021-03-20T18:28:55.164" v="278" actId="478"/>
          <ac:spMkLst>
            <pc:docMk/>
            <pc:sldMk cId="271426853" sldId="264"/>
            <ac:spMk id="16" creationId="{2C092319-A691-4A25-AE4F-57310CE862AE}"/>
          </ac:spMkLst>
        </pc:spChg>
        <pc:picChg chg="add del mod">
          <ac:chgData name="Bradley Reardon" userId="a17d7f7e761d2a81" providerId="LiveId" clId="{5002F829-7E52-4D44-A838-F5EB72B24A15}" dt="2021-03-20T17:43:23.391" v="101" actId="22"/>
          <ac:picMkLst>
            <pc:docMk/>
            <pc:sldMk cId="271426853" sldId="264"/>
            <ac:picMk id="4" creationId="{4A232B36-A77B-4FEF-B8F0-55F9AABE5CC7}"/>
          </ac:picMkLst>
        </pc:picChg>
        <pc:picChg chg="del">
          <ac:chgData name="Bradley Reardon" userId="a17d7f7e761d2a81" providerId="LiveId" clId="{5002F829-7E52-4D44-A838-F5EB72B24A15}" dt="2021-03-20T18:28:52.051" v="275" actId="478"/>
          <ac:picMkLst>
            <pc:docMk/>
            <pc:sldMk cId="271426853" sldId="264"/>
            <ac:picMk id="5" creationId="{CFDCA03D-E2EA-48E9-B886-492475873189}"/>
          </ac:picMkLst>
        </pc:picChg>
        <pc:picChg chg="del">
          <ac:chgData name="Bradley Reardon" userId="a17d7f7e761d2a81" providerId="LiveId" clId="{5002F829-7E52-4D44-A838-F5EB72B24A15}" dt="2021-03-20T18:28:52.531" v="276" actId="478"/>
          <ac:picMkLst>
            <pc:docMk/>
            <pc:sldMk cId="271426853" sldId="264"/>
            <ac:picMk id="7" creationId="{39153F6A-22DD-421B-8678-9B88355ABE7C}"/>
          </ac:picMkLst>
        </pc:picChg>
        <pc:picChg chg="add del mod">
          <ac:chgData name="Bradley Reardon" userId="a17d7f7e761d2a81" providerId="LiveId" clId="{5002F829-7E52-4D44-A838-F5EB72B24A15}" dt="2021-03-20T17:46:44.435" v="106" actId="478"/>
          <ac:picMkLst>
            <pc:docMk/>
            <pc:sldMk cId="271426853" sldId="264"/>
            <ac:picMk id="8" creationId="{B99A1D77-149B-45EA-9D84-FF03B730468E}"/>
          </ac:picMkLst>
        </pc:picChg>
        <pc:picChg chg="del">
          <ac:chgData name="Bradley Reardon" userId="a17d7f7e761d2a81" providerId="LiveId" clId="{5002F829-7E52-4D44-A838-F5EB72B24A15}" dt="2021-03-20T18:28:52.973" v="277" actId="478"/>
          <ac:picMkLst>
            <pc:docMk/>
            <pc:sldMk cId="271426853" sldId="264"/>
            <ac:picMk id="9" creationId="{A260FDCF-1BE9-47F8-AAAA-E61A5251A1C0}"/>
          </ac:picMkLst>
        </pc:picChg>
        <pc:picChg chg="del">
          <ac:chgData name="Bradley Reardon" userId="a17d7f7e761d2a81" providerId="LiveId" clId="{5002F829-7E52-4D44-A838-F5EB72B24A15}" dt="2021-03-20T18:28:55.708" v="279" actId="478"/>
          <ac:picMkLst>
            <pc:docMk/>
            <pc:sldMk cId="271426853" sldId="264"/>
            <ac:picMk id="11" creationId="{A91E4C0F-5C35-40D6-98DA-2D1481C67622}"/>
          </ac:picMkLst>
        </pc:picChg>
        <pc:picChg chg="add mod">
          <ac:chgData name="Bradley Reardon" userId="a17d7f7e761d2a81" providerId="LiveId" clId="{5002F829-7E52-4D44-A838-F5EB72B24A15}" dt="2021-03-20T18:31:35.989" v="323" actId="1076"/>
          <ac:picMkLst>
            <pc:docMk/>
            <pc:sldMk cId="271426853" sldId="264"/>
            <ac:picMk id="12" creationId="{8D222DA7-075D-48E1-8639-A6FC29485211}"/>
          </ac:picMkLst>
        </pc:picChg>
        <pc:picChg chg="del mod">
          <ac:chgData name="Bradley Reardon" userId="a17d7f7e761d2a81" providerId="LiveId" clId="{5002F829-7E52-4D44-A838-F5EB72B24A15}" dt="2021-03-20T18:28:56.084" v="280" actId="478"/>
          <ac:picMkLst>
            <pc:docMk/>
            <pc:sldMk cId="271426853" sldId="264"/>
            <ac:picMk id="13" creationId="{9D19CABD-80F3-43A6-898F-15F088955EAC}"/>
          </ac:picMkLst>
        </pc:picChg>
        <pc:picChg chg="del">
          <ac:chgData name="Bradley Reardon" userId="a17d7f7e761d2a81" providerId="LiveId" clId="{5002F829-7E52-4D44-A838-F5EB72B24A15}" dt="2021-03-20T17:43:51.810" v="104" actId="478"/>
          <ac:picMkLst>
            <pc:docMk/>
            <pc:sldMk cId="271426853" sldId="264"/>
            <ac:picMk id="15" creationId="{FC95E5A5-50A6-440C-A5AF-D691F8AA91E1}"/>
          </ac:picMkLst>
        </pc:picChg>
        <pc:picChg chg="add mod">
          <ac:chgData name="Bradley Reardon" userId="a17d7f7e761d2a81" providerId="LiveId" clId="{5002F829-7E52-4D44-A838-F5EB72B24A15}" dt="2021-03-20T18:52:25.596" v="387" actId="1076"/>
          <ac:picMkLst>
            <pc:docMk/>
            <pc:sldMk cId="271426853" sldId="264"/>
            <ac:picMk id="18" creationId="{AE2A6F9E-3854-4DE1-A5F3-DD3CBEF7415E}"/>
          </ac:picMkLst>
        </pc:picChg>
        <pc:picChg chg="add mod">
          <ac:chgData name="Bradley Reardon" userId="a17d7f7e761d2a81" providerId="LiveId" clId="{5002F829-7E52-4D44-A838-F5EB72B24A15}" dt="2021-03-20T18:52:23.238" v="386" actId="1076"/>
          <ac:picMkLst>
            <pc:docMk/>
            <pc:sldMk cId="271426853" sldId="264"/>
            <ac:picMk id="20" creationId="{1614750A-1CD9-4EFB-B079-B7C3A55338D3}"/>
          </ac:picMkLst>
        </pc:picChg>
        <pc:picChg chg="add mod">
          <ac:chgData name="Bradley Reardon" userId="a17d7f7e761d2a81" providerId="LiveId" clId="{5002F829-7E52-4D44-A838-F5EB72B24A15}" dt="2021-03-20T18:52:27.930" v="388" actId="1076"/>
          <ac:picMkLst>
            <pc:docMk/>
            <pc:sldMk cId="271426853" sldId="264"/>
            <ac:picMk id="22" creationId="{F0B00652-3C67-443D-8BCF-B6CC71F1A360}"/>
          </ac:picMkLst>
        </pc:picChg>
        <pc:picChg chg="add mod">
          <ac:chgData name="Bradley Reardon" userId="a17d7f7e761d2a81" providerId="LiveId" clId="{5002F829-7E52-4D44-A838-F5EB72B24A15}" dt="2021-03-20T18:52:22.281" v="385" actId="1076"/>
          <ac:picMkLst>
            <pc:docMk/>
            <pc:sldMk cId="271426853" sldId="264"/>
            <ac:picMk id="24" creationId="{17D274B8-6DF1-46AD-9DD7-9E7632ED2F46}"/>
          </ac:picMkLst>
        </pc:picChg>
        <pc:picChg chg="add mod">
          <ac:chgData name="Bradley Reardon" userId="a17d7f7e761d2a81" providerId="LiveId" clId="{5002F829-7E52-4D44-A838-F5EB72B24A15}" dt="2021-03-20T18:31:20.845" v="317" actId="1076"/>
          <ac:picMkLst>
            <pc:docMk/>
            <pc:sldMk cId="271426853" sldId="264"/>
            <ac:picMk id="26" creationId="{72310D4E-DE77-4CD3-8E0A-162AA233CE80}"/>
          </ac:picMkLst>
        </pc:picChg>
      </pc:sldChg>
      <pc:sldChg chg="addSp delSp modSp mod ord">
        <pc:chgData name="Bradley Reardon" userId="a17d7f7e761d2a81" providerId="LiveId" clId="{5002F829-7E52-4D44-A838-F5EB72B24A15}" dt="2021-03-20T18:37:24.193" v="361" actId="1076"/>
        <pc:sldMkLst>
          <pc:docMk/>
          <pc:sldMk cId="1418613357" sldId="268"/>
        </pc:sldMkLst>
        <pc:spChg chg="del mod">
          <ac:chgData name="Bradley Reardon" userId="a17d7f7e761d2a81" providerId="LiveId" clId="{5002F829-7E52-4D44-A838-F5EB72B24A15}" dt="2021-03-20T17:33:33.996" v="72" actId="478"/>
          <ac:spMkLst>
            <pc:docMk/>
            <pc:sldMk cId="1418613357" sldId="268"/>
            <ac:spMk id="5" creationId="{B20BCF63-08D7-4EF8-893D-BE7D2255880D}"/>
          </ac:spMkLst>
        </pc:spChg>
        <pc:picChg chg="add del mod">
          <ac:chgData name="Bradley Reardon" userId="a17d7f7e761d2a81" providerId="LiveId" clId="{5002F829-7E52-4D44-A838-F5EB72B24A15}" dt="2021-03-20T18:03:27.456" v="205" actId="478"/>
          <ac:picMkLst>
            <pc:docMk/>
            <pc:sldMk cId="1418613357" sldId="268"/>
            <ac:picMk id="4" creationId="{6A5105B3-B9C3-478D-A97F-4DB77A29DAE6}"/>
          </ac:picMkLst>
        </pc:picChg>
        <pc:picChg chg="del">
          <ac:chgData name="Bradley Reardon" userId="a17d7f7e761d2a81" providerId="LiveId" clId="{5002F829-7E52-4D44-A838-F5EB72B24A15}" dt="2021-03-20T18:05:03.954" v="209" actId="478"/>
          <ac:picMkLst>
            <pc:docMk/>
            <pc:sldMk cId="1418613357" sldId="268"/>
            <ac:picMk id="6" creationId="{96075AAB-4ED1-4941-BEE1-BB17FDC82CAC}"/>
          </ac:picMkLst>
        </pc:picChg>
        <pc:picChg chg="del">
          <ac:chgData name="Bradley Reardon" userId="a17d7f7e761d2a81" providerId="LiveId" clId="{5002F829-7E52-4D44-A838-F5EB72B24A15}" dt="2021-03-20T18:01:56.520" v="201" actId="478"/>
          <ac:picMkLst>
            <pc:docMk/>
            <pc:sldMk cId="1418613357" sldId="268"/>
            <ac:picMk id="8" creationId="{B373CCDB-9F17-419A-8EBE-EB333E168C3C}"/>
          </ac:picMkLst>
        </pc:picChg>
        <pc:picChg chg="add del mod">
          <ac:chgData name="Bradley Reardon" userId="a17d7f7e761d2a81" providerId="LiveId" clId="{5002F829-7E52-4D44-A838-F5EB72B24A15}" dt="2021-03-20T18:36:04.487" v="333" actId="478"/>
          <ac:picMkLst>
            <pc:docMk/>
            <pc:sldMk cId="1418613357" sldId="268"/>
            <ac:picMk id="9" creationId="{F286A056-A5C6-476E-BAFF-C29140DC4AF8}"/>
          </ac:picMkLst>
        </pc:picChg>
        <pc:picChg chg="add del mod">
          <ac:chgData name="Bradley Reardon" userId="a17d7f7e761d2a81" providerId="LiveId" clId="{5002F829-7E52-4D44-A838-F5EB72B24A15}" dt="2021-03-20T18:36:04.047" v="332" actId="478"/>
          <ac:picMkLst>
            <pc:docMk/>
            <pc:sldMk cId="1418613357" sldId="268"/>
            <ac:picMk id="11" creationId="{3C685CAC-D65D-45C1-92FD-6AAFDBA41586}"/>
          </ac:picMkLst>
        </pc:picChg>
        <pc:picChg chg="add del">
          <ac:chgData name="Bradley Reardon" userId="a17d7f7e761d2a81" providerId="LiveId" clId="{5002F829-7E52-4D44-A838-F5EB72B24A15}" dt="2021-03-20T18:36:36.298" v="337" actId="478"/>
          <ac:picMkLst>
            <pc:docMk/>
            <pc:sldMk cId="1418613357" sldId="268"/>
            <ac:picMk id="13" creationId="{0962D777-4C16-4EA0-AC71-19DBD9404E04}"/>
          </ac:picMkLst>
        </pc:picChg>
        <pc:picChg chg="add mod">
          <ac:chgData name="Bradley Reardon" userId="a17d7f7e761d2a81" providerId="LiveId" clId="{5002F829-7E52-4D44-A838-F5EB72B24A15}" dt="2021-03-20T18:37:23.028" v="360" actId="1076"/>
          <ac:picMkLst>
            <pc:docMk/>
            <pc:sldMk cId="1418613357" sldId="268"/>
            <ac:picMk id="15" creationId="{1E29D9E2-0608-499B-BFA7-BE12F36FCCA3}"/>
          </ac:picMkLst>
        </pc:picChg>
        <pc:picChg chg="add mod">
          <ac:chgData name="Bradley Reardon" userId="a17d7f7e761d2a81" providerId="LiveId" clId="{5002F829-7E52-4D44-A838-F5EB72B24A15}" dt="2021-03-20T18:37:24.193" v="361" actId="1076"/>
          <ac:picMkLst>
            <pc:docMk/>
            <pc:sldMk cId="1418613357" sldId="268"/>
            <ac:picMk id="17" creationId="{85239267-7266-4201-9FA5-3B409359A8A1}"/>
          </ac:picMkLst>
        </pc:picChg>
      </pc:sldChg>
      <pc:sldChg chg="addSp delSp modSp mod">
        <pc:chgData name="Bradley Reardon" userId="a17d7f7e761d2a81" providerId="LiveId" clId="{5002F829-7E52-4D44-A838-F5EB72B24A15}" dt="2021-03-20T18:07:36.327" v="259" actId="1076"/>
        <pc:sldMkLst>
          <pc:docMk/>
          <pc:sldMk cId="3317791480" sldId="269"/>
        </pc:sldMkLst>
        <pc:spChg chg="add del mod">
          <ac:chgData name="Bradley Reardon" userId="a17d7f7e761d2a81" providerId="LiveId" clId="{5002F829-7E52-4D44-A838-F5EB72B24A15}" dt="2021-03-20T17:49:00.698" v="112" actId="478"/>
          <ac:spMkLst>
            <pc:docMk/>
            <pc:sldMk cId="3317791480" sldId="269"/>
            <ac:spMk id="4" creationId="{D0BF3BC4-F2E4-4A28-9957-DECD7B524D1D}"/>
          </ac:spMkLst>
        </pc:spChg>
        <pc:picChg chg="del">
          <ac:chgData name="Bradley Reardon" userId="a17d7f7e761d2a81" providerId="LiveId" clId="{5002F829-7E52-4D44-A838-F5EB72B24A15}" dt="2021-03-20T17:48:57.048" v="111" actId="478"/>
          <ac:picMkLst>
            <pc:docMk/>
            <pc:sldMk cId="3317791480" sldId="269"/>
            <ac:picMk id="5" creationId="{988679DF-7C22-4D0B-86F8-6FA4455CEE36}"/>
          </ac:picMkLst>
        </pc:picChg>
        <pc:picChg chg="add mod">
          <ac:chgData name="Bradley Reardon" userId="a17d7f7e761d2a81" providerId="LiveId" clId="{5002F829-7E52-4D44-A838-F5EB72B24A15}" dt="2021-03-20T18:07:36.327" v="259" actId="1076"/>
          <ac:picMkLst>
            <pc:docMk/>
            <pc:sldMk cId="3317791480" sldId="269"/>
            <ac:picMk id="7" creationId="{24445A92-3C0E-4BBF-927E-BC09DAA108E6}"/>
          </ac:picMkLst>
        </pc:picChg>
      </pc:sldChg>
      <pc:sldChg chg="addSp delSp modSp mod">
        <pc:chgData name="Bradley Reardon" userId="a17d7f7e761d2a81" providerId="LiveId" clId="{5002F829-7E52-4D44-A838-F5EB72B24A15}" dt="2021-03-20T18:51:42.203" v="384" actId="14100"/>
        <pc:sldMkLst>
          <pc:docMk/>
          <pc:sldMk cId="1227895248" sldId="270"/>
        </pc:sldMkLst>
        <pc:spChg chg="mod">
          <ac:chgData name="Bradley Reardon" userId="a17d7f7e761d2a81" providerId="LiveId" clId="{5002F829-7E52-4D44-A838-F5EB72B24A15}" dt="2021-03-20T18:07:19.833" v="256" actId="20577"/>
          <ac:spMkLst>
            <pc:docMk/>
            <pc:sldMk cId="1227895248" sldId="270"/>
            <ac:spMk id="2" creationId="{24DD0466-E028-4D61-915F-A3B33B7ACE86}"/>
          </ac:spMkLst>
        </pc:spChg>
        <pc:picChg chg="add del mod">
          <ac:chgData name="Bradley Reardon" userId="a17d7f7e761d2a81" providerId="LiveId" clId="{5002F829-7E52-4D44-A838-F5EB72B24A15}" dt="2021-03-20T18:50:41.304" v="371" actId="478"/>
          <ac:picMkLst>
            <pc:docMk/>
            <pc:sldMk cId="1227895248" sldId="270"/>
            <ac:picMk id="5" creationId="{CC169A23-02DD-4075-994E-98BBDB963AEE}"/>
          </ac:picMkLst>
        </pc:picChg>
        <pc:picChg chg="add del mod">
          <ac:chgData name="Bradley Reardon" userId="a17d7f7e761d2a81" providerId="LiveId" clId="{5002F829-7E52-4D44-A838-F5EB72B24A15}" dt="2021-03-20T18:51:24.644" v="382" actId="478"/>
          <ac:picMkLst>
            <pc:docMk/>
            <pc:sldMk cId="1227895248" sldId="270"/>
            <ac:picMk id="6" creationId="{6AC56838-18F4-42BC-B009-004A6FA64DA0}"/>
          </ac:picMkLst>
        </pc:picChg>
        <pc:picChg chg="add mod">
          <ac:chgData name="Bradley Reardon" userId="a17d7f7e761d2a81" providerId="LiveId" clId="{5002F829-7E52-4D44-A838-F5EB72B24A15}" dt="2021-03-20T18:51:42.203" v="384" actId="14100"/>
          <ac:picMkLst>
            <pc:docMk/>
            <pc:sldMk cId="1227895248" sldId="270"/>
            <ac:picMk id="8" creationId="{12A1FF45-92DE-440E-9399-42C8B3A3DE1C}"/>
          </ac:picMkLst>
        </pc:picChg>
      </pc:sldChg>
      <pc:sldChg chg="modSp mod">
        <pc:chgData name="Bradley Reardon" userId="a17d7f7e761d2a81" providerId="LiveId" clId="{5002F829-7E52-4D44-A838-F5EB72B24A15}" dt="2021-03-20T18:08:30.136" v="263" actId="20577"/>
        <pc:sldMkLst>
          <pc:docMk/>
          <pc:sldMk cId="2239328636" sldId="276"/>
        </pc:sldMkLst>
        <pc:spChg chg="mod">
          <ac:chgData name="Bradley Reardon" userId="a17d7f7e761d2a81" providerId="LiveId" clId="{5002F829-7E52-4D44-A838-F5EB72B24A15}" dt="2021-03-20T18:08:30.136" v="263" actId="20577"/>
          <ac:spMkLst>
            <pc:docMk/>
            <pc:sldMk cId="2239328636" sldId="276"/>
            <ac:spMk id="2" creationId="{757C6CF1-9FEC-4B61-8664-9E66B5FD090A}"/>
          </ac:spMkLst>
        </pc:spChg>
      </pc:sldChg>
      <pc:sldChg chg="modSp mod">
        <pc:chgData name="Bradley Reardon" userId="a17d7f7e761d2a81" providerId="LiveId" clId="{5002F829-7E52-4D44-A838-F5EB72B24A15}" dt="2021-03-20T17:36:33.470" v="84" actId="20577"/>
        <pc:sldMkLst>
          <pc:docMk/>
          <pc:sldMk cId="2025065564" sldId="277"/>
        </pc:sldMkLst>
        <pc:spChg chg="mod">
          <ac:chgData name="Bradley Reardon" userId="a17d7f7e761d2a81" providerId="LiveId" clId="{5002F829-7E52-4D44-A838-F5EB72B24A15}" dt="2021-03-20T17:36:33.470" v="84" actId="20577"/>
          <ac:spMkLst>
            <pc:docMk/>
            <pc:sldMk cId="2025065564" sldId="277"/>
            <ac:spMk id="2" creationId="{757C6CF1-9FEC-4B61-8664-9E66B5FD09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76335"/>
            <a:ext cx="10071531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– chart3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Both of these two needed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04" y="2286712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2" y="2286711"/>
            <a:ext cx="5692868" cy="35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4D04-B7B9-4334-97D8-2C1043E3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482078" cy="30386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 these charts, only if team agrees</a:t>
            </a:r>
          </a:p>
        </p:txBody>
      </p:sp>
    </p:spTree>
    <p:extLst>
      <p:ext uri="{BB962C8B-B14F-4D97-AF65-F5344CB8AC3E}">
        <p14:creationId xmlns:p14="http://schemas.microsoft.com/office/powerpoint/2010/main" val="53607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ANOVA: do the mean values of 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potential generated by each panel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differ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lang="en-US" dirty="0"/>
              <a:t>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716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previous slides: calculate the average solar energy potential generated by each panel by region (</a:t>
            </a:r>
            <a:r>
              <a:rPr lang="en-US" sz="32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ANOVA: do the sunlight energy potential per panel per direction differ by 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25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02506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721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 + panel direction (we can code directions into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 – NSEW?)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9" y="387362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CAA5-3B62-4E6C-96F8-39492B39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estimated potential carbon offset from solar energy use per region.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935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 4-8</vt:lpstr>
      <vt:lpstr>Total solar energy production potential by region – chart3 (Both of these two needed)</vt:lpstr>
      <vt:lpstr>Relationship check for model building (below 4 + above 2) Any relationship between carbon offset and solar panels? (qq-plot + cor test) Any relationship between carbon offset and solar potential? (qq-plot + cor test) Any relationship between carbon offset and solar panel direction? (qq-plot + cor test) Any relationship between carbon offset and solar location (use lat, long data)? (qq-plot + cor test)   Need these charts, only if team agrees</vt:lpstr>
      <vt:lpstr>Heatmap For Correlation Checking</vt:lpstr>
      <vt:lpstr>PowerPoint Presentation</vt:lpstr>
      <vt:lpstr>ANOVA: do the mean values of solar energy potential generated by each panel differ by region?</vt:lpstr>
      <vt:lpstr>ANOVA: do the sunlight energy potential per panel per direction differ by region?</vt:lpstr>
      <vt:lpstr>Lm(carbon offset ~ total solar energy potential)  </vt:lpstr>
      <vt:lpstr>Lm(carbon offset ~ total solar energy potential + # of solar panels)  </vt:lpstr>
      <vt:lpstr>Lm(carbon offset ~ total solar energy potential + # of solar panels + location (we can code 4 region by 4 categorical levels))  </vt:lpstr>
      <vt:lpstr>Lm(carbon offset ~ total solar energy potential + # of solar panels + location (we can code 4 region by 4 categorical levels) + panel direction (we can code directions into 4 categorical levels – NSEW?)  </vt:lpstr>
      <vt:lpstr>VIF test on all the variables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Bradley Reardon</cp:lastModifiedBy>
  <cp:revision>26</cp:revision>
  <dcterms:created xsi:type="dcterms:W3CDTF">2021-03-18T13:48:05Z</dcterms:created>
  <dcterms:modified xsi:type="dcterms:W3CDTF">2021-03-20T18:52:41Z</dcterms:modified>
</cp:coreProperties>
</file>