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6006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BD3"/>
    <a:srgbClr val="0F66CD"/>
    <a:srgbClr val="CBCDFF"/>
    <a:srgbClr val="959DCC"/>
    <a:srgbClr val="A1BA69"/>
    <a:srgbClr val="007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" d="100"/>
          <a:sy n="11" d="100"/>
        </p:scale>
        <p:origin x="22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7070108"/>
            <a:ext cx="26010553" cy="15040222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22690338"/>
            <a:ext cx="22950488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3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2300034"/>
            <a:ext cx="6598265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2300034"/>
            <a:ext cx="19412287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1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10770172"/>
            <a:ext cx="26393061" cy="17970262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8910440"/>
            <a:ext cx="26393061" cy="9450136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9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11500170"/>
            <a:ext cx="13005276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11500170"/>
            <a:ext cx="13005276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300044"/>
            <a:ext cx="26393061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10590160"/>
            <a:ext cx="12945507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5780233"/>
            <a:ext cx="1294550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10590160"/>
            <a:ext cx="13009262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5780233"/>
            <a:ext cx="13009262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8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6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6220102"/>
            <a:ext cx="15491579" cy="30700453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7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6220102"/>
            <a:ext cx="15491579" cy="30700453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8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2300044"/>
            <a:ext cx="263930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11500170"/>
            <a:ext cx="263930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9AC7-1C2B-493F-BFA7-8DE3EDC507D3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40040601"/>
            <a:ext cx="1032771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3E71E-4BB2-4766-B937-8C8B55CF1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2" descr="说明: 新建 Microsoft Office - 副本">
            <a:extLst>
              <a:ext uri="{FF2B5EF4-FFF2-40B4-BE49-F238E27FC236}">
                <a16:creationId xmlns:a16="http://schemas.microsoft.com/office/drawing/2014/main" id="{8E0C45BD-EA6F-4EDE-9457-3E085A13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974" y="4806981"/>
            <a:ext cx="28101425" cy="572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ts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Single-pixel imaging of a moving </a:t>
            </a:r>
          </a:p>
          <a:p>
            <a:pPr marL="0" marR="0" lvl="0" indent="0" algn="ctr" defTabSz="914400" rtl="0" eaLnBrk="0" fontAlgn="base" latinLnBrk="0" hangingPunct="0">
              <a:lnSpc>
                <a:spcPts val="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object with multi-motion</a:t>
            </a:r>
          </a:p>
          <a:p>
            <a:pPr marL="0" marR="0" lvl="0" indent="0" algn="ctr" defTabSz="914400" rtl="0" eaLnBrk="0" fontAlgn="base" latinLnBrk="0" hangingPunct="0">
              <a:lnSpc>
                <a:spcPts val="8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Peng-Cheng Ji </a:t>
            </a:r>
            <a:r>
              <a:rPr lang="en-US" altLang="zh-CN" sz="4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Qing-Fan Wu </a:t>
            </a:r>
            <a:r>
              <a:rPr lang="en-US" altLang="zh-CN" sz="4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Sheng-Fu Cao </a:t>
            </a:r>
            <a:r>
              <a:rPr lang="en-US" altLang="zh-CN" sz="4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Hui-Juan Zhang </a:t>
            </a:r>
            <a:r>
              <a:rPr lang="en-US" altLang="zh-CN" sz="4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en-US" altLang="zh-CN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Zhao-Hua Yang </a:t>
            </a:r>
            <a:r>
              <a:rPr lang="en-US" altLang="zh-CN" sz="4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2∗</a:t>
            </a:r>
            <a:r>
              <a:rPr kumimoji="0" lang="en-US" altLang="zh-CN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, Yuan-Jin Yu </a:t>
            </a:r>
            <a:r>
              <a:rPr lang="en-US" altLang="zh-CN" sz="4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1,3,4∗∗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1. School of Automation, Beijing Institute of Technology, Beijing 100081,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China     2. School of Instrumentation Science and Optoelectronics Engineering,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Beihang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University, Beijing 100191, China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MIIT Key Laboratory of Complex-field Intelligent Sensing, Beijing Institute of Technology, Beijing 100081, China    4. Beijing Aerospace Automatic Control Institute, Beijing 100854, China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∗E-mail: yangzh@buaa.edu.cn     </a:t>
            </a:r>
            <a:r>
              <a:rPr kumimoji="0" lang="fr-FR" altLang="zh-CN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∗∗E-mail: yuanjin.yu@bit.edu.cn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578720" y="2546346"/>
            <a:ext cx="3500227" cy="928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XXX 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7">
            <a:extLst>
              <a:ext uri="{FF2B5EF4-FFF2-40B4-BE49-F238E27FC236}">
                <a16:creationId xmlns:a16="http://schemas.microsoft.com/office/drawing/2014/main" id="{79D365D6-87A5-7219-0DED-3CF168653C6F}"/>
              </a:ext>
            </a:extLst>
          </p:cNvPr>
          <p:cNvSpPr/>
          <p:nvPr/>
        </p:nvSpPr>
        <p:spPr>
          <a:xfrm>
            <a:off x="1654460" y="9756190"/>
            <a:ext cx="13625219" cy="5157895"/>
          </a:xfrm>
          <a:custGeom>
            <a:avLst/>
            <a:gdLst>
              <a:gd name="connsiteX0" fmla="*/ 0 w 12127831"/>
              <a:gd name="connsiteY0" fmla="*/ 1052784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0 w 12127831"/>
              <a:gd name="connsiteY8" fmla="*/ 1052784 h 6316579"/>
              <a:gd name="connsiteX0" fmla="*/ 12032 w 12127831"/>
              <a:gd name="connsiteY0" fmla="*/ 607615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12032 w 12127831"/>
              <a:gd name="connsiteY8" fmla="*/ 607615 h 6316579"/>
              <a:gd name="connsiteX0" fmla="*/ 12032 w 12127831"/>
              <a:gd name="connsiteY0" fmla="*/ 607723 h 6316687"/>
              <a:gd name="connsiteX1" fmla="*/ 1052784 w 12127831"/>
              <a:gd name="connsiteY1" fmla="*/ 108 h 6316687"/>
              <a:gd name="connsiteX2" fmla="*/ 11075047 w 12127831"/>
              <a:gd name="connsiteY2" fmla="*/ 108 h 6316687"/>
              <a:gd name="connsiteX3" fmla="*/ 12127831 w 12127831"/>
              <a:gd name="connsiteY3" fmla="*/ 559597 h 6316687"/>
              <a:gd name="connsiteX4" fmla="*/ 12127831 w 12127831"/>
              <a:gd name="connsiteY4" fmla="*/ 5263903 h 6316687"/>
              <a:gd name="connsiteX5" fmla="*/ 11075047 w 12127831"/>
              <a:gd name="connsiteY5" fmla="*/ 6316687 h 6316687"/>
              <a:gd name="connsiteX6" fmla="*/ 1052784 w 12127831"/>
              <a:gd name="connsiteY6" fmla="*/ 6316687 h 6316687"/>
              <a:gd name="connsiteX7" fmla="*/ 0 w 12127831"/>
              <a:gd name="connsiteY7" fmla="*/ 5263903 h 6316687"/>
              <a:gd name="connsiteX8" fmla="*/ 12032 w 12127831"/>
              <a:gd name="connsiteY8" fmla="*/ 607723 h 6316687"/>
              <a:gd name="connsiteX0" fmla="*/ 0 w 12115799"/>
              <a:gd name="connsiteY0" fmla="*/ 607723 h 6317059"/>
              <a:gd name="connsiteX1" fmla="*/ 1040752 w 12115799"/>
              <a:gd name="connsiteY1" fmla="*/ 108 h 6317059"/>
              <a:gd name="connsiteX2" fmla="*/ 11063015 w 12115799"/>
              <a:gd name="connsiteY2" fmla="*/ 108 h 6317059"/>
              <a:gd name="connsiteX3" fmla="*/ 12115799 w 12115799"/>
              <a:gd name="connsiteY3" fmla="*/ 559597 h 6317059"/>
              <a:gd name="connsiteX4" fmla="*/ 12115799 w 12115799"/>
              <a:gd name="connsiteY4" fmla="*/ 5263903 h 6317059"/>
              <a:gd name="connsiteX5" fmla="*/ 11063015 w 12115799"/>
              <a:gd name="connsiteY5" fmla="*/ 6316687 h 6317059"/>
              <a:gd name="connsiteX6" fmla="*/ 1040752 w 12115799"/>
              <a:gd name="connsiteY6" fmla="*/ 6316687 h 6317059"/>
              <a:gd name="connsiteX7" fmla="*/ 12031 w 12115799"/>
              <a:gd name="connsiteY7" fmla="*/ 5769229 h 6317059"/>
              <a:gd name="connsiteX8" fmla="*/ 0 w 12115799"/>
              <a:gd name="connsiteY8" fmla="*/ 607723 h 6317059"/>
              <a:gd name="connsiteX0" fmla="*/ 0 w 12115799"/>
              <a:gd name="connsiteY0" fmla="*/ 607723 h 6317546"/>
              <a:gd name="connsiteX1" fmla="*/ 1040752 w 12115799"/>
              <a:gd name="connsiteY1" fmla="*/ 108 h 6317546"/>
              <a:gd name="connsiteX2" fmla="*/ 11063015 w 12115799"/>
              <a:gd name="connsiteY2" fmla="*/ 108 h 6317546"/>
              <a:gd name="connsiteX3" fmla="*/ 12115799 w 12115799"/>
              <a:gd name="connsiteY3" fmla="*/ 559597 h 6317546"/>
              <a:gd name="connsiteX4" fmla="*/ 12091736 w 12115799"/>
              <a:gd name="connsiteY4" fmla="*/ 5781260 h 6317546"/>
              <a:gd name="connsiteX5" fmla="*/ 11063015 w 12115799"/>
              <a:gd name="connsiteY5" fmla="*/ 6316687 h 6317546"/>
              <a:gd name="connsiteX6" fmla="*/ 1040752 w 12115799"/>
              <a:gd name="connsiteY6" fmla="*/ 6316687 h 6317546"/>
              <a:gd name="connsiteX7" fmla="*/ 12031 w 12115799"/>
              <a:gd name="connsiteY7" fmla="*/ 5769229 h 6317546"/>
              <a:gd name="connsiteX8" fmla="*/ 0 w 12115799"/>
              <a:gd name="connsiteY8" fmla="*/ 607723 h 63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5799" h="6317546">
                <a:moveTo>
                  <a:pt x="0" y="607723"/>
                </a:moveTo>
                <a:cubicBezTo>
                  <a:pt x="0" y="26286"/>
                  <a:pt x="459315" y="108"/>
                  <a:pt x="1040752" y="108"/>
                </a:cubicBezTo>
                <a:lnTo>
                  <a:pt x="11063015" y="108"/>
                </a:lnTo>
                <a:cubicBezTo>
                  <a:pt x="11644452" y="108"/>
                  <a:pt x="12115799" y="-21840"/>
                  <a:pt x="12115799" y="559597"/>
                </a:cubicBezTo>
                <a:lnTo>
                  <a:pt x="12091736" y="5781260"/>
                </a:lnTo>
                <a:cubicBezTo>
                  <a:pt x="12091736" y="6362697"/>
                  <a:pt x="11644452" y="6316687"/>
                  <a:pt x="11063015" y="6316687"/>
                </a:cubicBezTo>
                <a:lnTo>
                  <a:pt x="1040752" y="6316687"/>
                </a:lnTo>
                <a:cubicBezTo>
                  <a:pt x="459315" y="6316687"/>
                  <a:pt x="12031" y="6350666"/>
                  <a:pt x="12031" y="5769229"/>
                </a:cubicBezTo>
                <a:cubicBezTo>
                  <a:pt x="12031" y="4365559"/>
                  <a:pt x="0" y="2011393"/>
                  <a:pt x="0" y="607723"/>
                </a:cubicBezTo>
                <a:close/>
              </a:path>
            </a:pathLst>
          </a:custGeom>
          <a:solidFill>
            <a:srgbClr val="F5DB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78F3A0C4-70FE-DDAA-E62E-2FB429B2EDE3}"/>
              </a:ext>
            </a:extLst>
          </p:cNvPr>
          <p:cNvSpPr/>
          <p:nvPr/>
        </p:nvSpPr>
        <p:spPr>
          <a:xfrm>
            <a:off x="15544525" y="9895505"/>
            <a:ext cx="13625219" cy="31781883"/>
          </a:xfrm>
          <a:custGeom>
            <a:avLst/>
            <a:gdLst>
              <a:gd name="connsiteX0" fmla="*/ 0 w 12127831"/>
              <a:gd name="connsiteY0" fmla="*/ 1052784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0 w 12127831"/>
              <a:gd name="connsiteY8" fmla="*/ 1052784 h 6316579"/>
              <a:gd name="connsiteX0" fmla="*/ 12032 w 12127831"/>
              <a:gd name="connsiteY0" fmla="*/ 607615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12032 w 12127831"/>
              <a:gd name="connsiteY8" fmla="*/ 607615 h 6316579"/>
              <a:gd name="connsiteX0" fmla="*/ 12032 w 12127831"/>
              <a:gd name="connsiteY0" fmla="*/ 607723 h 6316687"/>
              <a:gd name="connsiteX1" fmla="*/ 1052784 w 12127831"/>
              <a:gd name="connsiteY1" fmla="*/ 108 h 6316687"/>
              <a:gd name="connsiteX2" fmla="*/ 11075047 w 12127831"/>
              <a:gd name="connsiteY2" fmla="*/ 108 h 6316687"/>
              <a:gd name="connsiteX3" fmla="*/ 12127831 w 12127831"/>
              <a:gd name="connsiteY3" fmla="*/ 559597 h 6316687"/>
              <a:gd name="connsiteX4" fmla="*/ 12127831 w 12127831"/>
              <a:gd name="connsiteY4" fmla="*/ 5263903 h 6316687"/>
              <a:gd name="connsiteX5" fmla="*/ 11075047 w 12127831"/>
              <a:gd name="connsiteY5" fmla="*/ 6316687 h 6316687"/>
              <a:gd name="connsiteX6" fmla="*/ 1052784 w 12127831"/>
              <a:gd name="connsiteY6" fmla="*/ 6316687 h 6316687"/>
              <a:gd name="connsiteX7" fmla="*/ 0 w 12127831"/>
              <a:gd name="connsiteY7" fmla="*/ 5263903 h 6316687"/>
              <a:gd name="connsiteX8" fmla="*/ 12032 w 12127831"/>
              <a:gd name="connsiteY8" fmla="*/ 607723 h 6316687"/>
              <a:gd name="connsiteX0" fmla="*/ 0 w 12115799"/>
              <a:gd name="connsiteY0" fmla="*/ 607723 h 6317059"/>
              <a:gd name="connsiteX1" fmla="*/ 1040752 w 12115799"/>
              <a:gd name="connsiteY1" fmla="*/ 108 h 6317059"/>
              <a:gd name="connsiteX2" fmla="*/ 11063015 w 12115799"/>
              <a:gd name="connsiteY2" fmla="*/ 108 h 6317059"/>
              <a:gd name="connsiteX3" fmla="*/ 12115799 w 12115799"/>
              <a:gd name="connsiteY3" fmla="*/ 559597 h 6317059"/>
              <a:gd name="connsiteX4" fmla="*/ 12115799 w 12115799"/>
              <a:gd name="connsiteY4" fmla="*/ 5263903 h 6317059"/>
              <a:gd name="connsiteX5" fmla="*/ 11063015 w 12115799"/>
              <a:gd name="connsiteY5" fmla="*/ 6316687 h 6317059"/>
              <a:gd name="connsiteX6" fmla="*/ 1040752 w 12115799"/>
              <a:gd name="connsiteY6" fmla="*/ 6316687 h 6317059"/>
              <a:gd name="connsiteX7" fmla="*/ 12031 w 12115799"/>
              <a:gd name="connsiteY7" fmla="*/ 5769229 h 6317059"/>
              <a:gd name="connsiteX8" fmla="*/ 0 w 12115799"/>
              <a:gd name="connsiteY8" fmla="*/ 607723 h 6317059"/>
              <a:gd name="connsiteX0" fmla="*/ 0 w 12115799"/>
              <a:gd name="connsiteY0" fmla="*/ 607723 h 6317546"/>
              <a:gd name="connsiteX1" fmla="*/ 1040752 w 12115799"/>
              <a:gd name="connsiteY1" fmla="*/ 108 h 6317546"/>
              <a:gd name="connsiteX2" fmla="*/ 11063015 w 12115799"/>
              <a:gd name="connsiteY2" fmla="*/ 108 h 6317546"/>
              <a:gd name="connsiteX3" fmla="*/ 12115799 w 12115799"/>
              <a:gd name="connsiteY3" fmla="*/ 559597 h 6317546"/>
              <a:gd name="connsiteX4" fmla="*/ 12091736 w 12115799"/>
              <a:gd name="connsiteY4" fmla="*/ 5781260 h 6317546"/>
              <a:gd name="connsiteX5" fmla="*/ 11063015 w 12115799"/>
              <a:gd name="connsiteY5" fmla="*/ 6316687 h 6317546"/>
              <a:gd name="connsiteX6" fmla="*/ 1040752 w 12115799"/>
              <a:gd name="connsiteY6" fmla="*/ 6316687 h 6317546"/>
              <a:gd name="connsiteX7" fmla="*/ 12031 w 12115799"/>
              <a:gd name="connsiteY7" fmla="*/ 5769229 h 6317546"/>
              <a:gd name="connsiteX8" fmla="*/ 0 w 12115799"/>
              <a:gd name="connsiteY8" fmla="*/ 607723 h 63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5799" h="6317546">
                <a:moveTo>
                  <a:pt x="0" y="607723"/>
                </a:moveTo>
                <a:cubicBezTo>
                  <a:pt x="0" y="26286"/>
                  <a:pt x="459315" y="108"/>
                  <a:pt x="1040752" y="108"/>
                </a:cubicBezTo>
                <a:lnTo>
                  <a:pt x="11063015" y="108"/>
                </a:lnTo>
                <a:cubicBezTo>
                  <a:pt x="11644452" y="108"/>
                  <a:pt x="12115799" y="-21840"/>
                  <a:pt x="12115799" y="559597"/>
                </a:cubicBezTo>
                <a:lnTo>
                  <a:pt x="12091736" y="5781260"/>
                </a:lnTo>
                <a:cubicBezTo>
                  <a:pt x="12091736" y="6362697"/>
                  <a:pt x="11644452" y="6316687"/>
                  <a:pt x="11063015" y="6316687"/>
                </a:cubicBezTo>
                <a:lnTo>
                  <a:pt x="1040752" y="6316687"/>
                </a:lnTo>
                <a:cubicBezTo>
                  <a:pt x="459315" y="6316687"/>
                  <a:pt x="12031" y="6350666"/>
                  <a:pt x="12031" y="5769229"/>
                </a:cubicBezTo>
                <a:cubicBezTo>
                  <a:pt x="12031" y="4365559"/>
                  <a:pt x="0" y="2011393"/>
                  <a:pt x="0" y="607723"/>
                </a:cubicBezTo>
                <a:close/>
              </a:path>
            </a:pathLst>
          </a:custGeom>
          <a:solidFill>
            <a:srgbClr val="CBC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E62F74C2-E0E5-03CD-DD61-0E45D8C7F805}"/>
              </a:ext>
            </a:extLst>
          </p:cNvPr>
          <p:cNvSpPr/>
          <p:nvPr/>
        </p:nvSpPr>
        <p:spPr>
          <a:xfrm>
            <a:off x="1695762" y="15135087"/>
            <a:ext cx="13487074" cy="15831480"/>
          </a:xfrm>
          <a:custGeom>
            <a:avLst/>
            <a:gdLst>
              <a:gd name="connsiteX0" fmla="*/ 0 w 12127831"/>
              <a:gd name="connsiteY0" fmla="*/ 1052784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0 w 12127831"/>
              <a:gd name="connsiteY8" fmla="*/ 1052784 h 6316579"/>
              <a:gd name="connsiteX0" fmla="*/ 12032 w 12127831"/>
              <a:gd name="connsiteY0" fmla="*/ 607615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12032 w 12127831"/>
              <a:gd name="connsiteY8" fmla="*/ 607615 h 6316579"/>
              <a:gd name="connsiteX0" fmla="*/ 12032 w 12127831"/>
              <a:gd name="connsiteY0" fmla="*/ 607723 h 6316687"/>
              <a:gd name="connsiteX1" fmla="*/ 1052784 w 12127831"/>
              <a:gd name="connsiteY1" fmla="*/ 108 h 6316687"/>
              <a:gd name="connsiteX2" fmla="*/ 11075047 w 12127831"/>
              <a:gd name="connsiteY2" fmla="*/ 108 h 6316687"/>
              <a:gd name="connsiteX3" fmla="*/ 12127831 w 12127831"/>
              <a:gd name="connsiteY3" fmla="*/ 559597 h 6316687"/>
              <a:gd name="connsiteX4" fmla="*/ 12127831 w 12127831"/>
              <a:gd name="connsiteY4" fmla="*/ 5263903 h 6316687"/>
              <a:gd name="connsiteX5" fmla="*/ 11075047 w 12127831"/>
              <a:gd name="connsiteY5" fmla="*/ 6316687 h 6316687"/>
              <a:gd name="connsiteX6" fmla="*/ 1052784 w 12127831"/>
              <a:gd name="connsiteY6" fmla="*/ 6316687 h 6316687"/>
              <a:gd name="connsiteX7" fmla="*/ 0 w 12127831"/>
              <a:gd name="connsiteY7" fmla="*/ 5263903 h 6316687"/>
              <a:gd name="connsiteX8" fmla="*/ 12032 w 12127831"/>
              <a:gd name="connsiteY8" fmla="*/ 607723 h 6316687"/>
              <a:gd name="connsiteX0" fmla="*/ 0 w 12115799"/>
              <a:gd name="connsiteY0" fmla="*/ 607723 h 6317059"/>
              <a:gd name="connsiteX1" fmla="*/ 1040752 w 12115799"/>
              <a:gd name="connsiteY1" fmla="*/ 108 h 6317059"/>
              <a:gd name="connsiteX2" fmla="*/ 11063015 w 12115799"/>
              <a:gd name="connsiteY2" fmla="*/ 108 h 6317059"/>
              <a:gd name="connsiteX3" fmla="*/ 12115799 w 12115799"/>
              <a:gd name="connsiteY3" fmla="*/ 559597 h 6317059"/>
              <a:gd name="connsiteX4" fmla="*/ 12115799 w 12115799"/>
              <a:gd name="connsiteY4" fmla="*/ 5263903 h 6317059"/>
              <a:gd name="connsiteX5" fmla="*/ 11063015 w 12115799"/>
              <a:gd name="connsiteY5" fmla="*/ 6316687 h 6317059"/>
              <a:gd name="connsiteX6" fmla="*/ 1040752 w 12115799"/>
              <a:gd name="connsiteY6" fmla="*/ 6316687 h 6317059"/>
              <a:gd name="connsiteX7" fmla="*/ 12031 w 12115799"/>
              <a:gd name="connsiteY7" fmla="*/ 5769229 h 6317059"/>
              <a:gd name="connsiteX8" fmla="*/ 0 w 12115799"/>
              <a:gd name="connsiteY8" fmla="*/ 607723 h 6317059"/>
              <a:gd name="connsiteX0" fmla="*/ 0 w 12115799"/>
              <a:gd name="connsiteY0" fmla="*/ 607723 h 6317546"/>
              <a:gd name="connsiteX1" fmla="*/ 1040752 w 12115799"/>
              <a:gd name="connsiteY1" fmla="*/ 108 h 6317546"/>
              <a:gd name="connsiteX2" fmla="*/ 11063015 w 12115799"/>
              <a:gd name="connsiteY2" fmla="*/ 108 h 6317546"/>
              <a:gd name="connsiteX3" fmla="*/ 12115799 w 12115799"/>
              <a:gd name="connsiteY3" fmla="*/ 559597 h 6317546"/>
              <a:gd name="connsiteX4" fmla="*/ 12091736 w 12115799"/>
              <a:gd name="connsiteY4" fmla="*/ 5781260 h 6317546"/>
              <a:gd name="connsiteX5" fmla="*/ 11063015 w 12115799"/>
              <a:gd name="connsiteY5" fmla="*/ 6316687 h 6317546"/>
              <a:gd name="connsiteX6" fmla="*/ 1040752 w 12115799"/>
              <a:gd name="connsiteY6" fmla="*/ 6316687 h 6317546"/>
              <a:gd name="connsiteX7" fmla="*/ 12031 w 12115799"/>
              <a:gd name="connsiteY7" fmla="*/ 5769229 h 6317546"/>
              <a:gd name="connsiteX8" fmla="*/ 0 w 12115799"/>
              <a:gd name="connsiteY8" fmla="*/ 607723 h 63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5799" h="6317546">
                <a:moveTo>
                  <a:pt x="0" y="607723"/>
                </a:moveTo>
                <a:cubicBezTo>
                  <a:pt x="0" y="26286"/>
                  <a:pt x="459315" y="108"/>
                  <a:pt x="1040752" y="108"/>
                </a:cubicBezTo>
                <a:lnTo>
                  <a:pt x="11063015" y="108"/>
                </a:lnTo>
                <a:cubicBezTo>
                  <a:pt x="11644452" y="108"/>
                  <a:pt x="12115799" y="-21840"/>
                  <a:pt x="12115799" y="559597"/>
                </a:cubicBezTo>
                <a:lnTo>
                  <a:pt x="12091736" y="5781260"/>
                </a:lnTo>
                <a:cubicBezTo>
                  <a:pt x="12091736" y="6362697"/>
                  <a:pt x="11644452" y="6316687"/>
                  <a:pt x="11063015" y="6316687"/>
                </a:cubicBezTo>
                <a:lnTo>
                  <a:pt x="1040752" y="6316687"/>
                </a:lnTo>
                <a:cubicBezTo>
                  <a:pt x="459315" y="6316687"/>
                  <a:pt x="12031" y="6350666"/>
                  <a:pt x="12031" y="5769229"/>
                </a:cubicBezTo>
                <a:cubicBezTo>
                  <a:pt x="12031" y="4365559"/>
                  <a:pt x="0" y="2011393"/>
                  <a:pt x="0" y="60772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E1E0D-77FB-5E5C-B5DC-86A69B569CA6}"/>
              </a:ext>
            </a:extLst>
          </p:cNvPr>
          <p:cNvSpPr txBox="1"/>
          <p:nvPr/>
        </p:nvSpPr>
        <p:spPr>
          <a:xfrm>
            <a:off x="1654460" y="9756191"/>
            <a:ext cx="136252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F66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Abstract</a:t>
            </a:r>
          </a:p>
          <a:p>
            <a:pPr algn="just"/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4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6B8BF0-3C37-6FF6-9242-AE1AACA25A92}"/>
              </a:ext>
            </a:extLst>
          </p:cNvPr>
          <p:cNvSpPr txBox="1"/>
          <p:nvPr/>
        </p:nvSpPr>
        <p:spPr>
          <a:xfrm>
            <a:off x="1654460" y="15189670"/>
            <a:ext cx="1362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F66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8BD37-F926-E3AC-9C2B-505DEF313D00}"/>
              </a:ext>
            </a:extLst>
          </p:cNvPr>
          <p:cNvSpPr txBox="1"/>
          <p:nvPr/>
        </p:nvSpPr>
        <p:spPr>
          <a:xfrm>
            <a:off x="15641368" y="9912548"/>
            <a:ext cx="1357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7200" b="1" dirty="0">
                <a:solidFill>
                  <a:srgbClr val="0F66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Experiment Results</a:t>
            </a:r>
            <a:endParaRPr lang="zh-CN" altLang="en-US" sz="7200" b="1" dirty="0">
              <a:solidFill>
                <a:srgbClr val="0F66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: 圆角 7">
            <a:extLst>
              <a:ext uri="{FF2B5EF4-FFF2-40B4-BE49-F238E27FC236}">
                <a16:creationId xmlns:a16="http://schemas.microsoft.com/office/drawing/2014/main" id="{74F142F1-6D2F-9B36-193F-6CE37EC7E390}"/>
              </a:ext>
            </a:extLst>
          </p:cNvPr>
          <p:cNvSpPr/>
          <p:nvPr/>
        </p:nvSpPr>
        <p:spPr>
          <a:xfrm>
            <a:off x="1654459" y="31187570"/>
            <a:ext cx="13625219" cy="6139543"/>
          </a:xfrm>
          <a:custGeom>
            <a:avLst/>
            <a:gdLst>
              <a:gd name="connsiteX0" fmla="*/ 0 w 12127831"/>
              <a:gd name="connsiteY0" fmla="*/ 1052784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0 w 12127831"/>
              <a:gd name="connsiteY8" fmla="*/ 1052784 h 6316579"/>
              <a:gd name="connsiteX0" fmla="*/ 12032 w 12127831"/>
              <a:gd name="connsiteY0" fmla="*/ 607615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12032 w 12127831"/>
              <a:gd name="connsiteY8" fmla="*/ 607615 h 6316579"/>
              <a:gd name="connsiteX0" fmla="*/ 12032 w 12127831"/>
              <a:gd name="connsiteY0" fmla="*/ 607723 h 6316687"/>
              <a:gd name="connsiteX1" fmla="*/ 1052784 w 12127831"/>
              <a:gd name="connsiteY1" fmla="*/ 108 h 6316687"/>
              <a:gd name="connsiteX2" fmla="*/ 11075047 w 12127831"/>
              <a:gd name="connsiteY2" fmla="*/ 108 h 6316687"/>
              <a:gd name="connsiteX3" fmla="*/ 12127831 w 12127831"/>
              <a:gd name="connsiteY3" fmla="*/ 559597 h 6316687"/>
              <a:gd name="connsiteX4" fmla="*/ 12127831 w 12127831"/>
              <a:gd name="connsiteY4" fmla="*/ 5263903 h 6316687"/>
              <a:gd name="connsiteX5" fmla="*/ 11075047 w 12127831"/>
              <a:gd name="connsiteY5" fmla="*/ 6316687 h 6316687"/>
              <a:gd name="connsiteX6" fmla="*/ 1052784 w 12127831"/>
              <a:gd name="connsiteY6" fmla="*/ 6316687 h 6316687"/>
              <a:gd name="connsiteX7" fmla="*/ 0 w 12127831"/>
              <a:gd name="connsiteY7" fmla="*/ 5263903 h 6316687"/>
              <a:gd name="connsiteX8" fmla="*/ 12032 w 12127831"/>
              <a:gd name="connsiteY8" fmla="*/ 607723 h 6316687"/>
              <a:gd name="connsiteX0" fmla="*/ 0 w 12115799"/>
              <a:gd name="connsiteY0" fmla="*/ 607723 h 6317059"/>
              <a:gd name="connsiteX1" fmla="*/ 1040752 w 12115799"/>
              <a:gd name="connsiteY1" fmla="*/ 108 h 6317059"/>
              <a:gd name="connsiteX2" fmla="*/ 11063015 w 12115799"/>
              <a:gd name="connsiteY2" fmla="*/ 108 h 6317059"/>
              <a:gd name="connsiteX3" fmla="*/ 12115799 w 12115799"/>
              <a:gd name="connsiteY3" fmla="*/ 559597 h 6317059"/>
              <a:gd name="connsiteX4" fmla="*/ 12115799 w 12115799"/>
              <a:gd name="connsiteY4" fmla="*/ 5263903 h 6317059"/>
              <a:gd name="connsiteX5" fmla="*/ 11063015 w 12115799"/>
              <a:gd name="connsiteY5" fmla="*/ 6316687 h 6317059"/>
              <a:gd name="connsiteX6" fmla="*/ 1040752 w 12115799"/>
              <a:gd name="connsiteY6" fmla="*/ 6316687 h 6317059"/>
              <a:gd name="connsiteX7" fmla="*/ 12031 w 12115799"/>
              <a:gd name="connsiteY7" fmla="*/ 5769229 h 6317059"/>
              <a:gd name="connsiteX8" fmla="*/ 0 w 12115799"/>
              <a:gd name="connsiteY8" fmla="*/ 607723 h 6317059"/>
              <a:gd name="connsiteX0" fmla="*/ 0 w 12115799"/>
              <a:gd name="connsiteY0" fmla="*/ 607723 h 6317546"/>
              <a:gd name="connsiteX1" fmla="*/ 1040752 w 12115799"/>
              <a:gd name="connsiteY1" fmla="*/ 108 h 6317546"/>
              <a:gd name="connsiteX2" fmla="*/ 11063015 w 12115799"/>
              <a:gd name="connsiteY2" fmla="*/ 108 h 6317546"/>
              <a:gd name="connsiteX3" fmla="*/ 12115799 w 12115799"/>
              <a:gd name="connsiteY3" fmla="*/ 559597 h 6317546"/>
              <a:gd name="connsiteX4" fmla="*/ 12091736 w 12115799"/>
              <a:gd name="connsiteY4" fmla="*/ 5781260 h 6317546"/>
              <a:gd name="connsiteX5" fmla="*/ 11063015 w 12115799"/>
              <a:gd name="connsiteY5" fmla="*/ 6316687 h 6317546"/>
              <a:gd name="connsiteX6" fmla="*/ 1040752 w 12115799"/>
              <a:gd name="connsiteY6" fmla="*/ 6316687 h 6317546"/>
              <a:gd name="connsiteX7" fmla="*/ 12031 w 12115799"/>
              <a:gd name="connsiteY7" fmla="*/ 5769229 h 6317546"/>
              <a:gd name="connsiteX8" fmla="*/ 0 w 12115799"/>
              <a:gd name="connsiteY8" fmla="*/ 607723 h 63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5799" h="6317546">
                <a:moveTo>
                  <a:pt x="0" y="607723"/>
                </a:moveTo>
                <a:cubicBezTo>
                  <a:pt x="0" y="26286"/>
                  <a:pt x="459315" y="108"/>
                  <a:pt x="1040752" y="108"/>
                </a:cubicBezTo>
                <a:lnTo>
                  <a:pt x="11063015" y="108"/>
                </a:lnTo>
                <a:cubicBezTo>
                  <a:pt x="11644452" y="108"/>
                  <a:pt x="12115799" y="-21840"/>
                  <a:pt x="12115799" y="559597"/>
                </a:cubicBezTo>
                <a:lnTo>
                  <a:pt x="12091736" y="5781260"/>
                </a:lnTo>
                <a:cubicBezTo>
                  <a:pt x="12091736" y="6362697"/>
                  <a:pt x="11644452" y="6316687"/>
                  <a:pt x="11063015" y="6316687"/>
                </a:cubicBezTo>
                <a:lnTo>
                  <a:pt x="1040752" y="6316687"/>
                </a:lnTo>
                <a:cubicBezTo>
                  <a:pt x="459315" y="6316687"/>
                  <a:pt x="12031" y="6350666"/>
                  <a:pt x="12031" y="5769229"/>
                </a:cubicBezTo>
                <a:cubicBezTo>
                  <a:pt x="12031" y="4365559"/>
                  <a:pt x="0" y="2011393"/>
                  <a:pt x="0" y="60772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B6DC01-5002-D105-B434-1E4030CE2E55}"/>
              </a:ext>
            </a:extLst>
          </p:cNvPr>
          <p:cNvSpPr txBox="1"/>
          <p:nvPr/>
        </p:nvSpPr>
        <p:spPr>
          <a:xfrm rot="16200000">
            <a:off x="7862039" y="25021293"/>
            <a:ext cx="1292662" cy="136252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F66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Conclusion</a:t>
            </a:r>
            <a:endParaRPr lang="en-US" altLang="zh-CN" sz="7200" b="1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: 圆角 7">
            <a:extLst>
              <a:ext uri="{FF2B5EF4-FFF2-40B4-BE49-F238E27FC236}">
                <a16:creationId xmlns:a16="http://schemas.microsoft.com/office/drawing/2014/main" id="{4BFDAFB2-B71F-02F5-7F09-FEA776B20FE5}"/>
              </a:ext>
            </a:extLst>
          </p:cNvPr>
          <p:cNvSpPr/>
          <p:nvPr/>
        </p:nvSpPr>
        <p:spPr>
          <a:xfrm>
            <a:off x="1792602" y="37548116"/>
            <a:ext cx="13487074" cy="4129273"/>
          </a:xfrm>
          <a:custGeom>
            <a:avLst/>
            <a:gdLst>
              <a:gd name="connsiteX0" fmla="*/ 0 w 12127831"/>
              <a:gd name="connsiteY0" fmla="*/ 1052784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0 w 12127831"/>
              <a:gd name="connsiteY8" fmla="*/ 1052784 h 6316579"/>
              <a:gd name="connsiteX0" fmla="*/ 12032 w 12127831"/>
              <a:gd name="connsiteY0" fmla="*/ 607615 h 6316579"/>
              <a:gd name="connsiteX1" fmla="*/ 1052784 w 12127831"/>
              <a:gd name="connsiteY1" fmla="*/ 0 h 6316579"/>
              <a:gd name="connsiteX2" fmla="*/ 11075047 w 12127831"/>
              <a:gd name="connsiteY2" fmla="*/ 0 h 6316579"/>
              <a:gd name="connsiteX3" fmla="*/ 12127831 w 12127831"/>
              <a:gd name="connsiteY3" fmla="*/ 1052784 h 6316579"/>
              <a:gd name="connsiteX4" fmla="*/ 12127831 w 12127831"/>
              <a:gd name="connsiteY4" fmla="*/ 5263795 h 6316579"/>
              <a:gd name="connsiteX5" fmla="*/ 11075047 w 12127831"/>
              <a:gd name="connsiteY5" fmla="*/ 6316579 h 6316579"/>
              <a:gd name="connsiteX6" fmla="*/ 1052784 w 12127831"/>
              <a:gd name="connsiteY6" fmla="*/ 6316579 h 6316579"/>
              <a:gd name="connsiteX7" fmla="*/ 0 w 12127831"/>
              <a:gd name="connsiteY7" fmla="*/ 5263795 h 6316579"/>
              <a:gd name="connsiteX8" fmla="*/ 12032 w 12127831"/>
              <a:gd name="connsiteY8" fmla="*/ 607615 h 6316579"/>
              <a:gd name="connsiteX0" fmla="*/ 12032 w 12127831"/>
              <a:gd name="connsiteY0" fmla="*/ 607723 h 6316687"/>
              <a:gd name="connsiteX1" fmla="*/ 1052784 w 12127831"/>
              <a:gd name="connsiteY1" fmla="*/ 108 h 6316687"/>
              <a:gd name="connsiteX2" fmla="*/ 11075047 w 12127831"/>
              <a:gd name="connsiteY2" fmla="*/ 108 h 6316687"/>
              <a:gd name="connsiteX3" fmla="*/ 12127831 w 12127831"/>
              <a:gd name="connsiteY3" fmla="*/ 559597 h 6316687"/>
              <a:gd name="connsiteX4" fmla="*/ 12127831 w 12127831"/>
              <a:gd name="connsiteY4" fmla="*/ 5263903 h 6316687"/>
              <a:gd name="connsiteX5" fmla="*/ 11075047 w 12127831"/>
              <a:gd name="connsiteY5" fmla="*/ 6316687 h 6316687"/>
              <a:gd name="connsiteX6" fmla="*/ 1052784 w 12127831"/>
              <a:gd name="connsiteY6" fmla="*/ 6316687 h 6316687"/>
              <a:gd name="connsiteX7" fmla="*/ 0 w 12127831"/>
              <a:gd name="connsiteY7" fmla="*/ 5263903 h 6316687"/>
              <a:gd name="connsiteX8" fmla="*/ 12032 w 12127831"/>
              <a:gd name="connsiteY8" fmla="*/ 607723 h 6316687"/>
              <a:gd name="connsiteX0" fmla="*/ 0 w 12115799"/>
              <a:gd name="connsiteY0" fmla="*/ 607723 h 6317059"/>
              <a:gd name="connsiteX1" fmla="*/ 1040752 w 12115799"/>
              <a:gd name="connsiteY1" fmla="*/ 108 h 6317059"/>
              <a:gd name="connsiteX2" fmla="*/ 11063015 w 12115799"/>
              <a:gd name="connsiteY2" fmla="*/ 108 h 6317059"/>
              <a:gd name="connsiteX3" fmla="*/ 12115799 w 12115799"/>
              <a:gd name="connsiteY3" fmla="*/ 559597 h 6317059"/>
              <a:gd name="connsiteX4" fmla="*/ 12115799 w 12115799"/>
              <a:gd name="connsiteY4" fmla="*/ 5263903 h 6317059"/>
              <a:gd name="connsiteX5" fmla="*/ 11063015 w 12115799"/>
              <a:gd name="connsiteY5" fmla="*/ 6316687 h 6317059"/>
              <a:gd name="connsiteX6" fmla="*/ 1040752 w 12115799"/>
              <a:gd name="connsiteY6" fmla="*/ 6316687 h 6317059"/>
              <a:gd name="connsiteX7" fmla="*/ 12031 w 12115799"/>
              <a:gd name="connsiteY7" fmla="*/ 5769229 h 6317059"/>
              <a:gd name="connsiteX8" fmla="*/ 0 w 12115799"/>
              <a:gd name="connsiteY8" fmla="*/ 607723 h 6317059"/>
              <a:gd name="connsiteX0" fmla="*/ 0 w 12115799"/>
              <a:gd name="connsiteY0" fmla="*/ 607723 h 6317546"/>
              <a:gd name="connsiteX1" fmla="*/ 1040752 w 12115799"/>
              <a:gd name="connsiteY1" fmla="*/ 108 h 6317546"/>
              <a:gd name="connsiteX2" fmla="*/ 11063015 w 12115799"/>
              <a:gd name="connsiteY2" fmla="*/ 108 h 6317546"/>
              <a:gd name="connsiteX3" fmla="*/ 12115799 w 12115799"/>
              <a:gd name="connsiteY3" fmla="*/ 559597 h 6317546"/>
              <a:gd name="connsiteX4" fmla="*/ 12091736 w 12115799"/>
              <a:gd name="connsiteY4" fmla="*/ 5781260 h 6317546"/>
              <a:gd name="connsiteX5" fmla="*/ 11063015 w 12115799"/>
              <a:gd name="connsiteY5" fmla="*/ 6316687 h 6317546"/>
              <a:gd name="connsiteX6" fmla="*/ 1040752 w 12115799"/>
              <a:gd name="connsiteY6" fmla="*/ 6316687 h 6317546"/>
              <a:gd name="connsiteX7" fmla="*/ 12031 w 12115799"/>
              <a:gd name="connsiteY7" fmla="*/ 5769229 h 6317546"/>
              <a:gd name="connsiteX8" fmla="*/ 0 w 12115799"/>
              <a:gd name="connsiteY8" fmla="*/ 607723 h 631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5799" h="6317546">
                <a:moveTo>
                  <a:pt x="0" y="607723"/>
                </a:moveTo>
                <a:cubicBezTo>
                  <a:pt x="0" y="26286"/>
                  <a:pt x="459315" y="108"/>
                  <a:pt x="1040752" y="108"/>
                </a:cubicBezTo>
                <a:lnTo>
                  <a:pt x="11063015" y="108"/>
                </a:lnTo>
                <a:cubicBezTo>
                  <a:pt x="11644452" y="108"/>
                  <a:pt x="12115799" y="-21840"/>
                  <a:pt x="12115799" y="559597"/>
                </a:cubicBezTo>
                <a:lnTo>
                  <a:pt x="12091736" y="5781260"/>
                </a:lnTo>
                <a:cubicBezTo>
                  <a:pt x="12091736" y="6362697"/>
                  <a:pt x="11644452" y="6316687"/>
                  <a:pt x="11063015" y="6316687"/>
                </a:cubicBezTo>
                <a:lnTo>
                  <a:pt x="1040752" y="6316687"/>
                </a:lnTo>
                <a:cubicBezTo>
                  <a:pt x="459315" y="6316687"/>
                  <a:pt x="12031" y="6350666"/>
                  <a:pt x="12031" y="5769229"/>
                </a:cubicBezTo>
                <a:cubicBezTo>
                  <a:pt x="12031" y="4365559"/>
                  <a:pt x="0" y="2011393"/>
                  <a:pt x="0" y="6077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4CBE9C-6C04-40FF-75EE-1A2A2DF176AD}"/>
              </a:ext>
            </a:extLst>
          </p:cNvPr>
          <p:cNvSpPr txBox="1"/>
          <p:nvPr/>
        </p:nvSpPr>
        <p:spPr>
          <a:xfrm>
            <a:off x="1751300" y="37602699"/>
            <a:ext cx="1362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0F66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9146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131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Lyon</dc:creator>
  <cp:lastModifiedBy>虎 蒋</cp:lastModifiedBy>
  <cp:revision>14</cp:revision>
  <dcterms:created xsi:type="dcterms:W3CDTF">2023-09-22T07:18:57Z</dcterms:created>
  <dcterms:modified xsi:type="dcterms:W3CDTF">2024-07-24T00:27:21Z</dcterms:modified>
</cp:coreProperties>
</file>