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9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3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03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2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98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0780FA-A3AE-48E1-B6F3-374F4FB9A939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D55AB7-3B16-46E0-AF6F-B4AA71E77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9928-4079-083D-5C71-469DE84C3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838" y="2471508"/>
            <a:ext cx="9068586" cy="2590800"/>
          </a:xfrm>
        </p:spPr>
        <p:txBody>
          <a:bodyPr/>
          <a:lstStyle/>
          <a:p>
            <a:r>
              <a:rPr lang="ru-RU" sz="6000" dirty="0">
                <a:latin typeface="Franklin Gothic Heavy" panose="020B0903020102020204" pitchFamily="34" charset="0"/>
              </a:rPr>
              <a:t>Биометрическая идентификация воров в сетях розничной торговли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3997B-8443-D14B-17C7-19243176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400799"/>
            <a:ext cx="9070848" cy="457201"/>
          </a:xfrm>
        </p:spPr>
        <p:txBody>
          <a:bodyPr/>
          <a:lstStyle/>
          <a:p>
            <a:r>
              <a:rPr lang="ru-RU" dirty="0" err="1"/>
              <a:t>Гремицкий</a:t>
            </a:r>
            <a:r>
              <a:rPr lang="ru-RU" dirty="0"/>
              <a:t> И.С., БМТ1-31М</a:t>
            </a:r>
          </a:p>
        </p:txBody>
      </p:sp>
    </p:spTree>
    <p:extLst>
      <p:ext uri="{BB962C8B-B14F-4D97-AF65-F5344CB8AC3E}">
        <p14:creationId xmlns:p14="http://schemas.microsoft.com/office/powerpoint/2010/main" val="24287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DB7D-EF17-F079-5AEC-35AD97BC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28348"/>
            <a:ext cx="10058400" cy="1371600"/>
          </a:xfrm>
        </p:spPr>
        <p:txBody>
          <a:bodyPr/>
          <a:lstStyle/>
          <a:p>
            <a:r>
              <a:rPr lang="ru-RU" dirty="0"/>
              <a:t>План маркетинга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F88DEC9-F2A6-1E80-526D-A476BE728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81" y="2014194"/>
            <a:ext cx="10721437" cy="3729658"/>
          </a:xfrm>
        </p:spPr>
      </p:pic>
    </p:spTree>
    <p:extLst>
      <p:ext uri="{BB962C8B-B14F-4D97-AF65-F5344CB8AC3E}">
        <p14:creationId xmlns:p14="http://schemas.microsoft.com/office/powerpoint/2010/main" val="165603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8AE4D-6E41-C835-9896-820D97F3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Цена продукта</a:t>
            </a:r>
            <a:br>
              <a:rPr lang="ru-RU" dirty="0"/>
            </a:br>
            <a:r>
              <a:rPr lang="ru-RU" dirty="0"/>
              <a:t>Прайс лист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19C44-3645-FDB1-A9EC-AAC5A68E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= себестоимость + премия.</a:t>
            </a:r>
          </a:p>
          <a:p>
            <a:r>
              <a:rPr lang="ru-RU" dirty="0"/>
              <a:t>Себестоимость = оплата разработки + ЗП сотрудников + оплата технических средств на разработку</a:t>
            </a:r>
          </a:p>
          <a:p>
            <a:r>
              <a:rPr lang="ru-RU" dirty="0"/>
              <a:t>Цена = 20% * разработку + 10% * ЗП сотрудников * 6 + 5% * (технические средства) +</a:t>
            </a:r>
            <a:br>
              <a:rPr lang="ru-RU" dirty="0"/>
            </a:br>
            <a:r>
              <a:rPr lang="ru-RU" dirty="0"/>
              <a:t>+ 10% * премия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4004A6F-F57D-F0A4-8657-2922CF1A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15022"/>
              </p:ext>
            </p:extLst>
          </p:nvPr>
        </p:nvGraphicFramePr>
        <p:xfrm>
          <a:off x="2327275" y="448691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0734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381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 рубли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4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Биометрическая система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402.250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1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Видеонаблюдение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Договорная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9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A03DE-9050-0407-72EA-9E4C3DC1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Производственный и финансовый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29565-1F3D-3262-642A-FA4031AC8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E575EE5F-ABD3-95A8-0061-7F6FFB17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26" y="2014194"/>
            <a:ext cx="7275095" cy="438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F9A276-3697-AA21-A889-E7AD6240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203886"/>
              </p:ext>
            </p:extLst>
          </p:nvPr>
        </p:nvGraphicFramePr>
        <p:xfrm>
          <a:off x="602162" y="3054762"/>
          <a:ext cx="3865564" cy="2345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782">
                  <a:extLst>
                    <a:ext uri="{9D8B030D-6E8A-4147-A177-3AD203B41FA5}">
                      <a16:colId xmlns:a16="http://schemas.microsoft.com/office/drawing/2014/main" val="500734017"/>
                    </a:ext>
                  </a:extLst>
                </a:gridCol>
                <a:gridCol w="1932782">
                  <a:extLst>
                    <a:ext uri="{9D8B030D-6E8A-4147-A177-3AD203B41FA5}">
                      <a16:colId xmlns:a16="http://schemas.microsoft.com/office/drawing/2014/main" val="3643819141"/>
                    </a:ext>
                  </a:extLst>
                </a:gridCol>
              </a:tblGrid>
              <a:tr h="38752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 рубли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45591"/>
                  </a:ext>
                </a:extLst>
              </a:tr>
              <a:tr h="67817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Биометрическая система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402.250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19769"/>
                  </a:ext>
                </a:extLst>
              </a:tr>
              <a:tr h="38752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150.000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91452"/>
                  </a:ext>
                </a:extLst>
              </a:tr>
              <a:tr h="38752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Видеонаблюдение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Договорная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9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47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103</TotalTime>
  <Words>94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Century Gothic</vt:lpstr>
      <vt:lpstr>Franklin Gothic Heavy</vt:lpstr>
      <vt:lpstr>Garamond</vt:lpstr>
      <vt:lpstr>Times New Roman</vt:lpstr>
      <vt:lpstr>Савон</vt:lpstr>
      <vt:lpstr>Биометрическая идентификация воров в сетях розничной торговли</vt:lpstr>
      <vt:lpstr>План маркетинга</vt:lpstr>
      <vt:lpstr>Цена продукта Прайс лист</vt:lpstr>
      <vt:lpstr>Производственный и финансовый план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Биометрическая идентификация воров в сетях розничной торговли</dc:title>
  <dc:creator>ggeri</dc:creator>
  <cp:lastModifiedBy>ggeri</cp:lastModifiedBy>
  <cp:revision>2</cp:revision>
  <dcterms:created xsi:type="dcterms:W3CDTF">2022-11-26T13:08:57Z</dcterms:created>
  <dcterms:modified xsi:type="dcterms:W3CDTF">2022-12-11T05:43:45Z</dcterms:modified>
</cp:coreProperties>
</file>