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2591c6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2591c6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08f359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08f359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008f359e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008f359e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008f359e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008f359e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008f359e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008f359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02591c66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02591c66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008f359e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008f359e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008f359e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008f359e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 Agent Presentation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Yason Khaburzaniya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Ermolay Beketov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of the AI Tutor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Mission - Maximize </a:t>
            </a:r>
            <a:r>
              <a:rPr lang="en"/>
              <a:t>learning</a:t>
            </a:r>
            <a:r>
              <a:rPr lang="en"/>
              <a:t> through </a:t>
            </a:r>
            <a:r>
              <a:rPr lang="en"/>
              <a:t>engagement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Engagement is a two way street, so robust partnership with the tutor is key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Generate study guide for a topic, then we can keep updating study guide asynchronously given feedback from other agents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engaging assessments to reinforce learning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Ask one question at a time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Level user up when they get questions right so that they feel encouraged to keep going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Assessment result to be use for updating study guide for the given topic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As the user is leveling up they will get harder questions to keep them challenged and engaged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people who prefer listening for convenience, create audio study guides in podcast format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Tried 2 speakers, but couldn’t find a good example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Make interactive so that the person can critique the material or quiz questions, can report problems, or get explanations.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Of these we only got to implement explanations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Ideally these could also trigger events to update study guide or create better quiz questions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Look for cross subject synergy (not fully implemented)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Multi user support through agent checkpointing using agent state threads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Agents for Personalized Learning &amp; Tutoring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92000" cy="25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user reads study guides generated by LLMs and then </a:t>
            </a:r>
            <a:r>
              <a:rPr lang="en"/>
              <a:t>answer</a:t>
            </a:r>
            <a:r>
              <a:rPr lang="en"/>
              <a:t> questions to increase their proficiency level for each topic.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reading the study guide generated based on a book in the database, the user will gain access to quiz questions generated based on the study guide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To keep quizzes from being </a:t>
            </a:r>
            <a:r>
              <a:rPr lang="en"/>
              <a:t>boring</a:t>
            </a:r>
            <a:r>
              <a:rPr lang="en"/>
              <a:t>, we implemented difficulty levels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LLM decides when the user is ready to go the next level as the user is answer questions one by one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Decided to show quiz questions one at a time to keep the user </a:t>
            </a:r>
            <a:r>
              <a:rPr lang="en"/>
              <a:t>engage</a:t>
            </a:r>
            <a:r>
              <a:rPr lang="en"/>
              <a:t> and not feeling overwhelmed by many </a:t>
            </a:r>
            <a:r>
              <a:rPr lang="en"/>
              <a:t>questions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study progress summary is asynchronously updated by another agent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study guides are then asynchronously updated based on the the study progress summary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user </a:t>
            </a:r>
            <a:r>
              <a:rPr lang="en"/>
              <a:t>convenience all the same features work if the user wants to listen to a podcast style study guide. The user can switch between podcast styles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137000" y="3707250"/>
            <a:ext cx="1561500" cy="12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Topics</a:t>
            </a:r>
            <a:endParaRPr sz="900"/>
          </a:p>
        </p:txBody>
      </p:sp>
      <p:sp>
        <p:nvSpPr>
          <p:cNvPr id="69" name="Google Shape;69;p15"/>
          <p:cNvSpPr/>
          <p:nvPr/>
        </p:nvSpPr>
        <p:spPr>
          <a:xfrm>
            <a:off x="3700050" y="3707175"/>
            <a:ext cx="1743900" cy="12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Topic 1 </a:t>
            </a:r>
            <a:r>
              <a:rPr lang="en" sz="900"/>
              <a:t>Study</a:t>
            </a:r>
            <a:r>
              <a:rPr lang="en" sz="900"/>
              <a:t> Guide</a:t>
            </a:r>
            <a:endParaRPr sz="900"/>
          </a:p>
        </p:txBody>
      </p:sp>
      <p:sp>
        <p:nvSpPr>
          <p:cNvPr id="70" name="Google Shape;70;p15"/>
          <p:cNvSpPr/>
          <p:nvPr/>
        </p:nvSpPr>
        <p:spPr>
          <a:xfrm>
            <a:off x="6383550" y="3707175"/>
            <a:ext cx="1855500" cy="1257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Question 1</a:t>
            </a:r>
            <a:endParaRPr sz="900"/>
          </a:p>
        </p:txBody>
      </p:sp>
      <p:sp>
        <p:nvSpPr>
          <p:cNvPr id="71" name="Google Shape;71;p15"/>
          <p:cNvSpPr txBox="1"/>
          <p:nvPr/>
        </p:nvSpPr>
        <p:spPr>
          <a:xfrm>
            <a:off x="6445600" y="3912525"/>
            <a:ext cx="95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What is 2+2?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lphaUcParenR"/>
            </a:pPr>
            <a:r>
              <a:rPr lang="en" sz="700">
                <a:solidFill>
                  <a:schemeClr val="dk2"/>
                </a:solidFill>
              </a:rPr>
              <a:t>1</a:t>
            </a:r>
            <a:endParaRPr sz="700">
              <a:solidFill>
                <a:schemeClr val="dk2"/>
              </a:solidFill>
            </a:endParaRPr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AutoNum type="alphaUcParenR"/>
            </a:pPr>
            <a:r>
              <a:rPr lang="en" sz="700">
                <a:solidFill>
                  <a:schemeClr val="dk2"/>
                </a:solidFill>
              </a:rPr>
              <a:t>…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6730950" y="4560723"/>
            <a:ext cx="1160700" cy="260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Submit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991650" y="4035975"/>
            <a:ext cx="952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Learning topic 1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960675" y="4560723"/>
            <a:ext cx="1160700" cy="260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Take Quiz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241250" y="4072675"/>
            <a:ext cx="13530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Topic 1</a:t>
            </a:r>
            <a:endParaRPr sz="900"/>
          </a:p>
        </p:txBody>
      </p:sp>
      <p:sp>
        <p:nvSpPr>
          <p:cNvPr id="76" name="Google Shape;76;p15"/>
          <p:cNvSpPr/>
          <p:nvPr/>
        </p:nvSpPr>
        <p:spPr>
          <a:xfrm>
            <a:off x="1241250" y="4348335"/>
            <a:ext cx="13530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Topic 2</a:t>
            </a:r>
            <a:endParaRPr sz="900"/>
          </a:p>
        </p:txBody>
      </p:sp>
      <p:sp>
        <p:nvSpPr>
          <p:cNvPr id="77" name="Google Shape;77;p15"/>
          <p:cNvSpPr/>
          <p:nvPr/>
        </p:nvSpPr>
        <p:spPr>
          <a:xfrm>
            <a:off x="1241250" y="4623995"/>
            <a:ext cx="1353000" cy="21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Topic 3</a:t>
            </a:r>
            <a:endParaRPr sz="900"/>
          </a:p>
        </p:txBody>
      </p:sp>
      <p:sp>
        <p:nvSpPr>
          <p:cNvPr id="78" name="Google Shape;78;p15"/>
          <p:cNvSpPr/>
          <p:nvPr/>
        </p:nvSpPr>
        <p:spPr>
          <a:xfrm>
            <a:off x="2855000" y="3990075"/>
            <a:ext cx="768600" cy="3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9" name="Google Shape;79;p15"/>
          <p:cNvSpPr/>
          <p:nvPr/>
        </p:nvSpPr>
        <p:spPr>
          <a:xfrm>
            <a:off x="5529450" y="3990075"/>
            <a:ext cx="768600" cy="38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After experimenting with google and openai models, decided to use gpt-4o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gpt-4o-mini for speed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gpt-4o-mini-tts for audio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We are using 2 agents that maintain state(In memory, later in DB).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Study Guide Supervisor keeps all the state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Study Progress supervisor maintains a similar mapping, but fewer fields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Both support multiple users where each user is assigned a different thread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1 agent that doesn’t </a:t>
            </a:r>
            <a:r>
              <a:rPr lang="en"/>
              <a:t>maintain</a:t>
            </a:r>
            <a:r>
              <a:rPr lang="en"/>
              <a:t> state gets detailed parameters and uses tools to generate study guides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 study guide generating agent also integrates with a SQL database to pull book chapters from a </a:t>
            </a:r>
            <a:r>
              <a:rPr lang="en"/>
              <a:t>database(populated from a free textbook found online)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LangGraph checkpointer to store agent state and support multiple users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Using Kafka and a PubSub mechanism similar to Google PubSub for </a:t>
            </a:r>
            <a:r>
              <a:rPr lang="en"/>
              <a:t>asynchronous</a:t>
            </a:r>
            <a:r>
              <a:rPr lang="en"/>
              <a:t> messaging between agents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Unstructured communication between agents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Because agents are so good at unstructured data, this maximizes </a:t>
            </a:r>
            <a:r>
              <a:rPr lang="en"/>
              <a:t>flexibility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Architecture</a:t>
            </a:r>
            <a:endParaRPr/>
          </a:p>
        </p:txBody>
      </p:sp>
      <p:pic>
        <p:nvPicPr>
          <p:cNvPr id="91" name="Google Shape;91;p17" title="flowchart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94192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Taking the agent to production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Need to hook up to the database to persist agent state to the database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MongoDB may be better at storing documents and images together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Could store image in cloud storage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current mechanism for managing multiple users is not maintainable, so will need to use a proper data model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Audio will need to be stored on Cloud storage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S3, GCS, Blob Storage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Setup secure login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Proper input validation at endpoints and data sanitization for app security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Polish the UI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 Quiz Question view more engaging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Level grades/downgrades more fun and logic more transparent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 report issues with data and regenerating study guides at will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UI for reviewing study progress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 a test suite for verifying correctness and consistent outputs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Can you use cheap and fast LLMs to test using focused prompts.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review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Supervisor agent with a mix of deterministic and non-deterministic routes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PubSub with multi-endpoint subscription for event driven architecture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can be made more generic with less duplication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guide builder react agent with db RAG integrating with study materials </a:t>
            </a:r>
            <a:r>
              <a:rPr lang="en"/>
              <a:t>database</a:t>
            </a:r>
            <a:r>
              <a:rPr lang="en"/>
              <a:t> + audio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Study progress agent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Flask app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Front 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store(mimics database)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Responsible AI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Use deterministic algorithm for level calculation otherwise it becomes opaque and confusing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 citations. Right now citation is for the book used to generate study guide. Should really cite every sentence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Allow reporting of issues with the data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 hallucinations by using embeddings models to verify that text generated by the AI is found in source material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 hallucinations by having a swarm of agents check each sentence for having bases in the source material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UI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Short focused study guide to dwell into weak areas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Interacting with the study guide to get explanations of selected text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Text interactions with study guide to allow regeneration, or live  updates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Streaming of study guide text to the page to allow seeing text as soon as possible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Make audio player better and also allow shorter versions of focused study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Images in the study guide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Update cross subject/topic study guides (half done)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Architecture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Improve agent interactions with more agents using PubSub (for example generating quiz questions asynchronously)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Async and Streaming for agents for better latency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Need to protect against race conditions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Audio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Update to generate podcast with two speakers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Challenges/Learnings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Learned that some models do not support </a:t>
            </a:r>
            <a:r>
              <a:rPr lang="en"/>
              <a:t>supervisor multi-agent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Struggled with gemini models until gpt-4o made thing a lot easier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understanding of data model is key, otherwise have to replumb the data at every step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use agent checkpointer and store entire agent state into database.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Convenient, but not sure it is scalable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with Math Study guides from UI and correctness standpoint is very hard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