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008f359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008f359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008f359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008f359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008f359e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008f359e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008f359e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008f359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008f359e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008f359e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008f359e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008f359e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 Agent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Yason Khaburzaniya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Ermolay Beketov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Agents for Personalized Learning &amp; Tutoring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user reads study guides generated by LLMs and then </a:t>
            </a:r>
            <a:r>
              <a:rPr lang="en"/>
              <a:t>answer</a:t>
            </a:r>
            <a:r>
              <a:rPr lang="en"/>
              <a:t> questions to increase their proficiency level for each topic.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After reading the study guide generated based on a book in the database, the user will gain access to quiz questions generated based on the study guide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keep quizzes from being </a:t>
            </a:r>
            <a:r>
              <a:rPr lang="en"/>
              <a:t>boring</a:t>
            </a:r>
            <a:r>
              <a:rPr lang="en"/>
              <a:t>, we implemented difficulty levels.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LLM decides when the user is ready to go the next level as the user is answer questions one by one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Decided to show quiz questions one at a time to keep the user </a:t>
            </a:r>
            <a:r>
              <a:rPr lang="en"/>
              <a:t>engage</a:t>
            </a:r>
            <a:r>
              <a:rPr lang="en"/>
              <a:t> and not feeling overwhelmed by many </a:t>
            </a:r>
            <a:r>
              <a:rPr lang="en"/>
              <a:t>questions</a:t>
            </a:r>
            <a:r>
              <a:rPr lang="en"/>
              <a:t>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study progress summary is asynchronously updated by another agent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study guides are then asynchronously updated based on the the study progress summary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user </a:t>
            </a:r>
            <a:r>
              <a:rPr lang="en"/>
              <a:t>convenience all the same features work if the user wants to listen to a podcast style study guide. The user can switch between podcast styles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Architecture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using 2 agents that maintain state(In memory, later in DB).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Study Guide Supervisor keeps all the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Study Progress supervisor maintains a similar mapping, but fewer fields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Both support multiple users where each user is assigned a different thread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agent that doesn’t </a:t>
            </a:r>
            <a:r>
              <a:rPr lang="en"/>
              <a:t>maintain</a:t>
            </a:r>
            <a:r>
              <a:rPr lang="en"/>
              <a:t> state gets detailed parameters and uses tools to generate study guides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study guide generating agent also integrates with a SQL database to pull book chapters from a </a:t>
            </a:r>
            <a:r>
              <a:rPr lang="en"/>
              <a:t>database(populated from a free book text found online)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experimenting with google and openai models, decided to use gpt-4o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gpt-4o-mini for speed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LangGraph checkpointer to store agent state and support multiple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Kafka and a PubSub mechanism similar to Google PubSub for </a:t>
            </a:r>
            <a:r>
              <a:rPr lang="en"/>
              <a:t>asynchronous</a:t>
            </a:r>
            <a:r>
              <a:rPr lang="en"/>
              <a:t> messaging between agents.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Architecture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60367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Generate Video later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Challenges/Learnings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Learned that some models do not support </a:t>
            </a:r>
            <a:r>
              <a:rPr lang="en"/>
              <a:t>supervisor multi-agent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Struggled with gemini models until gpt-4o made thing a lot easier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understanding of data model is key, otherwise have to replumb the data at every step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agent checkpointer and store entire agent state into database.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Convenient, but not sure it is scalable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with Math Study guides from UI and correctness standpoint is very hard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Responsible AI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Improve citations. Right now citation is for the book used to generate study guide. Should really cite every sentence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Allow reporting of issues with the data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Reduce hallucinations by using embeddings models to verify that text generated by the AI is actually found in source material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Reduce hallucinations by having a swarm of agents check each sentence/paragraph for having bases in the source material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UI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Short focused study guide to dwell into weak areas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Interacting with the study guide to get explanations of selected text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Text interactions with study guide to allow regeneration, or live  updates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Streaming of study guide text to the page to allow seeing text as soon as possible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Make audio player better and also allow shorter versions of focused study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Images in the study guide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Update cross subject/topic study guides (half done)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Make Quiz Question view more engaging and Level grades/downgrades more fun and logic more transparent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 mongoDB for a properly destructured data model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Store </a:t>
            </a:r>
            <a:r>
              <a:rPr lang="en"/>
              <a:t>audio and image</a:t>
            </a:r>
            <a:r>
              <a:rPr lang="en"/>
              <a:t> files in the cloud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Security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Proper Login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Secure Agent </a:t>
            </a:r>
            <a:r>
              <a:rPr lang="en"/>
              <a:t>endpoints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Architecture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Improve agent interactions with more agents using PubSub (for example generating quiz questions asynchronously)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Audio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Update to generate podcast with two speakers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