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7" r:id="rId10"/>
    <p:sldId id="316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2B2B2D"/>
    <a:srgbClr val="59C6C4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8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13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47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2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indentation, both print statements are within the same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65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index = index + 1 is outside of the while loop block, so it never increments. It simply prints hi forever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67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000" dirty="0"/>
              <a:t>Team Quiz –</a:t>
            </a:r>
            <a:br>
              <a:rPr lang="en-US" sz="6000" dirty="0"/>
            </a:br>
            <a:r>
              <a:rPr lang="en-US" sz="6000" dirty="0"/>
              <a:t>Basic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5562741" cy="553998"/>
          </a:xfrm>
        </p:spPr>
        <p:txBody>
          <a:bodyPr/>
          <a:lstStyle/>
          <a:p>
            <a:r>
              <a:rPr lang="en-US" dirty="0"/>
              <a:t>Hy-Tech Club: Python 201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B9C-166A-4540-9D7A-72A01B4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B: Write code to </a:t>
            </a:r>
            <a:r>
              <a:rPr lang="en-US" i="1" dirty="0"/>
              <a:t>call</a:t>
            </a:r>
            <a:r>
              <a:rPr lang="en-US" dirty="0"/>
              <a:t> the </a:t>
            </a:r>
            <a:r>
              <a:rPr lang="en-US" sz="4000" b="0" cap="none" dirty="0">
                <a:solidFill>
                  <a:srgbClr val="FFFF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A9A4-0793-4CF3-801A-DEC5B89D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514600"/>
            <a:ext cx="5143500" cy="21717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7150" indent="0">
              <a:buNone/>
            </a:pP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"Adding..."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 + y)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2AB52-EA9F-4846-BFC7-37231E2E5EE2}"/>
              </a:ext>
            </a:extLst>
          </p:cNvPr>
          <p:cNvSpPr/>
          <p:nvPr/>
        </p:nvSpPr>
        <p:spPr bwMode="auto">
          <a:xfrm>
            <a:off x="5753100" y="1371600"/>
            <a:ext cx="6057900" cy="468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76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Answer example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sz="7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7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790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A366-AD1D-4789-A859-9F25A0FD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TIEBREAKER – first answer in chat wins!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D8B69-0578-449A-B4A4-AB4AE3416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88720"/>
            <a:ext cx="3886200" cy="5257800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3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7150" indent="0">
              <a:buNone/>
            </a:pP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n+</a:t>
            </a:r>
            <a:r>
              <a:rPr lang="en-US" sz="3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3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b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3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&lt; </a:t>
            </a:r>
            <a:r>
              <a:rPr lang="en-US" sz="3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57150" indent="0">
              <a:buNone/>
            </a:pPr>
            <a:b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&lt;= </a:t>
            </a:r>
            <a:r>
              <a:rPr lang="en-US" sz="3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x = </a:t>
            </a:r>
            <a:r>
              <a:rPr lang="en-US" sz="3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(x+</a:t>
            </a:r>
            <a:r>
              <a:rPr lang="en-US" sz="3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b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65A8E-9E75-4FA8-8632-A26AFFB0F2B2}"/>
              </a:ext>
            </a:extLst>
          </p:cNvPr>
          <p:cNvSpPr/>
          <p:nvPr/>
        </p:nvSpPr>
        <p:spPr bwMode="auto">
          <a:xfrm>
            <a:off x="4610100" y="1371600"/>
            <a:ext cx="7200900" cy="468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76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What will be printed?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9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16</a:t>
            </a:r>
            <a:endParaRPr lang="en-US" dirty="0">
              <a:solidFill>
                <a:schemeClr val="accent2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086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A6D7-E232-4A31-AF28-EFCCAE89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 anchor="ctr">
            <a:normAutofit/>
          </a:bodyPr>
          <a:lstStyle/>
          <a:p>
            <a:r>
              <a:rPr lang="en-US" dirty="0"/>
              <a:t>Gameplay</a:t>
            </a:r>
          </a:p>
        </p:txBody>
      </p:sp>
      <p:pic>
        <p:nvPicPr>
          <p:cNvPr id="1026" name="Picture 2" descr="Premium Vector | Comic book vs frame. cartoon versus pop art lightning  halftone background, challenge or team battle competition illustration  template. fight battle and compare, challenge comic duel">
            <a:extLst>
              <a:ext uri="{FF2B5EF4-FFF2-40B4-BE49-F238E27FC236}">
                <a16:creationId xmlns:a16="http://schemas.microsoft.com/office/drawing/2014/main" id="{1C86F4DD-9E12-43CA-938B-3127A5715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8" r="10044" b="2"/>
          <a:stretch/>
        </p:blipFill>
        <p:spPr bwMode="auto">
          <a:xfrm>
            <a:off x="381001" y="1143001"/>
            <a:ext cx="4114799" cy="394333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EABF5-CBEE-4B06-9660-83373AF5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1143001"/>
            <a:ext cx="7200900" cy="42290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There will be two teams: </a:t>
            </a:r>
            <a:r>
              <a:rPr lang="en-US" sz="1900" b="1" dirty="0"/>
              <a:t>Team A</a:t>
            </a:r>
            <a:r>
              <a:rPr lang="en-US" sz="1900" dirty="0"/>
              <a:t> and </a:t>
            </a:r>
            <a:r>
              <a:rPr lang="en-US" sz="1900" b="1" dirty="0"/>
              <a:t>Team B</a:t>
            </a:r>
          </a:p>
          <a:p>
            <a:pPr>
              <a:lnSpc>
                <a:spcPct val="90000"/>
              </a:lnSpc>
            </a:pPr>
            <a:endParaRPr lang="en-US" sz="1200" b="1" dirty="0"/>
          </a:p>
          <a:p>
            <a:pPr>
              <a:lnSpc>
                <a:spcPct val="90000"/>
              </a:lnSpc>
            </a:pPr>
            <a:r>
              <a:rPr lang="en-US" sz="1900" dirty="0"/>
              <a:t>Each slide will have a question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900" dirty="0"/>
              <a:t>For the first slide, Team A will have </a:t>
            </a:r>
            <a:r>
              <a:rPr lang="en-US" sz="1900" b="1" dirty="0"/>
              <a:t>one minute</a:t>
            </a:r>
            <a:r>
              <a:rPr lang="en-US" sz="1900" dirty="0"/>
              <a:t> to answer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If the answer is correct, Team A will receive </a:t>
            </a:r>
            <a:r>
              <a:rPr lang="en-US" sz="1900" b="1" dirty="0"/>
              <a:t>one</a:t>
            </a:r>
            <a:r>
              <a:rPr lang="en-US" sz="1900" dirty="0"/>
              <a:t> point</a:t>
            </a:r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900" dirty="0"/>
              <a:t>For the next slide, Team B will provide an answer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If the answer is correct, Team B will receive </a:t>
            </a:r>
            <a:r>
              <a:rPr lang="en-US" sz="1900" b="1" dirty="0"/>
              <a:t>one</a:t>
            </a:r>
            <a:r>
              <a:rPr lang="en-US" sz="1900" dirty="0"/>
              <a:t> point</a:t>
            </a:r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900" dirty="0"/>
              <a:t>From there, teams will alternate with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ED619-AFFB-4F76-9D3E-2A6618574C1E}"/>
              </a:ext>
            </a:extLst>
          </p:cNvPr>
          <p:cNvSpPr txBox="1"/>
          <p:nvPr/>
        </p:nvSpPr>
        <p:spPr>
          <a:xfrm>
            <a:off x="1493458" y="5714999"/>
            <a:ext cx="9205084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team with the most points wins!</a:t>
            </a:r>
          </a:p>
        </p:txBody>
      </p:sp>
    </p:spTree>
    <p:extLst>
      <p:ext uri="{BB962C8B-B14F-4D97-AF65-F5344CB8AC3E}">
        <p14:creationId xmlns:p14="http://schemas.microsoft.com/office/powerpoint/2010/main" val="2809076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B9C-166A-4540-9D7A-72A01B4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A: What will happen when this runs?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A9A4-0793-4CF3-801A-DEC5B89D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5143500" cy="50292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sokka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b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 ==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"toph"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earthbender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3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 ==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katara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waterbender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nonbender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53BE85-53E7-499F-8832-F57361B74E06}"/>
              </a:ext>
            </a:extLst>
          </p:cNvPr>
          <p:cNvSpPr/>
          <p:nvPr/>
        </p:nvSpPr>
        <p:spPr bwMode="auto">
          <a:xfrm>
            <a:off x="5753100" y="1371600"/>
            <a:ext cx="6057900" cy="468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76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Answer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2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displays</a:t>
            </a:r>
            <a:r>
              <a:rPr lang="en-US" sz="7200" dirty="0">
                <a:solidFill>
                  <a:schemeClr val="accent2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72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“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nonbender</a:t>
            </a:r>
            <a:r>
              <a:rPr lang="en-US" sz="72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”</a:t>
            </a:r>
            <a:endParaRPr lang="en-US" sz="2400" dirty="0">
              <a:solidFill>
                <a:schemeClr val="accent2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047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B9C-166A-4540-9D7A-72A01B4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B: What will happen when this runs?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A9A4-0793-4CF3-801A-DEC5B89D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5143500" cy="5029200"/>
          </a:xfrm>
        </p:spPr>
        <p:txBody>
          <a:bodyPr/>
          <a:lstStyle/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"toph"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b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 ==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"toph"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earthbender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3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 == 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katara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waterbender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nonbender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2AB52-EA9F-4846-BFC7-37231E2E5EE2}"/>
              </a:ext>
            </a:extLst>
          </p:cNvPr>
          <p:cNvSpPr/>
          <p:nvPr/>
        </p:nvSpPr>
        <p:spPr bwMode="auto">
          <a:xfrm>
            <a:off x="5753100" y="1371600"/>
            <a:ext cx="6057900" cy="468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76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Answer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displays</a:t>
            </a:r>
            <a:r>
              <a:rPr lang="en-US" sz="6600" dirty="0">
                <a:solidFill>
                  <a:schemeClr val="accent2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66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“</a:t>
            </a:r>
            <a:r>
              <a:rPr lang="en-US" sz="66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earthbender</a:t>
            </a:r>
            <a:r>
              <a:rPr lang="en-US" sz="66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”</a:t>
            </a:r>
            <a:endParaRPr lang="en-US" sz="2000" dirty="0">
              <a:solidFill>
                <a:schemeClr val="accent2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792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B9C-166A-4540-9D7A-72A01B4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A: Will this code run without an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A9A4-0793-4CF3-801A-DEC5B89D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5143500" cy="5029200"/>
          </a:xfrm>
        </p:spPr>
        <p:txBody>
          <a:bodyPr/>
          <a:lstStyle/>
          <a:p>
            <a:pPr marL="5715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marL="57150" indent="0">
              <a:buNone/>
            </a:pP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&lt; </a:t>
            </a:r>
            <a:r>
              <a:rPr lang="en-US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5715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x = x + </a:t>
            </a:r>
            <a:r>
              <a:rPr lang="en-US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2AB52-EA9F-4846-BFC7-37231E2E5EE2}"/>
              </a:ext>
            </a:extLst>
          </p:cNvPr>
          <p:cNvSpPr/>
          <p:nvPr/>
        </p:nvSpPr>
        <p:spPr bwMode="auto">
          <a:xfrm>
            <a:off x="5753100" y="1371600"/>
            <a:ext cx="6057900" cy="468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76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Answer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Yes</a:t>
            </a:r>
            <a:endParaRPr lang="en-US" sz="3200" dirty="0">
              <a:solidFill>
                <a:schemeClr val="accent2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4478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B9C-166A-4540-9D7A-72A01B4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B: Will this code run without an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A9A4-0793-4CF3-801A-DEC5B89D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43100"/>
            <a:ext cx="5143500" cy="4457700"/>
          </a:xfrm>
        </p:spPr>
        <p:txBody>
          <a:bodyPr/>
          <a:lstStyle/>
          <a:p>
            <a:pPr marL="57150" indent="0">
              <a:buNone/>
            </a:pP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 = 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"Ohio"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b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home == 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"Hawaii"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"Aloha"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2AB52-EA9F-4846-BFC7-37231E2E5EE2}"/>
              </a:ext>
            </a:extLst>
          </p:cNvPr>
          <p:cNvSpPr/>
          <p:nvPr/>
        </p:nvSpPr>
        <p:spPr bwMode="auto">
          <a:xfrm>
            <a:off x="5753100" y="1371600"/>
            <a:ext cx="6057900" cy="468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76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Answer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8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No – </a:t>
            </a:r>
            <a:r>
              <a:rPr lang="en-US" sz="72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missing colon</a:t>
            </a:r>
            <a:endParaRPr lang="en-US" sz="3200" dirty="0">
              <a:solidFill>
                <a:schemeClr val="accent2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49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B9C-166A-4540-9D7A-72A01B4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A: What will be printed?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A9A4-0793-4CF3-801A-DEC5B89D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5143500" cy="5029200"/>
          </a:xfrm>
        </p:spPr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 = </a:t>
            </a:r>
            <a:r>
              <a:rPr lang="pt-BR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b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3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 &gt; </a:t>
            </a:r>
            <a:r>
              <a:rPr lang="pt-BR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3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"gt 0"</a:t>
            </a: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57150" indent="0">
              <a:buNone/>
            </a:pP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3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 &gt; </a:t>
            </a:r>
            <a:r>
              <a:rPr lang="pt-BR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num = </a:t>
            </a:r>
            <a:r>
              <a:rPr lang="pt-BR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3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"gt 2"</a:t>
            </a:r>
            <a:r>
              <a:rPr lang="pt-BR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2AB52-EA9F-4846-BFC7-37231E2E5EE2}"/>
              </a:ext>
            </a:extLst>
          </p:cNvPr>
          <p:cNvSpPr/>
          <p:nvPr/>
        </p:nvSpPr>
        <p:spPr bwMode="auto">
          <a:xfrm>
            <a:off x="5753100" y="1371600"/>
            <a:ext cx="6057900" cy="468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76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Answer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800" dirty="0" err="1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gt</a:t>
            </a:r>
            <a:r>
              <a:rPr lang="en-US" sz="88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 0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800" dirty="0" err="1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gt</a:t>
            </a:r>
            <a:r>
              <a:rPr lang="en-US" sz="88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 2</a:t>
            </a:r>
            <a:endParaRPr lang="en-US" sz="3200" dirty="0">
              <a:solidFill>
                <a:schemeClr val="accent2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06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B9C-166A-4540-9D7A-72A01B4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B: What will be printed?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A9A4-0793-4CF3-801A-DEC5B89D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5143500" cy="50292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 = 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 &lt; 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 == 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"won"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(count)</a:t>
            </a:r>
          </a:p>
          <a:p>
            <a:pPr marL="57150" indent="0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count = count+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2AB52-EA9F-4846-BFC7-37231E2E5EE2}"/>
              </a:ext>
            </a:extLst>
          </p:cNvPr>
          <p:cNvSpPr/>
          <p:nvPr/>
        </p:nvSpPr>
        <p:spPr bwMode="auto">
          <a:xfrm>
            <a:off x="5753100" y="1371600"/>
            <a:ext cx="6057900" cy="468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76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Answer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0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won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chemeClr val="accent2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  <a:endParaRPr lang="en-US" dirty="0">
              <a:solidFill>
                <a:schemeClr val="accent2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94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B9C-166A-4540-9D7A-72A01B4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A: What will Be Printed?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A9A4-0793-4CF3-801A-DEC5B89D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5143500" cy="46863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repeat_hi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index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index &lt; times: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index = index +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marL="57150" indent="0">
              <a:buNone/>
            </a:pPr>
            <a:endParaRPr lang="en-US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repeat_hi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2AB52-EA9F-4846-BFC7-37231E2E5EE2}"/>
              </a:ext>
            </a:extLst>
          </p:cNvPr>
          <p:cNvSpPr/>
          <p:nvPr/>
        </p:nvSpPr>
        <p:spPr bwMode="auto">
          <a:xfrm>
            <a:off x="5753100" y="1371600"/>
            <a:ext cx="6057900" cy="468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76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Answer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hi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hi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hi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hi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hi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hi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hi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hi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hi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  <a:latin typeface="+mj-lt"/>
              </a:rPr>
              <a:t>…</a:t>
            </a:r>
            <a:r>
              <a:rPr lang="en-US" sz="2000" dirty="0" err="1">
                <a:solidFill>
                  <a:schemeClr val="accent2"/>
                </a:solidFill>
                <a:latin typeface="+mj-lt"/>
              </a:rPr>
              <a:t>etc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 infinitely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86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588</Words>
  <Application>Microsoft Office PowerPoint</Application>
  <PresentationFormat>Widescreen</PresentationFormat>
  <Paragraphs>135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Consolas</vt:lpstr>
      <vt:lpstr>Wingdings</vt:lpstr>
      <vt:lpstr>Hyland 2019</vt:lpstr>
      <vt:lpstr>Team Quiz – Basic Programming</vt:lpstr>
      <vt:lpstr>Gameplay</vt:lpstr>
      <vt:lpstr>TEAM A: What will happen when this runs?</vt:lpstr>
      <vt:lpstr>TEAM B: What will happen when this runs?</vt:lpstr>
      <vt:lpstr>TEAM A: Will this code run without an error?</vt:lpstr>
      <vt:lpstr>TEAM B: Will this code run without an error?</vt:lpstr>
      <vt:lpstr>TEAM A: What will be printed?</vt:lpstr>
      <vt:lpstr>TEAM B: What will be printed?</vt:lpstr>
      <vt:lpstr>TEAM A: What will Be Printed?</vt:lpstr>
      <vt:lpstr>TEAM B: Write code to call the add function</vt:lpstr>
      <vt:lpstr>TIEBREAKER – first answer in chat wins!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Quiz – Basic Programming</dc:title>
  <dc:creator>Joseph Maxwell</dc:creator>
  <cp:lastModifiedBy>Joseph Maxwell</cp:lastModifiedBy>
  <cp:revision>12</cp:revision>
  <dcterms:created xsi:type="dcterms:W3CDTF">2021-01-07T14:46:27Z</dcterms:created>
  <dcterms:modified xsi:type="dcterms:W3CDTF">2021-01-07T17:50:34Z</dcterms:modified>
</cp:coreProperties>
</file>