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8A41-CFF0-C544-8A25-016664368E6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D98B-261B-7247-80C0-299D3FB7A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D98B-261B-7247-80C0-299D3FB7A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0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8BE3-7C06-7840-B5A2-6C3E7183581F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1692-0048-0D4F-86D3-5CB5A15C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4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4627" y="744005"/>
            <a:ext cx="2668470" cy="1872842"/>
            <a:chOff x="1154627" y="744005"/>
            <a:chExt cx="2668470" cy="1872842"/>
          </a:xfrm>
        </p:grpSpPr>
        <p:sp>
          <p:nvSpPr>
            <p:cNvPr id="4" name="Rectangle 3"/>
            <p:cNvSpPr/>
            <p:nvPr/>
          </p:nvSpPr>
          <p:spPr>
            <a:xfrm>
              <a:off x="1154627" y="744005"/>
              <a:ext cx="2668470" cy="1872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54627" y="910765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54627" y="1101649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54627" y="1281238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54627" y="1460825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54627" y="1638881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54627" y="1832830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54627" y="2038073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54627" y="2230488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4627" y="2392655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16200000">
            <a:off x="5308132" y="3165377"/>
            <a:ext cx="2668470" cy="1872842"/>
            <a:chOff x="4257739" y="2190473"/>
            <a:chExt cx="2668470" cy="1872842"/>
          </a:xfrm>
        </p:grpSpPr>
        <p:sp>
          <p:nvSpPr>
            <p:cNvPr id="15" name="Rectangle 14"/>
            <p:cNvSpPr/>
            <p:nvPr/>
          </p:nvSpPr>
          <p:spPr>
            <a:xfrm>
              <a:off x="4257739" y="2190473"/>
              <a:ext cx="2668470" cy="1872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257739" y="2357233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57739" y="2548117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57739" y="2727706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57739" y="2907293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57739" y="3085349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57739" y="3279298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257739" y="3484541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57739" y="3676956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257739" y="3839123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02972" y="4180291"/>
            <a:ext cx="2668470" cy="1872842"/>
            <a:chOff x="1154627" y="744005"/>
            <a:chExt cx="2668470" cy="1872842"/>
          </a:xfrm>
        </p:grpSpPr>
        <p:sp>
          <p:nvSpPr>
            <p:cNvPr id="37" name="Rectangle 36"/>
            <p:cNvSpPr/>
            <p:nvPr/>
          </p:nvSpPr>
          <p:spPr>
            <a:xfrm>
              <a:off x="1154627" y="744005"/>
              <a:ext cx="2668470" cy="1872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154627" y="910765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4627" y="1101649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54627" y="1281238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154627" y="1460825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54627" y="1638881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154627" y="1832830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54627" y="2038073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54627" y="2230488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54627" y="2392655"/>
              <a:ext cx="2668470" cy="0"/>
            </a:xfrm>
            <a:prstGeom prst="line">
              <a:avLst/>
            </a:prstGeom>
            <a:ln w="635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Parallelogram 47"/>
          <p:cNvSpPr/>
          <p:nvPr/>
        </p:nvSpPr>
        <p:spPr>
          <a:xfrm>
            <a:off x="602972" y="3296715"/>
            <a:ext cx="3579342" cy="883576"/>
          </a:xfrm>
          <a:prstGeom prst="parallelogram">
            <a:avLst>
              <a:gd name="adj" fmla="val 103406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/>
          <p:cNvSpPr/>
          <p:nvPr/>
        </p:nvSpPr>
        <p:spPr>
          <a:xfrm rot="8064104">
            <a:off x="2410379" y="4030318"/>
            <a:ext cx="2609411" cy="1313561"/>
          </a:xfrm>
          <a:prstGeom prst="parallelogram">
            <a:avLst>
              <a:gd name="adj" fmla="val 103521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3271442" y="3399336"/>
            <a:ext cx="910872" cy="9477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271442" y="3551736"/>
            <a:ext cx="910872" cy="9477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4476" y="25828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3897" y="1460825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718524" y="4130120"/>
            <a:ext cx="2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14905" y="5644275"/>
            <a:ext cx="2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54100" y="60136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6546" y="5060967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37218" y="562063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82423" y="2114980"/>
            <a:ext cx="41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dy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780666" y="210068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52726" y="5461531"/>
            <a:ext cx="41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dy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5850572" y="53241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0147" y="315614"/>
            <a:ext cx="144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Sky Image</a:t>
            </a:r>
            <a:endParaRPr lang="en-US" sz="2400" dirty="0"/>
          </a:p>
        </p:txBody>
      </p:sp>
      <p:sp>
        <p:nvSpPr>
          <p:cNvPr id="75" name="Bent Arrow 74"/>
          <p:cNvSpPr/>
          <p:nvPr/>
        </p:nvSpPr>
        <p:spPr>
          <a:xfrm rot="5400000">
            <a:off x="5247809" y="751930"/>
            <a:ext cx="867759" cy="2089357"/>
          </a:xfrm>
          <a:prstGeom prst="bentArrow">
            <a:avLst>
              <a:gd name="adj1" fmla="val 13174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Left Arrow 75"/>
          <p:cNvSpPr/>
          <p:nvPr/>
        </p:nvSpPr>
        <p:spPr>
          <a:xfrm>
            <a:off x="4392849" y="4139883"/>
            <a:ext cx="1046724" cy="17958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242447" y="2250022"/>
            <a:ext cx="95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2a, 2b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16546" y="3168503"/>
            <a:ext cx="773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2c,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24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STScI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Jones</dc:creator>
  <cp:lastModifiedBy>Craig Jones</cp:lastModifiedBy>
  <cp:revision>5</cp:revision>
  <dcterms:created xsi:type="dcterms:W3CDTF">2016-07-12T15:12:19Z</dcterms:created>
  <dcterms:modified xsi:type="dcterms:W3CDTF">2016-07-12T17:12:17Z</dcterms:modified>
</cp:coreProperties>
</file>