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 id="2147483665" r:id="rId2"/>
  </p:sldMasterIdLst>
  <p:notesMasterIdLst>
    <p:notesMasterId r:id="rId14"/>
  </p:notesMasterIdLst>
  <p:handoutMasterIdLst>
    <p:handoutMasterId r:id="rId15"/>
  </p:handoutMasterIdLst>
  <p:sldIdLst>
    <p:sldId id="281" r:id="rId3"/>
    <p:sldId id="278" r:id="rId4"/>
    <p:sldId id="272" r:id="rId5"/>
    <p:sldId id="273" r:id="rId6"/>
    <p:sldId id="264" r:id="rId7"/>
    <p:sldId id="280" r:id="rId8"/>
    <p:sldId id="279" r:id="rId9"/>
    <p:sldId id="275" r:id="rId10"/>
    <p:sldId id="276" r:id="rId11"/>
    <p:sldId id="277" r:id="rId12"/>
    <p:sldId id="282"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orient="horz" pos="3914">
          <p15:clr>
            <a:srgbClr val="A4A3A4"/>
          </p15:clr>
        </p15:guide>
        <p15:guide id="3" pos="294">
          <p15:clr>
            <a:srgbClr val="A4A3A4"/>
          </p15:clr>
        </p15:guide>
        <p15:guide id="4" pos="14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39598"/>
    <a:srgbClr val="BCBEC0"/>
    <a:srgbClr val="003B49"/>
    <a:srgbClr val="696158"/>
    <a:srgbClr val="D1D3D4"/>
    <a:srgbClr val="A7A9AC"/>
    <a:srgbClr val="808285"/>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autoAdjust="0"/>
    <p:restoredTop sz="94673" autoAdjust="0"/>
  </p:normalViewPr>
  <p:slideViewPr>
    <p:cSldViewPr snapToGrid="0">
      <p:cViewPr varScale="1">
        <p:scale>
          <a:sx n="94" d="100"/>
          <a:sy n="94" d="100"/>
        </p:scale>
        <p:origin x="1075" y="82"/>
      </p:cViewPr>
      <p:guideLst>
        <p:guide orient="horz" pos="2160"/>
        <p:guide orient="horz" pos="3914"/>
        <p:guide pos="294"/>
        <p:guide pos="1439"/>
      </p:guideLst>
    </p:cSldViewPr>
  </p:slideViewPr>
  <p:notesTextViewPr>
    <p:cViewPr>
      <p:scale>
        <a:sx n="3" d="2"/>
        <a:sy n="3" d="2"/>
      </p:scale>
      <p:origin x="0" y="0"/>
    </p:cViewPr>
  </p:notesTextViewPr>
  <p:sorterViewPr>
    <p:cViewPr>
      <p:scale>
        <a:sx n="39" d="100"/>
        <a:sy n="39" d="100"/>
      </p:scale>
      <p:origin x="0" y="0"/>
    </p:cViewPr>
  </p:sorterViewPr>
  <p:notesViewPr>
    <p:cSldViewPr snapToGrid="0">
      <p:cViewPr varScale="1">
        <p:scale>
          <a:sx n="70" d="100"/>
          <a:sy n="70" d="100"/>
        </p:scale>
        <p:origin x="-277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3DDB8DE-0B08-4C01-BE20-3A81A9CABA17}" type="datetimeFigureOut">
              <a:rPr lang="en-US"/>
              <a:pPr>
                <a:defRPr/>
              </a:pPr>
              <a:t>06/08/2017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A9DBA7FB-2601-4A02-B083-BF7B4447921F}" type="slidenum">
              <a:rPr lang="en-US" altLang="en-US"/>
              <a:pPr/>
              <a:t>‹#›</a:t>
            </a:fld>
            <a:endParaRPr lang="en-US" altLang="en-US"/>
          </a:p>
        </p:txBody>
      </p:sp>
    </p:spTree>
    <p:extLst>
      <p:ext uri="{BB962C8B-B14F-4D97-AF65-F5344CB8AC3E}">
        <p14:creationId xmlns:p14="http://schemas.microsoft.com/office/powerpoint/2010/main" val="1229805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042601D-DCB6-4468-A80C-333E6AE7973E}" type="datetimeFigureOut">
              <a:rPr lang="en-US"/>
              <a:pPr>
                <a:defRPr/>
              </a:pPr>
              <a:t>06/08/2017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9613206-8BF8-49C6-B5EA-A7342310FDAB}" type="slidenum">
              <a:rPr lang="en-US" altLang="en-US"/>
              <a:pPr/>
              <a:t>‹#›</a:t>
            </a:fld>
            <a:endParaRPr lang="en-US" altLang="en-US"/>
          </a:p>
        </p:txBody>
      </p:sp>
    </p:spTree>
    <p:extLst>
      <p:ext uri="{BB962C8B-B14F-4D97-AF65-F5344CB8AC3E}">
        <p14:creationId xmlns:p14="http://schemas.microsoft.com/office/powerpoint/2010/main" val="26034045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extBox 6"/>
          <p:cNvSpPr txBox="1"/>
          <p:nvPr userDrawn="1"/>
        </p:nvSpPr>
        <p:spPr>
          <a:xfrm>
            <a:off x="1866900" y="6610350"/>
            <a:ext cx="1720850" cy="177800"/>
          </a:xfrm>
          <a:prstGeom prst="rect">
            <a:avLst/>
          </a:prstGeom>
          <a:noFill/>
        </p:spPr>
        <p:txBody>
          <a:bodyPr>
            <a:spAutoFit/>
          </a:bodyPr>
          <a:lstStyle/>
          <a:p>
            <a:pPr algn="ctr" fontAlgn="auto">
              <a:spcBef>
                <a:spcPts val="0"/>
              </a:spcBef>
              <a:spcAft>
                <a:spcPts val="0"/>
              </a:spcAft>
              <a:defRPr/>
            </a:pPr>
            <a:r>
              <a:rPr lang="en-US" sz="550" dirty="0">
                <a:solidFill>
                  <a:srgbClr val="939598"/>
                </a:solidFill>
                <a:latin typeface="+mj-lt"/>
                <a:cs typeface="+mn-cs"/>
              </a:rPr>
              <a:t>© Leidos. All rights reserved.</a:t>
            </a:r>
          </a:p>
        </p:txBody>
      </p:sp>
      <p:sp>
        <p:nvSpPr>
          <p:cNvPr id="4" name="Text Placeholder 7"/>
          <p:cNvSpPr>
            <a:spLocks noGrp="1"/>
          </p:cNvSpPr>
          <p:nvPr>
            <p:ph type="body" sz="quarter" idx="10"/>
          </p:nvPr>
        </p:nvSpPr>
        <p:spPr>
          <a:xfrm>
            <a:off x="2172335" y="5382946"/>
            <a:ext cx="4563745" cy="685799"/>
          </a:xfrm>
          <a:prstGeom prst="rect">
            <a:avLst/>
          </a:prstGeom>
        </p:spPr>
        <p:txBody>
          <a:bodyPr anchor="b" anchorCtr="0"/>
          <a:lstStyle>
            <a:lvl1pPr marL="0" indent="0">
              <a:lnSpc>
                <a:spcPts val="2800"/>
              </a:lnSpc>
              <a:spcBef>
                <a:spcPts val="0"/>
              </a:spcBef>
              <a:buNone/>
              <a:defRPr sz="2400" b="1" baseline="0">
                <a:solidFill>
                  <a:schemeClr val="tx2"/>
                </a:solidFill>
                <a:latin typeface="+mj-lt"/>
              </a:defRPr>
            </a:lvl1pPr>
          </a:lstStyle>
          <a:p>
            <a:pPr lvl="0"/>
            <a:r>
              <a:rPr lang="en-US" dirty="0"/>
              <a:t>Click to edit Master text styles</a:t>
            </a:r>
          </a:p>
        </p:txBody>
      </p:sp>
      <p:sp>
        <p:nvSpPr>
          <p:cNvPr id="5" name="Text Placeholder 9"/>
          <p:cNvSpPr>
            <a:spLocks noGrp="1"/>
          </p:cNvSpPr>
          <p:nvPr>
            <p:ph type="body" sz="quarter" idx="13"/>
          </p:nvPr>
        </p:nvSpPr>
        <p:spPr>
          <a:xfrm>
            <a:off x="2164385" y="6068914"/>
            <a:ext cx="5120335" cy="276641"/>
          </a:xfrm>
          <a:prstGeom prst="rect">
            <a:avLst/>
          </a:prstGeom>
        </p:spPr>
        <p:txBody>
          <a:bodyPr/>
          <a:lstStyle>
            <a:lvl1pPr marL="0" indent="0">
              <a:lnSpc>
                <a:spcPct val="80000"/>
              </a:lnSpc>
              <a:buNone/>
              <a:defRPr sz="1000" b="1" baseline="0">
                <a:solidFill>
                  <a:srgbClr val="7030A0"/>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209243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8" name="Trapezoid 11"/>
          <p:cNvSpPr/>
          <p:nvPr userDrawn="1"/>
        </p:nvSpPr>
        <p:spPr>
          <a:xfrm rot="20824102">
            <a:off x="1412875" y="-954088"/>
            <a:ext cx="7966075" cy="4792663"/>
          </a:xfrm>
          <a:custGeom>
            <a:avLst/>
            <a:gdLst>
              <a:gd name="connsiteX0" fmla="*/ 0 w 2108426"/>
              <a:gd name="connsiteY0" fmla="*/ 2149145 h 2149145"/>
              <a:gd name="connsiteX1" fmla="*/ 0 w 2108426"/>
              <a:gd name="connsiteY1" fmla="*/ 0 h 2149145"/>
              <a:gd name="connsiteX2" fmla="*/ 2108426 w 2108426"/>
              <a:gd name="connsiteY2" fmla="*/ 0 h 2149145"/>
              <a:gd name="connsiteX3" fmla="*/ 2108426 w 2108426"/>
              <a:gd name="connsiteY3" fmla="*/ 2149145 h 2149145"/>
              <a:gd name="connsiteX4" fmla="*/ 0 w 2108426"/>
              <a:gd name="connsiteY4" fmla="*/ 2149145 h 2149145"/>
              <a:gd name="connsiteX0" fmla="*/ 0 w 5418892"/>
              <a:gd name="connsiteY0" fmla="*/ 2157611 h 2157611"/>
              <a:gd name="connsiteX1" fmla="*/ 0 w 5418892"/>
              <a:gd name="connsiteY1" fmla="*/ 8466 h 2157611"/>
              <a:gd name="connsiteX2" fmla="*/ 5418892 w 5418892"/>
              <a:gd name="connsiteY2" fmla="*/ 0 h 2157611"/>
              <a:gd name="connsiteX3" fmla="*/ 2108426 w 5418892"/>
              <a:gd name="connsiteY3" fmla="*/ 2157611 h 2157611"/>
              <a:gd name="connsiteX4" fmla="*/ 0 w 5418892"/>
              <a:gd name="connsiteY4" fmla="*/ 2157611 h 2157611"/>
              <a:gd name="connsiteX0" fmla="*/ 0 w 5418892"/>
              <a:gd name="connsiteY0" fmla="*/ 2157611 h 2538611"/>
              <a:gd name="connsiteX1" fmla="*/ 0 w 5418892"/>
              <a:gd name="connsiteY1" fmla="*/ 8466 h 2538611"/>
              <a:gd name="connsiteX2" fmla="*/ 5418892 w 5418892"/>
              <a:gd name="connsiteY2" fmla="*/ 0 h 2538611"/>
              <a:gd name="connsiteX3" fmla="*/ 3657826 w 5418892"/>
              <a:gd name="connsiteY3" fmla="*/ 2538611 h 2538611"/>
              <a:gd name="connsiteX4" fmla="*/ 0 w 5418892"/>
              <a:gd name="connsiteY4" fmla="*/ 2157611 h 2538611"/>
              <a:gd name="connsiteX0" fmla="*/ 0 w 5427359"/>
              <a:gd name="connsiteY0" fmla="*/ 4020277 h 4020277"/>
              <a:gd name="connsiteX1" fmla="*/ 8467 w 5427359"/>
              <a:gd name="connsiteY1" fmla="*/ 8466 h 4020277"/>
              <a:gd name="connsiteX2" fmla="*/ 5427359 w 5427359"/>
              <a:gd name="connsiteY2" fmla="*/ 0 h 4020277"/>
              <a:gd name="connsiteX3" fmla="*/ 3666293 w 5427359"/>
              <a:gd name="connsiteY3" fmla="*/ 2538611 h 4020277"/>
              <a:gd name="connsiteX4" fmla="*/ 0 w 5427359"/>
              <a:gd name="connsiteY4" fmla="*/ 4020277 h 4020277"/>
              <a:gd name="connsiteX0" fmla="*/ 408120 w 5835479"/>
              <a:gd name="connsiteY0" fmla="*/ 7654949 h 7654949"/>
              <a:gd name="connsiteX1" fmla="*/ 14 w 5835479"/>
              <a:gd name="connsiteY1" fmla="*/ 0 h 7654949"/>
              <a:gd name="connsiteX2" fmla="*/ 5835479 w 5835479"/>
              <a:gd name="connsiteY2" fmla="*/ 3634672 h 7654949"/>
              <a:gd name="connsiteX3" fmla="*/ 4074413 w 5835479"/>
              <a:gd name="connsiteY3" fmla="*/ 6173283 h 7654949"/>
              <a:gd name="connsiteX4" fmla="*/ 408120 w 5835479"/>
              <a:gd name="connsiteY4" fmla="*/ 7654949 h 7654949"/>
              <a:gd name="connsiteX0" fmla="*/ 408120 w 4074413"/>
              <a:gd name="connsiteY0" fmla="*/ 7654949 h 7654949"/>
              <a:gd name="connsiteX1" fmla="*/ 14 w 4074413"/>
              <a:gd name="connsiteY1" fmla="*/ 0 h 7654949"/>
              <a:gd name="connsiteX2" fmla="*/ 1014678 w 4074413"/>
              <a:gd name="connsiteY2" fmla="*/ 242853 h 7654949"/>
              <a:gd name="connsiteX3" fmla="*/ 4074413 w 4074413"/>
              <a:gd name="connsiteY3" fmla="*/ 6173283 h 7654949"/>
              <a:gd name="connsiteX4" fmla="*/ 408120 w 4074413"/>
              <a:gd name="connsiteY4" fmla="*/ 7654949 h 7654949"/>
              <a:gd name="connsiteX0" fmla="*/ 408120 w 3321529"/>
              <a:gd name="connsiteY0" fmla="*/ 7654949 h 7654949"/>
              <a:gd name="connsiteX1" fmla="*/ 14 w 3321529"/>
              <a:gd name="connsiteY1" fmla="*/ 0 h 7654949"/>
              <a:gd name="connsiteX2" fmla="*/ 1014678 w 3321529"/>
              <a:gd name="connsiteY2" fmla="*/ 242853 h 7654949"/>
              <a:gd name="connsiteX3" fmla="*/ 3321529 w 3321529"/>
              <a:gd name="connsiteY3" fmla="*/ 5296663 h 7654949"/>
              <a:gd name="connsiteX4" fmla="*/ 408120 w 3321529"/>
              <a:gd name="connsiteY4" fmla="*/ 7654949 h 7654949"/>
              <a:gd name="connsiteX0" fmla="*/ 0 w 5102726"/>
              <a:gd name="connsiteY0" fmla="*/ 6612305 h 6612305"/>
              <a:gd name="connsiteX1" fmla="*/ 1781211 w 5102726"/>
              <a:gd name="connsiteY1" fmla="*/ 0 h 6612305"/>
              <a:gd name="connsiteX2" fmla="*/ 2795875 w 5102726"/>
              <a:gd name="connsiteY2" fmla="*/ 242853 h 6612305"/>
              <a:gd name="connsiteX3" fmla="*/ 5102726 w 5102726"/>
              <a:gd name="connsiteY3" fmla="*/ 5296663 h 6612305"/>
              <a:gd name="connsiteX4" fmla="*/ 0 w 5102726"/>
              <a:gd name="connsiteY4" fmla="*/ 6612305 h 661230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1851778 w 5102726"/>
              <a:gd name="connsiteY4" fmla="*/ 6179462 h 6671177"/>
              <a:gd name="connsiteX5" fmla="*/ 0 w 5102726"/>
              <a:gd name="connsiteY5" fmla="*/ 6671177 h 6671177"/>
              <a:gd name="connsiteX0" fmla="*/ 0 w 5102726"/>
              <a:gd name="connsiteY0" fmla="*/ 6671177 h 7101064"/>
              <a:gd name="connsiteX1" fmla="*/ 1524875 w 5102726"/>
              <a:gd name="connsiteY1" fmla="*/ 0 h 7101064"/>
              <a:gd name="connsiteX2" fmla="*/ 2795875 w 5102726"/>
              <a:gd name="connsiteY2" fmla="*/ 301725 h 7101064"/>
              <a:gd name="connsiteX3" fmla="*/ 5102726 w 5102726"/>
              <a:gd name="connsiteY3" fmla="*/ 5355535 h 7101064"/>
              <a:gd name="connsiteX4" fmla="*/ 2044995 w 5102726"/>
              <a:gd name="connsiteY4" fmla="*/ 7101064 h 7101064"/>
              <a:gd name="connsiteX5" fmla="*/ 0 w 5102726"/>
              <a:gd name="connsiteY5" fmla="*/ 6671177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3890822"/>
              <a:gd name="connsiteY0" fmla="*/ 6632446 h 7101064"/>
              <a:gd name="connsiteX1" fmla="*/ 1525621 w 3890822"/>
              <a:gd name="connsiteY1" fmla="*/ 0 h 7101064"/>
              <a:gd name="connsiteX2" fmla="*/ 2796621 w 3890822"/>
              <a:gd name="connsiteY2" fmla="*/ 301725 h 7101064"/>
              <a:gd name="connsiteX3" fmla="*/ 3890822 w 3890822"/>
              <a:gd name="connsiteY3" fmla="*/ 5096310 h 7101064"/>
              <a:gd name="connsiteX4" fmla="*/ 2045741 w 3890822"/>
              <a:gd name="connsiteY4" fmla="*/ 7101064 h 7101064"/>
              <a:gd name="connsiteX5" fmla="*/ 0 w 3890822"/>
              <a:gd name="connsiteY5" fmla="*/ 6632446 h 7101064"/>
              <a:gd name="connsiteX0" fmla="*/ 0 w 3890822"/>
              <a:gd name="connsiteY0" fmla="*/ 6632446 h 7170449"/>
              <a:gd name="connsiteX1" fmla="*/ 1525621 w 3890822"/>
              <a:gd name="connsiteY1" fmla="*/ 0 h 7170449"/>
              <a:gd name="connsiteX2" fmla="*/ 2796621 w 3890822"/>
              <a:gd name="connsiteY2" fmla="*/ 301725 h 7170449"/>
              <a:gd name="connsiteX3" fmla="*/ 3890822 w 3890822"/>
              <a:gd name="connsiteY3" fmla="*/ 5096310 h 7170449"/>
              <a:gd name="connsiteX4" fmla="*/ 2347854 w 3890822"/>
              <a:gd name="connsiteY4" fmla="*/ 7170449 h 7170449"/>
              <a:gd name="connsiteX5" fmla="*/ 0 w 3890822"/>
              <a:gd name="connsiteY5" fmla="*/ 6632446 h 7170449"/>
              <a:gd name="connsiteX0" fmla="*/ 0 w 3215462"/>
              <a:gd name="connsiteY0" fmla="*/ 6632446 h 7170449"/>
              <a:gd name="connsiteX1" fmla="*/ 1525621 w 3215462"/>
              <a:gd name="connsiteY1" fmla="*/ 0 h 7170449"/>
              <a:gd name="connsiteX2" fmla="*/ 2796621 w 3215462"/>
              <a:gd name="connsiteY2" fmla="*/ 301725 h 7170449"/>
              <a:gd name="connsiteX3" fmla="*/ 3215462 w 3215462"/>
              <a:gd name="connsiteY3" fmla="*/ 4931564 h 7170449"/>
              <a:gd name="connsiteX4" fmla="*/ 2347854 w 3215462"/>
              <a:gd name="connsiteY4" fmla="*/ 7170449 h 7170449"/>
              <a:gd name="connsiteX5" fmla="*/ 0 w 3215462"/>
              <a:gd name="connsiteY5" fmla="*/ 6632446 h 7170449"/>
              <a:gd name="connsiteX0" fmla="*/ 0 w 3297856"/>
              <a:gd name="connsiteY0" fmla="*/ 6632446 h 7170449"/>
              <a:gd name="connsiteX1" fmla="*/ 1525621 w 3297856"/>
              <a:gd name="connsiteY1" fmla="*/ 0 h 7170449"/>
              <a:gd name="connsiteX2" fmla="*/ 2796621 w 3297856"/>
              <a:gd name="connsiteY2" fmla="*/ 301725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679710 w 3297856"/>
              <a:gd name="connsiteY2" fmla="*/ 265236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505767 w 3297856"/>
              <a:gd name="connsiteY2" fmla="*/ 225288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368444 w 3297856"/>
              <a:gd name="connsiteY2" fmla="*/ 193749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471250 w 3297856"/>
              <a:gd name="connsiteY2" fmla="*/ 207720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10261105"/>
              <a:gd name="connsiteY0" fmla="*/ 6424726 h 6962729"/>
              <a:gd name="connsiteX1" fmla="*/ 10261105 w 10261105"/>
              <a:gd name="connsiteY1" fmla="*/ 1773850 h 6962729"/>
              <a:gd name="connsiteX2" fmla="*/ 2471250 w 10261105"/>
              <a:gd name="connsiteY2" fmla="*/ 0 h 6962729"/>
              <a:gd name="connsiteX3" fmla="*/ 3297856 w 10261105"/>
              <a:gd name="connsiteY3" fmla="*/ 4742769 h 6962729"/>
              <a:gd name="connsiteX4" fmla="*/ 2347854 w 10261105"/>
              <a:gd name="connsiteY4" fmla="*/ 6962729 h 6962729"/>
              <a:gd name="connsiteX5" fmla="*/ 0 w 10261105"/>
              <a:gd name="connsiteY5" fmla="*/ 6424726 h 6962729"/>
              <a:gd name="connsiteX0" fmla="*/ 0 w 7913251"/>
              <a:gd name="connsiteY0" fmla="*/ 6962729 h 6962729"/>
              <a:gd name="connsiteX1" fmla="*/ 7913251 w 7913251"/>
              <a:gd name="connsiteY1" fmla="*/ 1773850 h 6962729"/>
              <a:gd name="connsiteX2" fmla="*/ 123396 w 7913251"/>
              <a:gd name="connsiteY2" fmla="*/ 0 h 6962729"/>
              <a:gd name="connsiteX3" fmla="*/ 950002 w 7913251"/>
              <a:gd name="connsiteY3" fmla="*/ 4742769 h 6962729"/>
              <a:gd name="connsiteX4" fmla="*/ 0 w 7913251"/>
              <a:gd name="connsiteY4" fmla="*/ 6962729 h 6962729"/>
              <a:gd name="connsiteX0" fmla="*/ 7198447 w 7789855"/>
              <a:gd name="connsiteY0" fmla="*/ 4300981 h 4742769"/>
              <a:gd name="connsiteX1" fmla="*/ 7789855 w 7789855"/>
              <a:gd name="connsiteY1" fmla="*/ 1773850 h 4742769"/>
              <a:gd name="connsiteX2" fmla="*/ 0 w 7789855"/>
              <a:gd name="connsiteY2" fmla="*/ 0 h 4742769"/>
              <a:gd name="connsiteX3" fmla="*/ 826606 w 7789855"/>
              <a:gd name="connsiteY3" fmla="*/ 4742769 h 4742769"/>
              <a:gd name="connsiteX4" fmla="*/ 7198447 w 7789855"/>
              <a:gd name="connsiteY4" fmla="*/ 4300981 h 4742769"/>
              <a:gd name="connsiteX0" fmla="*/ 7639316 w 7789855"/>
              <a:gd name="connsiteY0" fmla="*/ 4476268 h 4742769"/>
              <a:gd name="connsiteX1" fmla="*/ 7789855 w 7789855"/>
              <a:gd name="connsiteY1" fmla="*/ 1773850 h 4742769"/>
              <a:gd name="connsiteX2" fmla="*/ 0 w 7789855"/>
              <a:gd name="connsiteY2" fmla="*/ 0 h 4742769"/>
              <a:gd name="connsiteX3" fmla="*/ 826606 w 7789855"/>
              <a:gd name="connsiteY3" fmla="*/ 4742769 h 4742769"/>
              <a:gd name="connsiteX4" fmla="*/ 7639316 w 7789855"/>
              <a:gd name="connsiteY4" fmla="*/ 4476268 h 4742769"/>
              <a:gd name="connsiteX0" fmla="*/ 7244365 w 7789855"/>
              <a:gd name="connsiteY0" fmla="*/ 4262170 h 4742769"/>
              <a:gd name="connsiteX1" fmla="*/ 7789855 w 7789855"/>
              <a:gd name="connsiteY1" fmla="*/ 1773850 h 4742769"/>
              <a:gd name="connsiteX2" fmla="*/ 0 w 7789855"/>
              <a:gd name="connsiteY2" fmla="*/ 0 h 4742769"/>
              <a:gd name="connsiteX3" fmla="*/ 826606 w 7789855"/>
              <a:gd name="connsiteY3" fmla="*/ 4742769 h 4742769"/>
              <a:gd name="connsiteX4" fmla="*/ 7244365 w 7789855"/>
              <a:gd name="connsiteY4" fmla="*/ 4262170 h 4742769"/>
              <a:gd name="connsiteX0" fmla="*/ 7244365 w 7789855"/>
              <a:gd name="connsiteY0" fmla="*/ 4262170 h 4730482"/>
              <a:gd name="connsiteX1" fmla="*/ 7789855 w 7789855"/>
              <a:gd name="connsiteY1" fmla="*/ 1773850 h 4730482"/>
              <a:gd name="connsiteX2" fmla="*/ 0 w 7789855"/>
              <a:gd name="connsiteY2" fmla="*/ 0 h 4730482"/>
              <a:gd name="connsiteX3" fmla="*/ 757426 w 7789855"/>
              <a:gd name="connsiteY3" fmla="*/ 4730482 h 4730482"/>
              <a:gd name="connsiteX4" fmla="*/ 7244365 w 7789855"/>
              <a:gd name="connsiteY4" fmla="*/ 4262170 h 4730482"/>
              <a:gd name="connsiteX0" fmla="*/ 7311411 w 7856901"/>
              <a:gd name="connsiteY0" fmla="*/ 4257982 h 4726294"/>
              <a:gd name="connsiteX1" fmla="*/ 7856901 w 7856901"/>
              <a:gd name="connsiteY1" fmla="*/ 1769662 h 4726294"/>
              <a:gd name="connsiteX2" fmla="*/ 0 w 7856901"/>
              <a:gd name="connsiteY2" fmla="*/ 0 h 4726294"/>
              <a:gd name="connsiteX3" fmla="*/ 824472 w 7856901"/>
              <a:gd name="connsiteY3" fmla="*/ 4726294 h 4726294"/>
              <a:gd name="connsiteX4" fmla="*/ 7311411 w 7856901"/>
              <a:gd name="connsiteY4" fmla="*/ 4257982 h 4726294"/>
              <a:gd name="connsiteX0" fmla="*/ 7311411 w 7856901"/>
              <a:gd name="connsiteY0" fmla="*/ 4257982 h 4656337"/>
              <a:gd name="connsiteX1" fmla="*/ 7856901 w 7856901"/>
              <a:gd name="connsiteY1" fmla="*/ 1769662 h 4656337"/>
              <a:gd name="connsiteX2" fmla="*/ 0 w 7856901"/>
              <a:gd name="connsiteY2" fmla="*/ 0 h 4656337"/>
              <a:gd name="connsiteX3" fmla="*/ 850323 w 7856901"/>
              <a:gd name="connsiteY3" fmla="*/ 4656337 h 4656337"/>
              <a:gd name="connsiteX4" fmla="*/ 7311411 w 7856901"/>
              <a:gd name="connsiteY4" fmla="*/ 4257982 h 4656337"/>
              <a:gd name="connsiteX0" fmla="*/ 7311411 w 7856901"/>
              <a:gd name="connsiteY0" fmla="*/ 4257982 h 4727278"/>
              <a:gd name="connsiteX1" fmla="*/ 7856901 w 7856901"/>
              <a:gd name="connsiteY1" fmla="*/ 1769662 h 4727278"/>
              <a:gd name="connsiteX2" fmla="*/ 0 w 7856901"/>
              <a:gd name="connsiteY2" fmla="*/ 0 h 4727278"/>
              <a:gd name="connsiteX3" fmla="*/ 743476 w 7856901"/>
              <a:gd name="connsiteY3" fmla="*/ 4727278 h 4727278"/>
              <a:gd name="connsiteX4" fmla="*/ 7311411 w 7856901"/>
              <a:gd name="connsiteY4" fmla="*/ 4257982 h 4727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901" h="4727278">
                <a:moveTo>
                  <a:pt x="7311411" y="4257982"/>
                </a:moveTo>
                <a:lnTo>
                  <a:pt x="7856901" y="1769662"/>
                </a:lnTo>
                <a:lnTo>
                  <a:pt x="0" y="0"/>
                </a:lnTo>
                <a:lnTo>
                  <a:pt x="743476" y="4727278"/>
                </a:lnTo>
                <a:lnTo>
                  <a:pt x="7311411" y="4257982"/>
                </a:lnTo>
                <a:close/>
              </a:path>
            </a:pathLst>
          </a:custGeom>
          <a:gradFill flip="none" rotWithShape="1">
            <a:gsLst>
              <a:gs pos="0">
                <a:srgbClr val="201747"/>
              </a:gs>
              <a:gs pos="100000">
                <a:srgbClr val="641D76"/>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9" name="Picture 2" descr="C:\Users\townsendjay\Desktop\Leidos_logo_collection\Leidos_logo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24700" y="6111875"/>
            <a:ext cx="167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rapezoid 11"/>
          <p:cNvSpPr/>
          <p:nvPr userDrawn="1"/>
        </p:nvSpPr>
        <p:spPr>
          <a:xfrm rot="20824102">
            <a:off x="-747713" y="-131763"/>
            <a:ext cx="3344863" cy="7269163"/>
          </a:xfrm>
          <a:custGeom>
            <a:avLst/>
            <a:gdLst>
              <a:gd name="connsiteX0" fmla="*/ 0 w 2108426"/>
              <a:gd name="connsiteY0" fmla="*/ 2149145 h 2149145"/>
              <a:gd name="connsiteX1" fmla="*/ 0 w 2108426"/>
              <a:gd name="connsiteY1" fmla="*/ 0 h 2149145"/>
              <a:gd name="connsiteX2" fmla="*/ 2108426 w 2108426"/>
              <a:gd name="connsiteY2" fmla="*/ 0 h 2149145"/>
              <a:gd name="connsiteX3" fmla="*/ 2108426 w 2108426"/>
              <a:gd name="connsiteY3" fmla="*/ 2149145 h 2149145"/>
              <a:gd name="connsiteX4" fmla="*/ 0 w 2108426"/>
              <a:gd name="connsiteY4" fmla="*/ 2149145 h 2149145"/>
              <a:gd name="connsiteX0" fmla="*/ 0 w 5418892"/>
              <a:gd name="connsiteY0" fmla="*/ 2157611 h 2157611"/>
              <a:gd name="connsiteX1" fmla="*/ 0 w 5418892"/>
              <a:gd name="connsiteY1" fmla="*/ 8466 h 2157611"/>
              <a:gd name="connsiteX2" fmla="*/ 5418892 w 5418892"/>
              <a:gd name="connsiteY2" fmla="*/ 0 h 2157611"/>
              <a:gd name="connsiteX3" fmla="*/ 2108426 w 5418892"/>
              <a:gd name="connsiteY3" fmla="*/ 2157611 h 2157611"/>
              <a:gd name="connsiteX4" fmla="*/ 0 w 5418892"/>
              <a:gd name="connsiteY4" fmla="*/ 2157611 h 2157611"/>
              <a:gd name="connsiteX0" fmla="*/ 0 w 5418892"/>
              <a:gd name="connsiteY0" fmla="*/ 2157611 h 2538611"/>
              <a:gd name="connsiteX1" fmla="*/ 0 w 5418892"/>
              <a:gd name="connsiteY1" fmla="*/ 8466 h 2538611"/>
              <a:gd name="connsiteX2" fmla="*/ 5418892 w 5418892"/>
              <a:gd name="connsiteY2" fmla="*/ 0 h 2538611"/>
              <a:gd name="connsiteX3" fmla="*/ 3657826 w 5418892"/>
              <a:gd name="connsiteY3" fmla="*/ 2538611 h 2538611"/>
              <a:gd name="connsiteX4" fmla="*/ 0 w 5418892"/>
              <a:gd name="connsiteY4" fmla="*/ 2157611 h 2538611"/>
              <a:gd name="connsiteX0" fmla="*/ 0 w 5427359"/>
              <a:gd name="connsiteY0" fmla="*/ 4020277 h 4020277"/>
              <a:gd name="connsiteX1" fmla="*/ 8467 w 5427359"/>
              <a:gd name="connsiteY1" fmla="*/ 8466 h 4020277"/>
              <a:gd name="connsiteX2" fmla="*/ 5427359 w 5427359"/>
              <a:gd name="connsiteY2" fmla="*/ 0 h 4020277"/>
              <a:gd name="connsiteX3" fmla="*/ 3666293 w 5427359"/>
              <a:gd name="connsiteY3" fmla="*/ 2538611 h 4020277"/>
              <a:gd name="connsiteX4" fmla="*/ 0 w 5427359"/>
              <a:gd name="connsiteY4" fmla="*/ 4020277 h 4020277"/>
              <a:gd name="connsiteX0" fmla="*/ 408120 w 5835479"/>
              <a:gd name="connsiteY0" fmla="*/ 7654949 h 7654949"/>
              <a:gd name="connsiteX1" fmla="*/ 14 w 5835479"/>
              <a:gd name="connsiteY1" fmla="*/ 0 h 7654949"/>
              <a:gd name="connsiteX2" fmla="*/ 5835479 w 5835479"/>
              <a:gd name="connsiteY2" fmla="*/ 3634672 h 7654949"/>
              <a:gd name="connsiteX3" fmla="*/ 4074413 w 5835479"/>
              <a:gd name="connsiteY3" fmla="*/ 6173283 h 7654949"/>
              <a:gd name="connsiteX4" fmla="*/ 408120 w 5835479"/>
              <a:gd name="connsiteY4" fmla="*/ 7654949 h 7654949"/>
              <a:gd name="connsiteX0" fmla="*/ 408120 w 4074413"/>
              <a:gd name="connsiteY0" fmla="*/ 7654949 h 7654949"/>
              <a:gd name="connsiteX1" fmla="*/ 14 w 4074413"/>
              <a:gd name="connsiteY1" fmla="*/ 0 h 7654949"/>
              <a:gd name="connsiteX2" fmla="*/ 1014678 w 4074413"/>
              <a:gd name="connsiteY2" fmla="*/ 242853 h 7654949"/>
              <a:gd name="connsiteX3" fmla="*/ 4074413 w 4074413"/>
              <a:gd name="connsiteY3" fmla="*/ 6173283 h 7654949"/>
              <a:gd name="connsiteX4" fmla="*/ 408120 w 4074413"/>
              <a:gd name="connsiteY4" fmla="*/ 7654949 h 7654949"/>
              <a:gd name="connsiteX0" fmla="*/ 408120 w 3321529"/>
              <a:gd name="connsiteY0" fmla="*/ 7654949 h 7654949"/>
              <a:gd name="connsiteX1" fmla="*/ 14 w 3321529"/>
              <a:gd name="connsiteY1" fmla="*/ 0 h 7654949"/>
              <a:gd name="connsiteX2" fmla="*/ 1014678 w 3321529"/>
              <a:gd name="connsiteY2" fmla="*/ 242853 h 7654949"/>
              <a:gd name="connsiteX3" fmla="*/ 3321529 w 3321529"/>
              <a:gd name="connsiteY3" fmla="*/ 5296663 h 7654949"/>
              <a:gd name="connsiteX4" fmla="*/ 408120 w 3321529"/>
              <a:gd name="connsiteY4" fmla="*/ 7654949 h 7654949"/>
              <a:gd name="connsiteX0" fmla="*/ 0 w 5102726"/>
              <a:gd name="connsiteY0" fmla="*/ 6612305 h 6612305"/>
              <a:gd name="connsiteX1" fmla="*/ 1781211 w 5102726"/>
              <a:gd name="connsiteY1" fmla="*/ 0 h 6612305"/>
              <a:gd name="connsiteX2" fmla="*/ 2795875 w 5102726"/>
              <a:gd name="connsiteY2" fmla="*/ 242853 h 6612305"/>
              <a:gd name="connsiteX3" fmla="*/ 5102726 w 5102726"/>
              <a:gd name="connsiteY3" fmla="*/ 5296663 h 6612305"/>
              <a:gd name="connsiteX4" fmla="*/ 0 w 5102726"/>
              <a:gd name="connsiteY4" fmla="*/ 6612305 h 661230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1851778 w 5102726"/>
              <a:gd name="connsiteY4" fmla="*/ 6179462 h 6671177"/>
              <a:gd name="connsiteX5" fmla="*/ 0 w 5102726"/>
              <a:gd name="connsiteY5" fmla="*/ 6671177 h 6671177"/>
              <a:gd name="connsiteX0" fmla="*/ 0 w 5102726"/>
              <a:gd name="connsiteY0" fmla="*/ 6671177 h 7101064"/>
              <a:gd name="connsiteX1" fmla="*/ 1524875 w 5102726"/>
              <a:gd name="connsiteY1" fmla="*/ 0 h 7101064"/>
              <a:gd name="connsiteX2" fmla="*/ 2795875 w 5102726"/>
              <a:gd name="connsiteY2" fmla="*/ 301725 h 7101064"/>
              <a:gd name="connsiteX3" fmla="*/ 5102726 w 5102726"/>
              <a:gd name="connsiteY3" fmla="*/ 5355535 h 7101064"/>
              <a:gd name="connsiteX4" fmla="*/ 2044995 w 5102726"/>
              <a:gd name="connsiteY4" fmla="*/ 7101064 h 7101064"/>
              <a:gd name="connsiteX5" fmla="*/ 0 w 5102726"/>
              <a:gd name="connsiteY5" fmla="*/ 6671177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3890822"/>
              <a:gd name="connsiteY0" fmla="*/ 6632446 h 7101064"/>
              <a:gd name="connsiteX1" fmla="*/ 1525621 w 3890822"/>
              <a:gd name="connsiteY1" fmla="*/ 0 h 7101064"/>
              <a:gd name="connsiteX2" fmla="*/ 2796621 w 3890822"/>
              <a:gd name="connsiteY2" fmla="*/ 301725 h 7101064"/>
              <a:gd name="connsiteX3" fmla="*/ 3890822 w 3890822"/>
              <a:gd name="connsiteY3" fmla="*/ 5096310 h 7101064"/>
              <a:gd name="connsiteX4" fmla="*/ 2045741 w 3890822"/>
              <a:gd name="connsiteY4" fmla="*/ 7101064 h 7101064"/>
              <a:gd name="connsiteX5" fmla="*/ 0 w 3890822"/>
              <a:gd name="connsiteY5" fmla="*/ 6632446 h 7101064"/>
              <a:gd name="connsiteX0" fmla="*/ 0 w 3890822"/>
              <a:gd name="connsiteY0" fmla="*/ 6632446 h 7170449"/>
              <a:gd name="connsiteX1" fmla="*/ 1525621 w 3890822"/>
              <a:gd name="connsiteY1" fmla="*/ 0 h 7170449"/>
              <a:gd name="connsiteX2" fmla="*/ 2796621 w 3890822"/>
              <a:gd name="connsiteY2" fmla="*/ 301725 h 7170449"/>
              <a:gd name="connsiteX3" fmla="*/ 3890822 w 3890822"/>
              <a:gd name="connsiteY3" fmla="*/ 5096310 h 7170449"/>
              <a:gd name="connsiteX4" fmla="*/ 2347854 w 3890822"/>
              <a:gd name="connsiteY4" fmla="*/ 7170449 h 7170449"/>
              <a:gd name="connsiteX5" fmla="*/ 0 w 3890822"/>
              <a:gd name="connsiteY5" fmla="*/ 6632446 h 7170449"/>
              <a:gd name="connsiteX0" fmla="*/ 0 w 3215462"/>
              <a:gd name="connsiteY0" fmla="*/ 6632446 h 7170449"/>
              <a:gd name="connsiteX1" fmla="*/ 1525621 w 3215462"/>
              <a:gd name="connsiteY1" fmla="*/ 0 h 7170449"/>
              <a:gd name="connsiteX2" fmla="*/ 2796621 w 3215462"/>
              <a:gd name="connsiteY2" fmla="*/ 301725 h 7170449"/>
              <a:gd name="connsiteX3" fmla="*/ 3215462 w 3215462"/>
              <a:gd name="connsiteY3" fmla="*/ 4931564 h 7170449"/>
              <a:gd name="connsiteX4" fmla="*/ 2347854 w 3215462"/>
              <a:gd name="connsiteY4" fmla="*/ 7170449 h 7170449"/>
              <a:gd name="connsiteX5" fmla="*/ 0 w 3215462"/>
              <a:gd name="connsiteY5" fmla="*/ 6632446 h 7170449"/>
              <a:gd name="connsiteX0" fmla="*/ 0 w 3297856"/>
              <a:gd name="connsiteY0" fmla="*/ 6632446 h 7170449"/>
              <a:gd name="connsiteX1" fmla="*/ 1525621 w 3297856"/>
              <a:gd name="connsiteY1" fmla="*/ 0 h 7170449"/>
              <a:gd name="connsiteX2" fmla="*/ 2796621 w 3297856"/>
              <a:gd name="connsiteY2" fmla="*/ 301725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679710 w 3297856"/>
              <a:gd name="connsiteY2" fmla="*/ 265236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505767 w 3297856"/>
              <a:gd name="connsiteY2" fmla="*/ 225288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368444 w 3297856"/>
              <a:gd name="connsiteY2" fmla="*/ 193749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471250 w 3297856"/>
              <a:gd name="connsiteY2" fmla="*/ 207720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476812 w 3297856"/>
              <a:gd name="connsiteY2" fmla="*/ 226135 h 7170449"/>
              <a:gd name="connsiteX3" fmla="*/ 3297856 w 3297856"/>
              <a:gd name="connsiteY3" fmla="*/ 4950489 h 7170449"/>
              <a:gd name="connsiteX4" fmla="*/ 2347854 w 3297856"/>
              <a:gd name="connsiteY4" fmla="*/ 7170449 h 7170449"/>
              <a:gd name="connsiteX5" fmla="*/ 0 w 3297856"/>
              <a:gd name="connsiteY5" fmla="*/ 6632446 h 717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7856" h="7170449">
                <a:moveTo>
                  <a:pt x="0" y="6632446"/>
                </a:moveTo>
                <a:cubicBezTo>
                  <a:pt x="306288" y="5316673"/>
                  <a:pt x="1210924" y="1352402"/>
                  <a:pt x="1525621" y="0"/>
                </a:cubicBezTo>
                <a:lnTo>
                  <a:pt x="2476812" y="226135"/>
                </a:lnTo>
                <a:lnTo>
                  <a:pt x="3297856" y="4950489"/>
                </a:lnTo>
                <a:lnTo>
                  <a:pt x="2347854" y="7170449"/>
                </a:lnTo>
                <a:lnTo>
                  <a:pt x="0" y="6632446"/>
                </a:lnTo>
                <a:close/>
              </a:path>
            </a:pathLst>
          </a:custGeom>
          <a:gradFill>
            <a:gsLst>
              <a:gs pos="26000">
                <a:srgbClr val="201747"/>
              </a:gs>
              <a:gs pos="78000">
                <a:srgbClr val="850F89"/>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Box 9"/>
          <p:cNvSpPr txBox="1"/>
          <p:nvPr userDrawn="1"/>
        </p:nvSpPr>
        <p:spPr>
          <a:xfrm>
            <a:off x="2039938" y="6610350"/>
            <a:ext cx="4056062" cy="177800"/>
          </a:xfrm>
          <a:prstGeom prst="rect">
            <a:avLst/>
          </a:prstGeom>
          <a:noFill/>
        </p:spPr>
        <p:txBody>
          <a:bodyPr>
            <a:spAutoFit/>
          </a:bodyPr>
          <a:lstStyle/>
          <a:p>
            <a:pPr algn="ctr" fontAlgn="auto">
              <a:spcBef>
                <a:spcPts val="0"/>
              </a:spcBef>
              <a:spcAft>
                <a:spcPts val="0"/>
              </a:spcAft>
              <a:defRPr/>
            </a:pPr>
            <a:r>
              <a:rPr lang="en-US" sz="550" dirty="0">
                <a:solidFill>
                  <a:srgbClr val="939598"/>
                </a:solidFill>
                <a:latin typeface="+mj-lt"/>
                <a:cs typeface="+mn-cs"/>
              </a:rPr>
              <a:t>© Leidos. All rights reserved.</a:t>
            </a:r>
          </a:p>
        </p:txBody>
      </p:sp>
      <p:sp>
        <p:nvSpPr>
          <p:cNvPr id="5" name="Text Placeholder 7"/>
          <p:cNvSpPr>
            <a:spLocks noGrp="1"/>
          </p:cNvSpPr>
          <p:nvPr>
            <p:ph type="body" sz="quarter" idx="10"/>
          </p:nvPr>
        </p:nvSpPr>
        <p:spPr>
          <a:xfrm>
            <a:off x="3483152" y="4361835"/>
            <a:ext cx="5229249" cy="914399"/>
          </a:xfrm>
          <a:prstGeom prst="rect">
            <a:avLst/>
          </a:prstGeom>
        </p:spPr>
        <p:txBody>
          <a:bodyPr anchor="b" anchorCtr="0"/>
          <a:lstStyle>
            <a:lvl1pPr marL="0" indent="0">
              <a:lnSpc>
                <a:spcPts val="2400"/>
              </a:lnSpc>
              <a:buNone/>
              <a:defRPr sz="2800" b="0" baseline="0">
                <a:solidFill>
                  <a:schemeClr val="tx2"/>
                </a:solidFill>
                <a:latin typeface="+mj-lt"/>
              </a:defRPr>
            </a:lvl1pPr>
          </a:lstStyle>
          <a:p>
            <a:pPr lvl="0"/>
            <a:r>
              <a:rPr lang="en-US" dirty="0"/>
              <a:t>Click to edit Master text styles</a:t>
            </a:r>
          </a:p>
        </p:txBody>
      </p:sp>
      <p:sp>
        <p:nvSpPr>
          <p:cNvPr id="6" name="Text Placeholder 9"/>
          <p:cNvSpPr>
            <a:spLocks noGrp="1"/>
          </p:cNvSpPr>
          <p:nvPr>
            <p:ph type="body" sz="quarter" idx="11"/>
          </p:nvPr>
        </p:nvSpPr>
        <p:spPr>
          <a:xfrm>
            <a:off x="3483152" y="5295041"/>
            <a:ext cx="5229249" cy="478518"/>
          </a:xfrm>
          <a:prstGeom prst="rect">
            <a:avLst/>
          </a:prstGeom>
        </p:spPr>
        <p:txBody>
          <a:bodyPr/>
          <a:lstStyle>
            <a:lvl1pPr marL="0" indent="0">
              <a:buNone/>
              <a:defRPr sz="1400" b="1" cap="all" baseline="0">
                <a:solidFill>
                  <a:schemeClr val="accent1"/>
                </a:solidFill>
                <a:latin typeface="+mj-lt"/>
              </a:defRPr>
            </a:lvl1pPr>
          </a:lstStyle>
          <a:p>
            <a:pPr lvl="0"/>
            <a:r>
              <a:rPr lang="en-US" dirty="0"/>
              <a:t>Click to edit Master text styles</a:t>
            </a:r>
          </a:p>
        </p:txBody>
      </p:sp>
      <p:sp>
        <p:nvSpPr>
          <p:cNvPr id="7" name="Text Placeholder 9"/>
          <p:cNvSpPr>
            <a:spLocks noGrp="1"/>
          </p:cNvSpPr>
          <p:nvPr>
            <p:ph type="body" sz="quarter" idx="12"/>
          </p:nvPr>
        </p:nvSpPr>
        <p:spPr>
          <a:xfrm>
            <a:off x="3483153" y="5795945"/>
            <a:ext cx="3385992" cy="478518"/>
          </a:xfrm>
          <a:prstGeom prst="rect">
            <a:avLst/>
          </a:prstGeom>
        </p:spPr>
        <p:txBody>
          <a:bodyPr/>
          <a:lstStyle>
            <a:lvl1pPr marL="0" indent="0">
              <a:lnSpc>
                <a:spcPct val="80000"/>
              </a:lnSpc>
              <a:buNone/>
              <a:defRPr sz="1100" b="1" baseline="0">
                <a:solidFill>
                  <a:schemeClr val="tx2"/>
                </a:solidFill>
                <a:latin typeface="+mj-lt"/>
              </a:defRPr>
            </a:lvl1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1526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5" name="Picture 20"/>
          <p:cNvPicPr>
            <a:picLocks noChangeAspect="1"/>
          </p:cNvPicPr>
          <p:nvPr userDrawn="1"/>
        </p:nvPicPr>
        <p:blipFill>
          <a:blip r:embed="rId2"/>
          <a:stretch>
            <a:fillRect/>
          </a:stretch>
        </p:blipFill>
        <p:spPr bwMode="auto">
          <a:xfrm>
            <a:off x="1756611" y="383927"/>
            <a:ext cx="6955790" cy="324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12"/>
          <p:cNvSpPr/>
          <p:nvPr userDrawn="1"/>
        </p:nvSpPr>
        <p:spPr>
          <a:xfrm>
            <a:off x="2424113" y="2909888"/>
            <a:ext cx="6719887" cy="3956050"/>
          </a:xfrm>
          <a:custGeom>
            <a:avLst/>
            <a:gdLst>
              <a:gd name="connsiteX0" fmla="*/ 7257 w 6720114"/>
              <a:gd name="connsiteY0" fmla="*/ 3947886 h 3955143"/>
              <a:gd name="connsiteX1" fmla="*/ 442685 w 6720114"/>
              <a:gd name="connsiteY1" fmla="*/ 1567543 h 3955143"/>
              <a:gd name="connsiteX2" fmla="*/ 6720114 w 6720114"/>
              <a:gd name="connsiteY2" fmla="*/ 0 h 3955143"/>
              <a:gd name="connsiteX3" fmla="*/ 6720114 w 6720114"/>
              <a:gd name="connsiteY3" fmla="*/ 3955143 h 3955143"/>
              <a:gd name="connsiteX4" fmla="*/ 0 w 6720114"/>
              <a:gd name="connsiteY4" fmla="*/ 3955143 h 3955143"/>
              <a:gd name="connsiteX5" fmla="*/ 7257 w 6720114"/>
              <a:gd name="connsiteY5" fmla="*/ 3947886 h 39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0114" h="3955143">
                <a:moveTo>
                  <a:pt x="7257" y="3947886"/>
                </a:moveTo>
                <a:lnTo>
                  <a:pt x="442685" y="1567543"/>
                </a:lnTo>
                <a:lnTo>
                  <a:pt x="6720114" y="0"/>
                </a:lnTo>
                <a:lnTo>
                  <a:pt x="6720114" y="3955143"/>
                </a:lnTo>
                <a:lnTo>
                  <a:pt x="0" y="3955143"/>
                </a:lnTo>
                <a:lnTo>
                  <a:pt x="7257" y="39478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2" descr="C:\Users\townsendjay\Desktop\Leidos_logo_collection\Leidos_logo_rgb.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24700" y="6111875"/>
            <a:ext cx="167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rapezoid 11"/>
          <p:cNvSpPr/>
          <p:nvPr userDrawn="1"/>
        </p:nvSpPr>
        <p:spPr>
          <a:xfrm rot="20824102">
            <a:off x="-747713" y="-131763"/>
            <a:ext cx="3344863" cy="7269163"/>
          </a:xfrm>
          <a:custGeom>
            <a:avLst/>
            <a:gdLst>
              <a:gd name="connsiteX0" fmla="*/ 0 w 2108426"/>
              <a:gd name="connsiteY0" fmla="*/ 2149145 h 2149145"/>
              <a:gd name="connsiteX1" fmla="*/ 0 w 2108426"/>
              <a:gd name="connsiteY1" fmla="*/ 0 h 2149145"/>
              <a:gd name="connsiteX2" fmla="*/ 2108426 w 2108426"/>
              <a:gd name="connsiteY2" fmla="*/ 0 h 2149145"/>
              <a:gd name="connsiteX3" fmla="*/ 2108426 w 2108426"/>
              <a:gd name="connsiteY3" fmla="*/ 2149145 h 2149145"/>
              <a:gd name="connsiteX4" fmla="*/ 0 w 2108426"/>
              <a:gd name="connsiteY4" fmla="*/ 2149145 h 2149145"/>
              <a:gd name="connsiteX0" fmla="*/ 0 w 5418892"/>
              <a:gd name="connsiteY0" fmla="*/ 2157611 h 2157611"/>
              <a:gd name="connsiteX1" fmla="*/ 0 w 5418892"/>
              <a:gd name="connsiteY1" fmla="*/ 8466 h 2157611"/>
              <a:gd name="connsiteX2" fmla="*/ 5418892 w 5418892"/>
              <a:gd name="connsiteY2" fmla="*/ 0 h 2157611"/>
              <a:gd name="connsiteX3" fmla="*/ 2108426 w 5418892"/>
              <a:gd name="connsiteY3" fmla="*/ 2157611 h 2157611"/>
              <a:gd name="connsiteX4" fmla="*/ 0 w 5418892"/>
              <a:gd name="connsiteY4" fmla="*/ 2157611 h 2157611"/>
              <a:gd name="connsiteX0" fmla="*/ 0 w 5418892"/>
              <a:gd name="connsiteY0" fmla="*/ 2157611 h 2538611"/>
              <a:gd name="connsiteX1" fmla="*/ 0 w 5418892"/>
              <a:gd name="connsiteY1" fmla="*/ 8466 h 2538611"/>
              <a:gd name="connsiteX2" fmla="*/ 5418892 w 5418892"/>
              <a:gd name="connsiteY2" fmla="*/ 0 h 2538611"/>
              <a:gd name="connsiteX3" fmla="*/ 3657826 w 5418892"/>
              <a:gd name="connsiteY3" fmla="*/ 2538611 h 2538611"/>
              <a:gd name="connsiteX4" fmla="*/ 0 w 5418892"/>
              <a:gd name="connsiteY4" fmla="*/ 2157611 h 2538611"/>
              <a:gd name="connsiteX0" fmla="*/ 0 w 5427359"/>
              <a:gd name="connsiteY0" fmla="*/ 4020277 h 4020277"/>
              <a:gd name="connsiteX1" fmla="*/ 8467 w 5427359"/>
              <a:gd name="connsiteY1" fmla="*/ 8466 h 4020277"/>
              <a:gd name="connsiteX2" fmla="*/ 5427359 w 5427359"/>
              <a:gd name="connsiteY2" fmla="*/ 0 h 4020277"/>
              <a:gd name="connsiteX3" fmla="*/ 3666293 w 5427359"/>
              <a:gd name="connsiteY3" fmla="*/ 2538611 h 4020277"/>
              <a:gd name="connsiteX4" fmla="*/ 0 w 5427359"/>
              <a:gd name="connsiteY4" fmla="*/ 4020277 h 4020277"/>
              <a:gd name="connsiteX0" fmla="*/ 408120 w 5835479"/>
              <a:gd name="connsiteY0" fmla="*/ 7654949 h 7654949"/>
              <a:gd name="connsiteX1" fmla="*/ 14 w 5835479"/>
              <a:gd name="connsiteY1" fmla="*/ 0 h 7654949"/>
              <a:gd name="connsiteX2" fmla="*/ 5835479 w 5835479"/>
              <a:gd name="connsiteY2" fmla="*/ 3634672 h 7654949"/>
              <a:gd name="connsiteX3" fmla="*/ 4074413 w 5835479"/>
              <a:gd name="connsiteY3" fmla="*/ 6173283 h 7654949"/>
              <a:gd name="connsiteX4" fmla="*/ 408120 w 5835479"/>
              <a:gd name="connsiteY4" fmla="*/ 7654949 h 7654949"/>
              <a:gd name="connsiteX0" fmla="*/ 408120 w 4074413"/>
              <a:gd name="connsiteY0" fmla="*/ 7654949 h 7654949"/>
              <a:gd name="connsiteX1" fmla="*/ 14 w 4074413"/>
              <a:gd name="connsiteY1" fmla="*/ 0 h 7654949"/>
              <a:gd name="connsiteX2" fmla="*/ 1014678 w 4074413"/>
              <a:gd name="connsiteY2" fmla="*/ 242853 h 7654949"/>
              <a:gd name="connsiteX3" fmla="*/ 4074413 w 4074413"/>
              <a:gd name="connsiteY3" fmla="*/ 6173283 h 7654949"/>
              <a:gd name="connsiteX4" fmla="*/ 408120 w 4074413"/>
              <a:gd name="connsiteY4" fmla="*/ 7654949 h 7654949"/>
              <a:gd name="connsiteX0" fmla="*/ 408120 w 3321529"/>
              <a:gd name="connsiteY0" fmla="*/ 7654949 h 7654949"/>
              <a:gd name="connsiteX1" fmla="*/ 14 w 3321529"/>
              <a:gd name="connsiteY1" fmla="*/ 0 h 7654949"/>
              <a:gd name="connsiteX2" fmla="*/ 1014678 w 3321529"/>
              <a:gd name="connsiteY2" fmla="*/ 242853 h 7654949"/>
              <a:gd name="connsiteX3" fmla="*/ 3321529 w 3321529"/>
              <a:gd name="connsiteY3" fmla="*/ 5296663 h 7654949"/>
              <a:gd name="connsiteX4" fmla="*/ 408120 w 3321529"/>
              <a:gd name="connsiteY4" fmla="*/ 7654949 h 7654949"/>
              <a:gd name="connsiteX0" fmla="*/ 0 w 5102726"/>
              <a:gd name="connsiteY0" fmla="*/ 6612305 h 6612305"/>
              <a:gd name="connsiteX1" fmla="*/ 1781211 w 5102726"/>
              <a:gd name="connsiteY1" fmla="*/ 0 h 6612305"/>
              <a:gd name="connsiteX2" fmla="*/ 2795875 w 5102726"/>
              <a:gd name="connsiteY2" fmla="*/ 242853 h 6612305"/>
              <a:gd name="connsiteX3" fmla="*/ 5102726 w 5102726"/>
              <a:gd name="connsiteY3" fmla="*/ 5296663 h 6612305"/>
              <a:gd name="connsiteX4" fmla="*/ 0 w 5102726"/>
              <a:gd name="connsiteY4" fmla="*/ 6612305 h 661230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1851778 w 5102726"/>
              <a:gd name="connsiteY4" fmla="*/ 6179462 h 6671177"/>
              <a:gd name="connsiteX5" fmla="*/ 0 w 5102726"/>
              <a:gd name="connsiteY5" fmla="*/ 6671177 h 6671177"/>
              <a:gd name="connsiteX0" fmla="*/ 0 w 5102726"/>
              <a:gd name="connsiteY0" fmla="*/ 6671177 h 7101064"/>
              <a:gd name="connsiteX1" fmla="*/ 1524875 w 5102726"/>
              <a:gd name="connsiteY1" fmla="*/ 0 h 7101064"/>
              <a:gd name="connsiteX2" fmla="*/ 2795875 w 5102726"/>
              <a:gd name="connsiteY2" fmla="*/ 301725 h 7101064"/>
              <a:gd name="connsiteX3" fmla="*/ 5102726 w 5102726"/>
              <a:gd name="connsiteY3" fmla="*/ 5355535 h 7101064"/>
              <a:gd name="connsiteX4" fmla="*/ 2044995 w 5102726"/>
              <a:gd name="connsiteY4" fmla="*/ 7101064 h 7101064"/>
              <a:gd name="connsiteX5" fmla="*/ 0 w 5102726"/>
              <a:gd name="connsiteY5" fmla="*/ 6671177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3890822"/>
              <a:gd name="connsiteY0" fmla="*/ 6632446 h 7101064"/>
              <a:gd name="connsiteX1" fmla="*/ 1525621 w 3890822"/>
              <a:gd name="connsiteY1" fmla="*/ 0 h 7101064"/>
              <a:gd name="connsiteX2" fmla="*/ 2796621 w 3890822"/>
              <a:gd name="connsiteY2" fmla="*/ 301725 h 7101064"/>
              <a:gd name="connsiteX3" fmla="*/ 3890822 w 3890822"/>
              <a:gd name="connsiteY3" fmla="*/ 5096310 h 7101064"/>
              <a:gd name="connsiteX4" fmla="*/ 2045741 w 3890822"/>
              <a:gd name="connsiteY4" fmla="*/ 7101064 h 7101064"/>
              <a:gd name="connsiteX5" fmla="*/ 0 w 3890822"/>
              <a:gd name="connsiteY5" fmla="*/ 6632446 h 7101064"/>
              <a:gd name="connsiteX0" fmla="*/ 0 w 3890822"/>
              <a:gd name="connsiteY0" fmla="*/ 6632446 h 7170449"/>
              <a:gd name="connsiteX1" fmla="*/ 1525621 w 3890822"/>
              <a:gd name="connsiteY1" fmla="*/ 0 h 7170449"/>
              <a:gd name="connsiteX2" fmla="*/ 2796621 w 3890822"/>
              <a:gd name="connsiteY2" fmla="*/ 301725 h 7170449"/>
              <a:gd name="connsiteX3" fmla="*/ 3890822 w 3890822"/>
              <a:gd name="connsiteY3" fmla="*/ 5096310 h 7170449"/>
              <a:gd name="connsiteX4" fmla="*/ 2347854 w 3890822"/>
              <a:gd name="connsiteY4" fmla="*/ 7170449 h 7170449"/>
              <a:gd name="connsiteX5" fmla="*/ 0 w 3890822"/>
              <a:gd name="connsiteY5" fmla="*/ 6632446 h 7170449"/>
              <a:gd name="connsiteX0" fmla="*/ 0 w 3215462"/>
              <a:gd name="connsiteY0" fmla="*/ 6632446 h 7170449"/>
              <a:gd name="connsiteX1" fmla="*/ 1525621 w 3215462"/>
              <a:gd name="connsiteY1" fmla="*/ 0 h 7170449"/>
              <a:gd name="connsiteX2" fmla="*/ 2796621 w 3215462"/>
              <a:gd name="connsiteY2" fmla="*/ 301725 h 7170449"/>
              <a:gd name="connsiteX3" fmla="*/ 3215462 w 3215462"/>
              <a:gd name="connsiteY3" fmla="*/ 4931564 h 7170449"/>
              <a:gd name="connsiteX4" fmla="*/ 2347854 w 3215462"/>
              <a:gd name="connsiteY4" fmla="*/ 7170449 h 7170449"/>
              <a:gd name="connsiteX5" fmla="*/ 0 w 3215462"/>
              <a:gd name="connsiteY5" fmla="*/ 6632446 h 7170449"/>
              <a:gd name="connsiteX0" fmla="*/ 0 w 3297856"/>
              <a:gd name="connsiteY0" fmla="*/ 6632446 h 7170449"/>
              <a:gd name="connsiteX1" fmla="*/ 1525621 w 3297856"/>
              <a:gd name="connsiteY1" fmla="*/ 0 h 7170449"/>
              <a:gd name="connsiteX2" fmla="*/ 2796621 w 3297856"/>
              <a:gd name="connsiteY2" fmla="*/ 301725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679710 w 3297856"/>
              <a:gd name="connsiteY2" fmla="*/ 265236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505767 w 3297856"/>
              <a:gd name="connsiteY2" fmla="*/ 225288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368444 w 3297856"/>
              <a:gd name="connsiteY2" fmla="*/ 193749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471250 w 3297856"/>
              <a:gd name="connsiteY2" fmla="*/ 207720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476812 w 3297856"/>
              <a:gd name="connsiteY2" fmla="*/ 226135 h 7170449"/>
              <a:gd name="connsiteX3" fmla="*/ 3297856 w 3297856"/>
              <a:gd name="connsiteY3" fmla="*/ 4950489 h 7170449"/>
              <a:gd name="connsiteX4" fmla="*/ 2347854 w 3297856"/>
              <a:gd name="connsiteY4" fmla="*/ 7170449 h 7170449"/>
              <a:gd name="connsiteX5" fmla="*/ 0 w 3297856"/>
              <a:gd name="connsiteY5" fmla="*/ 6632446 h 717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7856" h="7170449">
                <a:moveTo>
                  <a:pt x="0" y="6632446"/>
                </a:moveTo>
                <a:cubicBezTo>
                  <a:pt x="306288" y="5316673"/>
                  <a:pt x="1210924" y="1352402"/>
                  <a:pt x="1525621" y="0"/>
                </a:cubicBezTo>
                <a:lnTo>
                  <a:pt x="2476812" y="226135"/>
                </a:lnTo>
                <a:lnTo>
                  <a:pt x="3297856" y="4950489"/>
                </a:lnTo>
                <a:lnTo>
                  <a:pt x="2347854" y="7170449"/>
                </a:lnTo>
                <a:lnTo>
                  <a:pt x="0" y="6632446"/>
                </a:lnTo>
                <a:close/>
              </a:path>
            </a:pathLst>
          </a:custGeom>
          <a:gradFill>
            <a:gsLst>
              <a:gs pos="26000">
                <a:srgbClr val="201747"/>
              </a:gs>
              <a:gs pos="78000">
                <a:srgbClr val="850F89"/>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extBox 10"/>
          <p:cNvSpPr txBox="1"/>
          <p:nvPr userDrawn="1"/>
        </p:nvSpPr>
        <p:spPr>
          <a:xfrm>
            <a:off x="2030413" y="6610350"/>
            <a:ext cx="4056062" cy="177800"/>
          </a:xfrm>
          <a:prstGeom prst="rect">
            <a:avLst/>
          </a:prstGeom>
          <a:noFill/>
        </p:spPr>
        <p:txBody>
          <a:bodyPr>
            <a:spAutoFit/>
          </a:bodyPr>
          <a:lstStyle/>
          <a:p>
            <a:pPr algn="ctr" fontAlgn="auto">
              <a:spcBef>
                <a:spcPts val="0"/>
              </a:spcBef>
              <a:spcAft>
                <a:spcPts val="0"/>
              </a:spcAft>
              <a:defRPr/>
            </a:pPr>
            <a:r>
              <a:rPr lang="en-US" sz="550" dirty="0">
                <a:solidFill>
                  <a:srgbClr val="939598"/>
                </a:solidFill>
                <a:latin typeface="+mj-lt"/>
                <a:cs typeface="+mn-cs"/>
              </a:rPr>
              <a:t>© Leidos. All rights reserved.</a:t>
            </a:r>
          </a:p>
        </p:txBody>
      </p:sp>
      <p:sp>
        <p:nvSpPr>
          <p:cNvPr id="16" name="Text Placeholder 7"/>
          <p:cNvSpPr>
            <a:spLocks noGrp="1"/>
          </p:cNvSpPr>
          <p:nvPr>
            <p:ph type="body" sz="quarter" idx="10"/>
          </p:nvPr>
        </p:nvSpPr>
        <p:spPr>
          <a:xfrm>
            <a:off x="3483152" y="4361835"/>
            <a:ext cx="5229249" cy="914399"/>
          </a:xfrm>
          <a:prstGeom prst="rect">
            <a:avLst/>
          </a:prstGeom>
        </p:spPr>
        <p:txBody>
          <a:bodyPr anchor="b" anchorCtr="0"/>
          <a:lstStyle>
            <a:lvl1pPr marL="0" indent="0">
              <a:lnSpc>
                <a:spcPts val="2400"/>
              </a:lnSpc>
              <a:buNone/>
              <a:defRPr sz="2800" b="0" baseline="0">
                <a:solidFill>
                  <a:schemeClr val="tx2"/>
                </a:solidFill>
                <a:latin typeface="+mj-lt"/>
              </a:defRPr>
            </a:lvl1pPr>
          </a:lstStyle>
          <a:p>
            <a:pPr lvl="0"/>
            <a:r>
              <a:rPr lang="en-US" dirty="0"/>
              <a:t>Click to edit Master text styles</a:t>
            </a:r>
          </a:p>
        </p:txBody>
      </p:sp>
      <p:sp>
        <p:nvSpPr>
          <p:cNvPr id="17" name="Text Placeholder 9"/>
          <p:cNvSpPr>
            <a:spLocks noGrp="1"/>
          </p:cNvSpPr>
          <p:nvPr>
            <p:ph type="body" sz="quarter" idx="11"/>
          </p:nvPr>
        </p:nvSpPr>
        <p:spPr>
          <a:xfrm>
            <a:off x="3483152" y="5295041"/>
            <a:ext cx="5229249" cy="478518"/>
          </a:xfrm>
          <a:prstGeom prst="rect">
            <a:avLst/>
          </a:prstGeom>
        </p:spPr>
        <p:txBody>
          <a:bodyPr/>
          <a:lstStyle>
            <a:lvl1pPr marL="0" indent="0">
              <a:buNone/>
              <a:defRPr sz="1400" b="1" cap="all" baseline="0">
                <a:solidFill>
                  <a:schemeClr val="accent1"/>
                </a:solidFill>
                <a:latin typeface="+mj-lt"/>
              </a:defRPr>
            </a:lvl1pPr>
          </a:lstStyle>
          <a:p>
            <a:pPr lvl="0"/>
            <a:r>
              <a:rPr lang="en-US" dirty="0"/>
              <a:t>Click to edit Master text styles</a:t>
            </a:r>
          </a:p>
        </p:txBody>
      </p:sp>
      <p:sp>
        <p:nvSpPr>
          <p:cNvPr id="18" name="Text Placeholder 9"/>
          <p:cNvSpPr>
            <a:spLocks noGrp="1"/>
          </p:cNvSpPr>
          <p:nvPr>
            <p:ph type="body" sz="quarter" idx="12"/>
          </p:nvPr>
        </p:nvSpPr>
        <p:spPr>
          <a:xfrm>
            <a:off x="3483153" y="5795945"/>
            <a:ext cx="3379736" cy="478518"/>
          </a:xfrm>
          <a:prstGeom prst="rect">
            <a:avLst/>
          </a:prstGeom>
        </p:spPr>
        <p:txBody>
          <a:bodyPr/>
          <a:lstStyle>
            <a:lvl1pPr marL="0" indent="0">
              <a:lnSpc>
                <a:spcPct val="80000"/>
              </a:lnSpc>
              <a:buNone/>
              <a:defRPr sz="1100" b="1" baseline="0">
                <a:solidFill>
                  <a:schemeClr val="tx2"/>
                </a:solidFill>
                <a:latin typeface="+mj-lt"/>
              </a:defRPr>
            </a:lvl1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679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Freeform 1"/>
          <p:cNvSpPr/>
          <p:nvPr userDrawn="1"/>
        </p:nvSpPr>
        <p:spPr>
          <a:xfrm>
            <a:off x="7300913" y="0"/>
            <a:ext cx="1851025" cy="703263"/>
          </a:xfrm>
          <a:custGeom>
            <a:avLst/>
            <a:gdLst>
              <a:gd name="connsiteX0" fmla="*/ 65314 w 1850571"/>
              <a:gd name="connsiteY0" fmla="*/ 0 h 703943"/>
              <a:gd name="connsiteX1" fmla="*/ 1850571 w 1850571"/>
              <a:gd name="connsiteY1" fmla="*/ 0 h 703943"/>
              <a:gd name="connsiteX2" fmla="*/ 1850571 w 1850571"/>
              <a:gd name="connsiteY2" fmla="*/ 703943 h 703943"/>
              <a:gd name="connsiteX3" fmla="*/ 0 w 1850571"/>
              <a:gd name="connsiteY3" fmla="*/ 217714 h 703943"/>
              <a:gd name="connsiteX4" fmla="*/ 65314 w 1850571"/>
              <a:gd name="connsiteY4" fmla="*/ 0 h 70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571" h="703943">
                <a:moveTo>
                  <a:pt x="65314" y="0"/>
                </a:moveTo>
                <a:lnTo>
                  <a:pt x="1850571" y="0"/>
                </a:lnTo>
                <a:lnTo>
                  <a:pt x="1850571" y="703943"/>
                </a:lnTo>
                <a:lnTo>
                  <a:pt x="0" y="217714"/>
                </a:lnTo>
                <a:lnTo>
                  <a:pt x="65314" y="0"/>
                </a:lnTo>
                <a:close/>
              </a:path>
            </a:pathLst>
          </a:custGeom>
          <a:gradFill>
            <a:gsLst>
              <a:gs pos="100000">
                <a:schemeClr val="tx2"/>
              </a:gs>
              <a:gs pos="40000">
                <a:srgbClr val="641D7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Parallelogram 2"/>
          <p:cNvSpPr/>
          <p:nvPr userDrawn="1"/>
        </p:nvSpPr>
        <p:spPr>
          <a:xfrm>
            <a:off x="-19050" y="0"/>
            <a:ext cx="7434263" cy="727075"/>
          </a:xfrm>
          <a:custGeom>
            <a:avLst/>
            <a:gdLst>
              <a:gd name="connsiteX0" fmla="*/ 0 w 4206240"/>
              <a:gd name="connsiteY0" fmla="*/ 616017 h 616017"/>
              <a:gd name="connsiteX1" fmla="*/ 154004 w 4206240"/>
              <a:gd name="connsiteY1" fmla="*/ 0 h 616017"/>
              <a:gd name="connsiteX2" fmla="*/ 4206240 w 4206240"/>
              <a:gd name="connsiteY2" fmla="*/ 0 h 616017"/>
              <a:gd name="connsiteX3" fmla="*/ 4052236 w 4206240"/>
              <a:gd name="connsiteY3" fmla="*/ 616017 h 616017"/>
              <a:gd name="connsiteX4" fmla="*/ 0 w 4206240"/>
              <a:gd name="connsiteY4" fmla="*/ 616017 h 616017"/>
              <a:gd name="connsiteX0" fmla="*/ 9626 w 4215866"/>
              <a:gd name="connsiteY0" fmla="*/ 625643 h 625643"/>
              <a:gd name="connsiteX1" fmla="*/ 0 w 4215866"/>
              <a:gd name="connsiteY1" fmla="*/ 0 h 625643"/>
              <a:gd name="connsiteX2" fmla="*/ 4215866 w 4215866"/>
              <a:gd name="connsiteY2" fmla="*/ 9626 h 625643"/>
              <a:gd name="connsiteX3" fmla="*/ 4061862 w 4215866"/>
              <a:gd name="connsiteY3" fmla="*/ 625643 h 625643"/>
              <a:gd name="connsiteX4" fmla="*/ 9626 w 4215866"/>
              <a:gd name="connsiteY4" fmla="*/ 625643 h 625643"/>
              <a:gd name="connsiteX0" fmla="*/ 9626 w 4215866"/>
              <a:gd name="connsiteY0" fmla="*/ 856649 h 856649"/>
              <a:gd name="connsiteX1" fmla="*/ 0 w 4215866"/>
              <a:gd name="connsiteY1" fmla="*/ 0 h 856649"/>
              <a:gd name="connsiteX2" fmla="*/ 4215866 w 4215866"/>
              <a:gd name="connsiteY2" fmla="*/ 9626 h 856649"/>
              <a:gd name="connsiteX3" fmla="*/ 4061862 w 4215866"/>
              <a:gd name="connsiteY3" fmla="*/ 625643 h 856649"/>
              <a:gd name="connsiteX4" fmla="*/ 9626 w 4215866"/>
              <a:gd name="connsiteY4" fmla="*/ 856649 h 856649"/>
              <a:gd name="connsiteX0" fmla="*/ 9626 w 7305575"/>
              <a:gd name="connsiteY0" fmla="*/ 856649 h 856649"/>
              <a:gd name="connsiteX1" fmla="*/ 0 w 7305575"/>
              <a:gd name="connsiteY1" fmla="*/ 0 h 856649"/>
              <a:gd name="connsiteX2" fmla="*/ 4215866 w 7305575"/>
              <a:gd name="connsiteY2" fmla="*/ 9626 h 856649"/>
              <a:gd name="connsiteX3" fmla="*/ 7305575 w 7305575"/>
              <a:gd name="connsiteY3" fmla="*/ 616018 h 856649"/>
              <a:gd name="connsiteX4" fmla="*/ 9626 w 7305575"/>
              <a:gd name="connsiteY4" fmla="*/ 856649 h 856649"/>
              <a:gd name="connsiteX0" fmla="*/ 9626 w 7372952"/>
              <a:gd name="connsiteY0" fmla="*/ 856649 h 856649"/>
              <a:gd name="connsiteX1" fmla="*/ 0 w 7372952"/>
              <a:gd name="connsiteY1" fmla="*/ 0 h 856649"/>
              <a:gd name="connsiteX2" fmla="*/ 7372952 w 7372952"/>
              <a:gd name="connsiteY2" fmla="*/ 9626 h 856649"/>
              <a:gd name="connsiteX3" fmla="*/ 7305575 w 7372952"/>
              <a:gd name="connsiteY3" fmla="*/ 616018 h 856649"/>
              <a:gd name="connsiteX4" fmla="*/ 9626 w 7372952"/>
              <a:gd name="connsiteY4" fmla="*/ 856649 h 856649"/>
              <a:gd name="connsiteX0" fmla="*/ 9626 w 7372952"/>
              <a:gd name="connsiteY0" fmla="*/ 856649 h 856649"/>
              <a:gd name="connsiteX1" fmla="*/ 0 w 7372952"/>
              <a:gd name="connsiteY1" fmla="*/ 0 h 856649"/>
              <a:gd name="connsiteX2" fmla="*/ 7372952 w 7372952"/>
              <a:gd name="connsiteY2" fmla="*/ 9626 h 856649"/>
              <a:gd name="connsiteX3" fmla="*/ 7324826 w 7372952"/>
              <a:gd name="connsiteY3" fmla="*/ 298384 h 856649"/>
              <a:gd name="connsiteX4" fmla="*/ 9626 w 7372952"/>
              <a:gd name="connsiteY4" fmla="*/ 856649 h 856649"/>
              <a:gd name="connsiteX0" fmla="*/ 9626 w 7372952"/>
              <a:gd name="connsiteY0" fmla="*/ 856649 h 856649"/>
              <a:gd name="connsiteX1" fmla="*/ 0 w 7372952"/>
              <a:gd name="connsiteY1" fmla="*/ 0 h 856649"/>
              <a:gd name="connsiteX2" fmla="*/ 7372952 w 7372952"/>
              <a:gd name="connsiteY2" fmla="*/ 9626 h 856649"/>
              <a:gd name="connsiteX3" fmla="*/ 7324826 w 7372952"/>
              <a:gd name="connsiteY3" fmla="*/ 317635 h 856649"/>
              <a:gd name="connsiteX4" fmla="*/ 9626 w 7372952"/>
              <a:gd name="connsiteY4" fmla="*/ 856649 h 856649"/>
              <a:gd name="connsiteX0" fmla="*/ 9626 w 7382577"/>
              <a:gd name="connsiteY0" fmla="*/ 856649 h 856649"/>
              <a:gd name="connsiteX1" fmla="*/ 0 w 7382577"/>
              <a:gd name="connsiteY1" fmla="*/ 0 h 856649"/>
              <a:gd name="connsiteX2" fmla="*/ 7382577 w 7382577"/>
              <a:gd name="connsiteY2" fmla="*/ 0 h 856649"/>
              <a:gd name="connsiteX3" fmla="*/ 7324826 w 7382577"/>
              <a:gd name="connsiteY3" fmla="*/ 317635 h 856649"/>
              <a:gd name="connsiteX4" fmla="*/ 9626 w 7382577"/>
              <a:gd name="connsiteY4" fmla="*/ 856649 h 856649"/>
              <a:gd name="connsiteX0" fmla="*/ 16883 w 7382577"/>
              <a:gd name="connsiteY0" fmla="*/ 1044176 h 1044176"/>
              <a:gd name="connsiteX1" fmla="*/ 0 w 7382577"/>
              <a:gd name="connsiteY1" fmla="*/ 0 h 1044176"/>
              <a:gd name="connsiteX2" fmla="*/ 7382577 w 7382577"/>
              <a:gd name="connsiteY2" fmla="*/ 0 h 1044176"/>
              <a:gd name="connsiteX3" fmla="*/ 7324826 w 7382577"/>
              <a:gd name="connsiteY3" fmla="*/ 317635 h 1044176"/>
              <a:gd name="connsiteX4" fmla="*/ 16883 w 7382577"/>
              <a:gd name="connsiteY4" fmla="*/ 1044176 h 1044176"/>
              <a:gd name="connsiteX0" fmla="*/ 16883 w 7382577"/>
              <a:gd name="connsiteY0" fmla="*/ 1044176 h 1044176"/>
              <a:gd name="connsiteX1" fmla="*/ 0 w 7382577"/>
              <a:gd name="connsiteY1" fmla="*/ 0 h 1044176"/>
              <a:gd name="connsiteX2" fmla="*/ 7382577 w 7382577"/>
              <a:gd name="connsiteY2" fmla="*/ 0 h 1044176"/>
              <a:gd name="connsiteX3" fmla="*/ 7368367 w 7382577"/>
              <a:gd name="connsiteY3" fmla="*/ 317636 h 1044176"/>
              <a:gd name="connsiteX4" fmla="*/ 16883 w 7382577"/>
              <a:gd name="connsiteY4" fmla="*/ 1044176 h 1044176"/>
              <a:gd name="connsiteX0" fmla="*/ 16883 w 7433374"/>
              <a:gd name="connsiteY0" fmla="*/ 1044176 h 1044176"/>
              <a:gd name="connsiteX1" fmla="*/ 0 w 7433374"/>
              <a:gd name="connsiteY1" fmla="*/ 0 h 1044176"/>
              <a:gd name="connsiteX2" fmla="*/ 7433374 w 7433374"/>
              <a:gd name="connsiteY2" fmla="*/ 0 h 1044176"/>
              <a:gd name="connsiteX3" fmla="*/ 7368367 w 7433374"/>
              <a:gd name="connsiteY3" fmla="*/ 317636 h 1044176"/>
              <a:gd name="connsiteX4" fmla="*/ 16883 w 7433374"/>
              <a:gd name="connsiteY4" fmla="*/ 1044176 h 104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3374" h="1044176">
                <a:moveTo>
                  <a:pt x="16883" y="1044176"/>
                </a:moveTo>
                <a:lnTo>
                  <a:pt x="0" y="0"/>
                </a:lnTo>
                <a:lnTo>
                  <a:pt x="7433374" y="0"/>
                </a:lnTo>
                <a:lnTo>
                  <a:pt x="7368367" y="317636"/>
                </a:lnTo>
                <a:lnTo>
                  <a:pt x="16883" y="1044176"/>
                </a:lnTo>
                <a:close/>
              </a:path>
            </a:pathLst>
          </a:custGeom>
          <a:gradFill>
            <a:gsLst>
              <a:gs pos="0">
                <a:srgbClr val="4E196D"/>
              </a:gs>
              <a:gs pos="100000">
                <a:srgbClr val="A612AA">
                  <a:lumMod val="87000"/>
                </a:srgbClr>
              </a:gs>
            </a:gsLst>
            <a:lin ang="1800000" scaled="0"/>
          </a:grad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10"/>
          <p:cNvSpPr/>
          <p:nvPr userDrawn="1"/>
        </p:nvSpPr>
        <p:spPr>
          <a:xfrm rot="10800000" flipV="1">
            <a:off x="0" y="6788150"/>
            <a:ext cx="9144000" cy="73025"/>
          </a:xfrm>
          <a:prstGeom prst="rect">
            <a:avLst/>
          </a:prstGeom>
          <a:gradFill>
            <a:gsLst>
              <a:gs pos="0">
                <a:schemeClr val="tx2"/>
              </a:gs>
              <a:gs pos="99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2" descr="C:\Users\townsendjay\Desktop\Leidos_logo_collection\Leidos_logo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18400" y="6243638"/>
            <a:ext cx="12255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p:cNvSpPr txBox="1"/>
          <p:nvPr userDrawn="1"/>
        </p:nvSpPr>
        <p:spPr>
          <a:xfrm>
            <a:off x="2538413" y="6610350"/>
            <a:ext cx="4056062" cy="177800"/>
          </a:xfrm>
          <a:prstGeom prst="rect">
            <a:avLst/>
          </a:prstGeom>
          <a:noFill/>
        </p:spPr>
        <p:txBody>
          <a:bodyPr>
            <a:spAutoFit/>
          </a:bodyPr>
          <a:lstStyle/>
          <a:p>
            <a:pPr algn="ctr" fontAlgn="auto">
              <a:spcBef>
                <a:spcPts val="0"/>
              </a:spcBef>
              <a:spcAft>
                <a:spcPts val="0"/>
              </a:spcAft>
              <a:defRPr/>
            </a:pPr>
            <a:r>
              <a:rPr lang="en-US" sz="550" dirty="0">
                <a:solidFill>
                  <a:srgbClr val="939598"/>
                </a:solidFill>
                <a:latin typeface="+mj-lt"/>
                <a:cs typeface="+mn-cs"/>
              </a:rPr>
              <a:t>© Leidos. All rights reserved.</a:t>
            </a:r>
          </a:p>
        </p:txBody>
      </p:sp>
      <p:sp>
        <p:nvSpPr>
          <p:cNvPr id="4" name="Text Placeholder 3"/>
          <p:cNvSpPr>
            <a:spLocks noGrp="1"/>
          </p:cNvSpPr>
          <p:nvPr>
            <p:ph type="body" sz="quarter" idx="13"/>
          </p:nvPr>
        </p:nvSpPr>
        <p:spPr>
          <a:xfrm>
            <a:off x="457200" y="1676400"/>
            <a:ext cx="8229600" cy="4292803"/>
          </a:xfrm>
          <a:prstGeom prst="rect">
            <a:avLst/>
          </a:prstGeom>
        </p:spPr>
        <p:txBody>
          <a:bodyPr lIns="0"/>
          <a:lstStyle>
            <a:lvl1pPr marL="342900" indent="-342900">
              <a:buSzPct val="75000"/>
              <a:buFont typeface="Wingdings 3" pitchFamily="18" charset="2"/>
              <a:buChar char=""/>
              <a:defRPr b="0">
                <a:solidFill>
                  <a:schemeClr val="tx1"/>
                </a:solidFill>
                <a:latin typeface="+mj-lt"/>
              </a:defRPr>
            </a:lvl1pPr>
            <a:lvl2pPr marL="742950" indent="-285750">
              <a:buFont typeface="Arial" pitchFamily="34" charset="0"/>
              <a:buChar char="−"/>
              <a:defRPr b="0" baseline="0">
                <a:solidFill>
                  <a:schemeClr val="tx1"/>
                </a:solidFill>
                <a:latin typeface="+mj-lt"/>
              </a:defRPr>
            </a:lvl2pPr>
            <a:lvl3pPr marL="1143000" indent="-228600">
              <a:buFont typeface="Arial" pitchFamily="34" charset="0"/>
              <a:buChar char="•"/>
              <a:defRPr b="0">
                <a:solidFill>
                  <a:schemeClr val="tx1"/>
                </a:solidFill>
                <a:latin typeface="+mj-lt"/>
              </a:defRPr>
            </a:lvl3pPr>
            <a:lvl4pPr>
              <a:defRPr b="0">
                <a:solidFill>
                  <a:schemeClr val="tx1"/>
                </a:solidFill>
                <a:latin typeface="+mj-lt"/>
              </a:defRPr>
            </a:lvl4pPr>
            <a:lvl5pPr marL="2057400" marR="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b="0">
                <a:solidFill>
                  <a:schemeClr val="tx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6"/>
          <p:cNvSpPr>
            <a:spLocks noGrp="1"/>
          </p:cNvSpPr>
          <p:nvPr>
            <p:ph type="title"/>
          </p:nvPr>
        </p:nvSpPr>
        <p:spPr>
          <a:xfrm>
            <a:off x="457200" y="736829"/>
            <a:ext cx="8229600" cy="946828"/>
          </a:xfrm>
          <a:prstGeom prst="rect">
            <a:avLst/>
          </a:prstGeom>
        </p:spPr>
        <p:txBody>
          <a:bodyPr lIns="0" anchor="ctr" anchorCtr="0"/>
          <a:lstStyle>
            <a:lvl1pPr>
              <a:lnSpc>
                <a:spcPts val="3000"/>
              </a:lnSpc>
              <a:defRPr b="1" baseline="0">
                <a:solidFill>
                  <a:schemeClr val="tx2"/>
                </a:solidFill>
                <a:latin typeface="+mj-lt"/>
              </a:defRPr>
            </a:lvl1pPr>
          </a:lstStyle>
          <a:p>
            <a:r>
              <a:rPr lang="en-US" dirty="0"/>
              <a:t>Click to edit Master title style</a:t>
            </a:r>
          </a:p>
        </p:txBody>
      </p:sp>
      <p:sp>
        <p:nvSpPr>
          <p:cNvPr id="10" name="Slide Number Placeholder 6"/>
          <p:cNvSpPr>
            <a:spLocks noGrp="1"/>
          </p:cNvSpPr>
          <p:nvPr>
            <p:ph type="sldNum" sz="quarter" idx="14"/>
          </p:nvPr>
        </p:nvSpPr>
        <p:spPr>
          <a:xfrm>
            <a:off x="466725" y="6456363"/>
            <a:ext cx="2133600" cy="365125"/>
          </a:xfrm>
        </p:spPr>
        <p:txBody>
          <a:bodyPr lIns="0" rIns="0"/>
          <a:lstStyle>
            <a:lvl1pPr>
              <a:defRPr sz="800"/>
            </a:lvl1pPr>
          </a:lstStyle>
          <a:p>
            <a:fld id="{ABB857AB-26A2-476E-A773-2F81E1B87CA2}" type="slidenum">
              <a:rPr lang="en-US" altLang="en-US"/>
              <a:pPr/>
              <a:t>‹#›</a:t>
            </a:fld>
            <a:endParaRPr lang="en-US" altLang="en-US"/>
          </a:p>
        </p:txBody>
      </p:sp>
    </p:spTree>
    <p:extLst>
      <p:ext uri="{BB962C8B-B14F-4D97-AF65-F5344CB8AC3E}">
        <p14:creationId xmlns:p14="http://schemas.microsoft.com/office/powerpoint/2010/main" val="3888080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Rectangle 11"/>
          <p:cNvSpPr/>
          <p:nvPr userDrawn="1"/>
        </p:nvSpPr>
        <p:spPr>
          <a:xfrm rot="10800000" flipV="1">
            <a:off x="0" y="6788150"/>
            <a:ext cx="9144000" cy="73025"/>
          </a:xfrm>
          <a:prstGeom prst="rect">
            <a:avLst/>
          </a:prstGeom>
          <a:gradFill>
            <a:gsLst>
              <a:gs pos="0">
                <a:schemeClr val="tx2"/>
              </a:gs>
              <a:gs pos="99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2" descr="C:\Users\townsendjay\Desktop\Leidos_logo_collection\Leidos_logo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18400" y="6243638"/>
            <a:ext cx="12255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20"/>
          <p:cNvSpPr/>
          <p:nvPr userDrawn="1"/>
        </p:nvSpPr>
        <p:spPr>
          <a:xfrm>
            <a:off x="7300913" y="0"/>
            <a:ext cx="1851025" cy="703263"/>
          </a:xfrm>
          <a:custGeom>
            <a:avLst/>
            <a:gdLst>
              <a:gd name="connsiteX0" fmla="*/ 65314 w 1850571"/>
              <a:gd name="connsiteY0" fmla="*/ 0 h 703943"/>
              <a:gd name="connsiteX1" fmla="*/ 1850571 w 1850571"/>
              <a:gd name="connsiteY1" fmla="*/ 0 h 703943"/>
              <a:gd name="connsiteX2" fmla="*/ 1850571 w 1850571"/>
              <a:gd name="connsiteY2" fmla="*/ 703943 h 703943"/>
              <a:gd name="connsiteX3" fmla="*/ 0 w 1850571"/>
              <a:gd name="connsiteY3" fmla="*/ 217714 h 703943"/>
              <a:gd name="connsiteX4" fmla="*/ 65314 w 1850571"/>
              <a:gd name="connsiteY4" fmla="*/ 0 h 70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571" h="703943">
                <a:moveTo>
                  <a:pt x="65314" y="0"/>
                </a:moveTo>
                <a:lnTo>
                  <a:pt x="1850571" y="0"/>
                </a:lnTo>
                <a:lnTo>
                  <a:pt x="1850571" y="703943"/>
                </a:lnTo>
                <a:lnTo>
                  <a:pt x="0" y="217714"/>
                </a:lnTo>
                <a:lnTo>
                  <a:pt x="65314" y="0"/>
                </a:lnTo>
                <a:close/>
              </a:path>
            </a:pathLst>
          </a:custGeom>
          <a:gradFill>
            <a:gsLst>
              <a:gs pos="100000">
                <a:schemeClr val="tx2"/>
              </a:gs>
              <a:gs pos="40000">
                <a:srgbClr val="641D7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Parallelogram 2"/>
          <p:cNvSpPr/>
          <p:nvPr userDrawn="1"/>
        </p:nvSpPr>
        <p:spPr>
          <a:xfrm>
            <a:off x="-19050" y="0"/>
            <a:ext cx="7434263" cy="727075"/>
          </a:xfrm>
          <a:custGeom>
            <a:avLst/>
            <a:gdLst>
              <a:gd name="connsiteX0" fmla="*/ 0 w 4206240"/>
              <a:gd name="connsiteY0" fmla="*/ 616017 h 616017"/>
              <a:gd name="connsiteX1" fmla="*/ 154004 w 4206240"/>
              <a:gd name="connsiteY1" fmla="*/ 0 h 616017"/>
              <a:gd name="connsiteX2" fmla="*/ 4206240 w 4206240"/>
              <a:gd name="connsiteY2" fmla="*/ 0 h 616017"/>
              <a:gd name="connsiteX3" fmla="*/ 4052236 w 4206240"/>
              <a:gd name="connsiteY3" fmla="*/ 616017 h 616017"/>
              <a:gd name="connsiteX4" fmla="*/ 0 w 4206240"/>
              <a:gd name="connsiteY4" fmla="*/ 616017 h 616017"/>
              <a:gd name="connsiteX0" fmla="*/ 9626 w 4215866"/>
              <a:gd name="connsiteY0" fmla="*/ 625643 h 625643"/>
              <a:gd name="connsiteX1" fmla="*/ 0 w 4215866"/>
              <a:gd name="connsiteY1" fmla="*/ 0 h 625643"/>
              <a:gd name="connsiteX2" fmla="*/ 4215866 w 4215866"/>
              <a:gd name="connsiteY2" fmla="*/ 9626 h 625643"/>
              <a:gd name="connsiteX3" fmla="*/ 4061862 w 4215866"/>
              <a:gd name="connsiteY3" fmla="*/ 625643 h 625643"/>
              <a:gd name="connsiteX4" fmla="*/ 9626 w 4215866"/>
              <a:gd name="connsiteY4" fmla="*/ 625643 h 625643"/>
              <a:gd name="connsiteX0" fmla="*/ 9626 w 4215866"/>
              <a:gd name="connsiteY0" fmla="*/ 856649 h 856649"/>
              <a:gd name="connsiteX1" fmla="*/ 0 w 4215866"/>
              <a:gd name="connsiteY1" fmla="*/ 0 h 856649"/>
              <a:gd name="connsiteX2" fmla="*/ 4215866 w 4215866"/>
              <a:gd name="connsiteY2" fmla="*/ 9626 h 856649"/>
              <a:gd name="connsiteX3" fmla="*/ 4061862 w 4215866"/>
              <a:gd name="connsiteY3" fmla="*/ 625643 h 856649"/>
              <a:gd name="connsiteX4" fmla="*/ 9626 w 4215866"/>
              <a:gd name="connsiteY4" fmla="*/ 856649 h 856649"/>
              <a:gd name="connsiteX0" fmla="*/ 9626 w 7305575"/>
              <a:gd name="connsiteY0" fmla="*/ 856649 h 856649"/>
              <a:gd name="connsiteX1" fmla="*/ 0 w 7305575"/>
              <a:gd name="connsiteY1" fmla="*/ 0 h 856649"/>
              <a:gd name="connsiteX2" fmla="*/ 4215866 w 7305575"/>
              <a:gd name="connsiteY2" fmla="*/ 9626 h 856649"/>
              <a:gd name="connsiteX3" fmla="*/ 7305575 w 7305575"/>
              <a:gd name="connsiteY3" fmla="*/ 616018 h 856649"/>
              <a:gd name="connsiteX4" fmla="*/ 9626 w 7305575"/>
              <a:gd name="connsiteY4" fmla="*/ 856649 h 856649"/>
              <a:gd name="connsiteX0" fmla="*/ 9626 w 7372952"/>
              <a:gd name="connsiteY0" fmla="*/ 856649 h 856649"/>
              <a:gd name="connsiteX1" fmla="*/ 0 w 7372952"/>
              <a:gd name="connsiteY1" fmla="*/ 0 h 856649"/>
              <a:gd name="connsiteX2" fmla="*/ 7372952 w 7372952"/>
              <a:gd name="connsiteY2" fmla="*/ 9626 h 856649"/>
              <a:gd name="connsiteX3" fmla="*/ 7305575 w 7372952"/>
              <a:gd name="connsiteY3" fmla="*/ 616018 h 856649"/>
              <a:gd name="connsiteX4" fmla="*/ 9626 w 7372952"/>
              <a:gd name="connsiteY4" fmla="*/ 856649 h 856649"/>
              <a:gd name="connsiteX0" fmla="*/ 9626 w 7372952"/>
              <a:gd name="connsiteY0" fmla="*/ 856649 h 856649"/>
              <a:gd name="connsiteX1" fmla="*/ 0 w 7372952"/>
              <a:gd name="connsiteY1" fmla="*/ 0 h 856649"/>
              <a:gd name="connsiteX2" fmla="*/ 7372952 w 7372952"/>
              <a:gd name="connsiteY2" fmla="*/ 9626 h 856649"/>
              <a:gd name="connsiteX3" fmla="*/ 7324826 w 7372952"/>
              <a:gd name="connsiteY3" fmla="*/ 298384 h 856649"/>
              <a:gd name="connsiteX4" fmla="*/ 9626 w 7372952"/>
              <a:gd name="connsiteY4" fmla="*/ 856649 h 856649"/>
              <a:gd name="connsiteX0" fmla="*/ 9626 w 7372952"/>
              <a:gd name="connsiteY0" fmla="*/ 856649 h 856649"/>
              <a:gd name="connsiteX1" fmla="*/ 0 w 7372952"/>
              <a:gd name="connsiteY1" fmla="*/ 0 h 856649"/>
              <a:gd name="connsiteX2" fmla="*/ 7372952 w 7372952"/>
              <a:gd name="connsiteY2" fmla="*/ 9626 h 856649"/>
              <a:gd name="connsiteX3" fmla="*/ 7324826 w 7372952"/>
              <a:gd name="connsiteY3" fmla="*/ 317635 h 856649"/>
              <a:gd name="connsiteX4" fmla="*/ 9626 w 7372952"/>
              <a:gd name="connsiteY4" fmla="*/ 856649 h 856649"/>
              <a:gd name="connsiteX0" fmla="*/ 9626 w 7382577"/>
              <a:gd name="connsiteY0" fmla="*/ 856649 h 856649"/>
              <a:gd name="connsiteX1" fmla="*/ 0 w 7382577"/>
              <a:gd name="connsiteY1" fmla="*/ 0 h 856649"/>
              <a:gd name="connsiteX2" fmla="*/ 7382577 w 7382577"/>
              <a:gd name="connsiteY2" fmla="*/ 0 h 856649"/>
              <a:gd name="connsiteX3" fmla="*/ 7324826 w 7382577"/>
              <a:gd name="connsiteY3" fmla="*/ 317635 h 856649"/>
              <a:gd name="connsiteX4" fmla="*/ 9626 w 7382577"/>
              <a:gd name="connsiteY4" fmla="*/ 856649 h 856649"/>
              <a:gd name="connsiteX0" fmla="*/ 16883 w 7382577"/>
              <a:gd name="connsiteY0" fmla="*/ 1044176 h 1044176"/>
              <a:gd name="connsiteX1" fmla="*/ 0 w 7382577"/>
              <a:gd name="connsiteY1" fmla="*/ 0 h 1044176"/>
              <a:gd name="connsiteX2" fmla="*/ 7382577 w 7382577"/>
              <a:gd name="connsiteY2" fmla="*/ 0 h 1044176"/>
              <a:gd name="connsiteX3" fmla="*/ 7324826 w 7382577"/>
              <a:gd name="connsiteY3" fmla="*/ 317635 h 1044176"/>
              <a:gd name="connsiteX4" fmla="*/ 16883 w 7382577"/>
              <a:gd name="connsiteY4" fmla="*/ 1044176 h 1044176"/>
              <a:gd name="connsiteX0" fmla="*/ 16883 w 7382577"/>
              <a:gd name="connsiteY0" fmla="*/ 1044176 h 1044176"/>
              <a:gd name="connsiteX1" fmla="*/ 0 w 7382577"/>
              <a:gd name="connsiteY1" fmla="*/ 0 h 1044176"/>
              <a:gd name="connsiteX2" fmla="*/ 7382577 w 7382577"/>
              <a:gd name="connsiteY2" fmla="*/ 0 h 1044176"/>
              <a:gd name="connsiteX3" fmla="*/ 7368367 w 7382577"/>
              <a:gd name="connsiteY3" fmla="*/ 317636 h 1044176"/>
              <a:gd name="connsiteX4" fmla="*/ 16883 w 7382577"/>
              <a:gd name="connsiteY4" fmla="*/ 1044176 h 1044176"/>
              <a:gd name="connsiteX0" fmla="*/ 16883 w 7433374"/>
              <a:gd name="connsiteY0" fmla="*/ 1044176 h 1044176"/>
              <a:gd name="connsiteX1" fmla="*/ 0 w 7433374"/>
              <a:gd name="connsiteY1" fmla="*/ 0 h 1044176"/>
              <a:gd name="connsiteX2" fmla="*/ 7433374 w 7433374"/>
              <a:gd name="connsiteY2" fmla="*/ 0 h 1044176"/>
              <a:gd name="connsiteX3" fmla="*/ 7368367 w 7433374"/>
              <a:gd name="connsiteY3" fmla="*/ 317636 h 1044176"/>
              <a:gd name="connsiteX4" fmla="*/ 16883 w 7433374"/>
              <a:gd name="connsiteY4" fmla="*/ 1044176 h 104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3374" h="1044176">
                <a:moveTo>
                  <a:pt x="16883" y="1044176"/>
                </a:moveTo>
                <a:lnTo>
                  <a:pt x="0" y="0"/>
                </a:lnTo>
                <a:lnTo>
                  <a:pt x="7433374" y="0"/>
                </a:lnTo>
                <a:lnTo>
                  <a:pt x="7368367" y="317636"/>
                </a:lnTo>
                <a:lnTo>
                  <a:pt x="16883" y="1044176"/>
                </a:lnTo>
                <a:close/>
              </a:path>
            </a:pathLst>
          </a:custGeom>
          <a:gradFill>
            <a:gsLst>
              <a:gs pos="0">
                <a:srgbClr val="4E196D"/>
              </a:gs>
              <a:gs pos="100000">
                <a:srgbClr val="A612AA">
                  <a:lumMod val="87000"/>
                </a:srgbClr>
              </a:gs>
            </a:gsLst>
            <a:lin ang="1800000" scaled="0"/>
          </a:grad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extBox 12"/>
          <p:cNvSpPr txBox="1"/>
          <p:nvPr userDrawn="1"/>
        </p:nvSpPr>
        <p:spPr>
          <a:xfrm>
            <a:off x="2538413" y="6610350"/>
            <a:ext cx="4056062" cy="177800"/>
          </a:xfrm>
          <a:prstGeom prst="rect">
            <a:avLst/>
          </a:prstGeom>
          <a:noFill/>
        </p:spPr>
        <p:txBody>
          <a:bodyPr>
            <a:spAutoFit/>
          </a:bodyPr>
          <a:lstStyle/>
          <a:p>
            <a:pPr algn="ctr" fontAlgn="auto">
              <a:spcBef>
                <a:spcPts val="0"/>
              </a:spcBef>
              <a:spcAft>
                <a:spcPts val="0"/>
              </a:spcAft>
              <a:defRPr/>
            </a:pPr>
            <a:r>
              <a:rPr lang="en-US" sz="550" dirty="0">
                <a:solidFill>
                  <a:srgbClr val="939598"/>
                </a:solidFill>
                <a:latin typeface="+mj-lt"/>
                <a:cs typeface="+mn-cs"/>
              </a:rPr>
              <a:t>© Leidos. All rights reserved.</a:t>
            </a:r>
          </a:p>
        </p:txBody>
      </p:sp>
      <p:sp>
        <p:nvSpPr>
          <p:cNvPr id="4" name="Text Placeholder 3"/>
          <p:cNvSpPr>
            <a:spLocks noGrp="1"/>
          </p:cNvSpPr>
          <p:nvPr>
            <p:ph type="body" sz="quarter" idx="13"/>
          </p:nvPr>
        </p:nvSpPr>
        <p:spPr>
          <a:xfrm>
            <a:off x="457200" y="1676400"/>
            <a:ext cx="3931920" cy="4292803"/>
          </a:xfrm>
          <a:prstGeom prst="rect">
            <a:avLst/>
          </a:prstGeom>
        </p:spPr>
        <p:txBody>
          <a:bodyPr lIns="0"/>
          <a:lstStyle>
            <a:lvl1pPr marL="342900" indent="-342900">
              <a:buSzPct val="75000"/>
              <a:buFont typeface="Wingdings 3" pitchFamily="18" charset="2"/>
              <a:buChar char=""/>
              <a:defRPr b="0">
                <a:solidFill>
                  <a:schemeClr val="tx1"/>
                </a:solidFill>
                <a:latin typeface="+mj-lt"/>
              </a:defRPr>
            </a:lvl1pPr>
            <a:lvl2pPr marL="742950" indent="-285750">
              <a:buFont typeface="Arial" pitchFamily="34" charset="0"/>
              <a:buChar char="−"/>
              <a:defRPr b="0" baseline="0">
                <a:solidFill>
                  <a:schemeClr val="tx1"/>
                </a:solidFill>
                <a:latin typeface="+mj-lt"/>
              </a:defRPr>
            </a:lvl2pPr>
            <a:lvl3pPr marL="1143000" indent="-228600">
              <a:buFont typeface="Arial" pitchFamily="34" charset="0"/>
              <a:buChar char="•"/>
              <a:defRPr b="0">
                <a:solidFill>
                  <a:schemeClr val="tx1"/>
                </a:solidFill>
                <a:latin typeface="+mj-lt"/>
              </a:defRPr>
            </a:lvl3pPr>
            <a:lvl4pPr>
              <a:defRPr b="0">
                <a:solidFill>
                  <a:schemeClr val="tx1"/>
                </a:solidFill>
                <a:latin typeface="+mj-lt"/>
              </a:defRPr>
            </a:lvl4pPr>
            <a:lvl5pPr marL="2057400" marR="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b="0">
                <a:solidFill>
                  <a:schemeClr val="tx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p:cNvSpPr>
            <a:spLocks noGrp="1"/>
          </p:cNvSpPr>
          <p:nvPr>
            <p:ph type="body" sz="quarter" idx="14"/>
          </p:nvPr>
        </p:nvSpPr>
        <p:spPr>
          <a:xfrm>
            <a:off x="4754880" y="1676400"/>
            <a:ext cx="3931920" cy="4292803"/>
          </a:xfrm>
          <a:prstGeom prst="rect">
            <a:avLst/>
          </a:prstGeom>
        </p:spPr>
        <p:txBody>
          <a:bodyPr lIns="0"/>
          <a:lstStyle>
            <a:lvl1pPr marL="342900" indent="-342900">
              <a:buSzPct val="75000"/>
              <a:buFont typeface="Wingdings 3" pitchFamily="18" charset="2"/>
              <a:buChar char=""/>
              <a:defRPr b="0">
                <a:solidFill>
                  <a:schemeClr val="tx1"/>
                </a:solidFill>
                <a:latin typeface="+mj-lt"/>
              </a:defRPr>
            </a:lvl1pPr>
            <a:lvl2pPr marL="742950" indent="-285750">
              <a:buFont typeface="Arial" pitchFamily="34" charset="0"/>
              <a:buChar char="−"/>
              <a:defRPr b="0" baseline="0">
                <a:solidFill>
                  <a:schemeClr val="tx1"/>
                </a:solidFill>
                <a:latin typeface="+mj-lt"/>
              </a:defRPr>
            </a:lvl2pPr>
            <a:lvl3pPr marL="1143000" indent="-228600">
              <a:buFont typeface="Arial" pitchFamily="34" charset="0"/>
              <a:buChar char="•"/>
              <a:defRPr b="0">
                <a:solidFill>
                  <a:schemeClr val="tx1"/>
                </a:solidFill>
                <a:latin typeface="+mj-lt"/>
              </a:defRPr>
            </a:lvl3pPr>
            <a:lvl4pPr>
              <a:defRPr b="0">
                <a:solidFill>
                  <a:schemeClr val="tx1"/>
                </a:solidFill>
                <a:latin typeface="+mj-lt"/>
              </a:defRPr>
            </a:lvl4pPr>
            <a:lvl5pPr marL="2057400" marR="0" indent="-228600" algn="l" defTabSz="914400" rtl="0" eaLnBrk="1" fontAlgn="auto" latinLnBrk="0" hangingPunct="1">
              <a:lnSpc>
                <a:spcPct val="100000"/>
              </a:lnSpc>
              <a:spcBef>
                <a:spcPct val="20000"/>
              </a:spcBef>
              <a:spcAft>
                <a:spcPts val="0"/>
              </a:spcAft>
              <a:buClr>
                <a:schemeClr val="accent1"/>
              </a:buClr>
              <a:buSzTx/>
              <a:buFont typeface="Arial" pitchFamily="34" charset="0"/>
              <a:buChar char="»"/>
              <a:tabLst/>
              <a:defRPr b="0">
                <a:solidFill>
                  <a:schemeClr val="tx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itle 16"/>
          <p:cNvSpPr>
            <a:spLocks noGrp="1"/>
          </p:cNvSpPr>
          <p:nvPr>
            <p:ph type="title"/>
          </p:nvPr>
        </p:nvSpPr>
        <p:spPr>
          <a:xfrm>
            <a:off x="457200" y="736829"/>
            <a:ext cx="8229600" cy="946828"/>
          </a:xfrm>
          <a:prstGeom prst="rect">
            <a:avLst/>
          </a:prstGeom>
        </p:spPr>
        <p:txBody>
          <a:bodyPr lIns="0" anchor="ctr" anchorCtr="0"/>
          <a:lstStyle>
            <a:lvl1pPr>
              <a:lnSpc>
                <a:spcPts val="3000"/>
              </a:lnSpc>
              <a:defRPr b="1" baseline="0">
                <a:solidFill>
                  <a:schemeClr val="tx2"/>
                </a:solidFill>
                <a:latin typeface="+mj-lt"/>
              </a:defRPr>
            </a:lvl1pPr>
          </a:lstStyle>
          <a:p>
            <a:r>
              <a:rPr lang="en-US" dirty="0"/>
              <a:t>Click to edit Master title style</a:t>
            </a:r>
          </a:p>
        </p:txBody>
      </p:sp>
      <p:sp>
        <p:nvSpPr>
          <p:cNvPr id="10" name="Slide Number Placeholder 6"/>
          <p:cNvSpPr>
            <a:spLocks noGrp="1"/>
          </p:cNvSpPr>
          <p:nvPr>
            <p:ph type="sldNum" sz="quarter" idx="15"/>
          </p:nvPr>
        </p:nvSpPr>
        <p:spPr>
          <a:xfrm>
            <a:off x="466725" y="6456363"/>
            <a:ext cx="2133600" cy="365125"/>
          </a:xfrm>
        </p:spPr>
        <p:txBody>
          <a:bodyPr lIns="0" rIns="0"/>
          <a:lstStyle>
            <a:lvl1pPr>
              <a:defRPr sz="800"/>
            </a:lvl1pPr>
          </a:lstStyle>
          <a:p>
            <a:fld id="{D630C96A-012B-4FA3-BA6C-DBFE2BC20E46}" type="slidenum">
              <a:rPr lang="en-US" altLang="en-US"/>
              <a:pPr/>
              <a:t>‹#›</a:t>
            </a:fld>
            <a:endParaRPr lang="en-US" altLang="en-US"/>
          </a:p>
        </p:txBody>
      </p:sp>
    </p:spTree>
    <p:extLst>
      <p:ext uri="{BB962C8B-B14F-4D97-AF65-F5344CB8AC3E}">
        <p14:creationId xmlns:p14="http://schemas.microsoft.com/office/powerpoint/2010/main" val="211162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rapezoid 11"/>
          <p:cNvSpPr/>
          <p:nvPr userDrawn="1"/>
        </p:nvSpPr>
        <p:spPr>
          <a:xfrm rot="15411850">
            <a:off x="3860006" y="1705769"/>
            <a:ext cx="4176713" cy="7566025"/>
          </a:xfrm>
          <a:custGeom>
            <a:avLst/>
            <a:gdLst>
              <a:gd name="connsiteX0" fmla="*/ 0 w 2108426"/>
              <a:gd name="connsiteY0" fmla="*/ 2149145 h 2149145"/>
              <a:gd name="connsiteX1" fmla="*/ 0 w 2108426"/>
              <a:gd name="connsiteY1" fmla="*/ 0 h 2149145"/>
              <a:gd name="connsiteX2" fmla="*/ 2108426 w 2108426"/>
              <a:gd name="connsiteY2" fmla="*/ 0 h 2149145"/>
              <a:gd name="connsiteX3" fmla="*/ 2108426 w 2108426"/>
              <a:gd name="connsiteY3" fmla="*/ 2149145 h 2149145"/>
              <a:gd name="connsiteX4" fmla="*/ 0 w 2108426"/>
              <a:gd name="connsiteY4" fmla="*/ 2149145 h 2149145"/>
              <a:gd name="connsiteX0" fmla="*/ 0 w 5418892"/>
              <a:gd name="connsiteY0" fmla="*/ 2157611 h 2157611"/>
              <a:gd name="connsiteX1" fmla="*/ 0 w 5418892"/>
              <a:gd name="connsiteY1" fmla="*/ 8466 h 2157611"/>
              <a:gd name="connsiteX2" fmla="*/ 5418892 w 5418892"/>
              <a:gd name="connsiteY2" fmla="*/ 0 h 2157611"/>
              <a:gd name="connsiteX3" fmla="*/ 2108426 w 5418892"/>
              <a:gd name="connsiteY3" fmla="*/ 2157611 h 2157611"/>
              <a:gd name="connsiteX4" fmla="*/ 0 w 5418892"/>
              <a:gd name="connsiteY4" fmla="*/ 2157611 h 2157611"/>
              <a:gd name="connsiteX0" fmla="*/ 0 w 5418892"/>
              <a:gd name="connsiteY0" fmla="*/ 2157611 h 2538611"/>
              <a:gd name="connsiteX1" fmla="*/ 0 w 5418892"/>
              <a:gd name="connsiteY1" fmla="*/ 8466 h 2538611"/>
              <a:gd name="connsiteX2" fmla="*/ 5418892 w 5418892"/>
              <a:gd name="connsiteY2" fmla="*/ 0 h 2538611"/>
              <a:gd name="connsiteX3" fmla="*/ 3657826 w 5418892"/>
              <a:gd name="connsiteY3" fmla="*/ 2538611 h 2538611"/>
              <a:gd name="connsiteX4" fmla="*/ 0 w 5418892"/>
              <a:gd name="connsiteY4" fmla="*/ 2157611 h 2538611"/>
              <a:gd name="connsiteX0" fmla="*/ 0 w 5427359"/>
              <a:gd name="connsiteY0" fmla="*/ 4020277 h 4020277"/>
              <a:gd name="connsiteX1" fmla="*/ 8467 w 5427359"/>
              <a:gd name="connsiteY1" fmla="*/ 8466 h 4020277"/>
              <a:gd name="connsiteX2" fmla="*/ 5427359 w 5427359"/>
              <a:gd name="connsiteY2" fmla="*/ 0 h 4020277"/>
              <a:gd name="connsiteX3" fmla="*/ 3666293 w 5427359"/>
              <a:gd name="connsiteY3" fmla="*/ 2538611 h 4020277"/>
              <a:gd name="connsiteX4" fmla="*/ 0 w 5427359"/>
              <a:gd name="connsiteY4" fmla="*/ 4020277 h 4020277"/>
              <a:gd name="connsiteX0" fmla="*/ 408120 w 5835479"/>
              <a:gd name="connsiteY0" fmla="*/ 7654949 h 7654949"/>
              <a:gd name="connsiteX1" fmla="*/ 14 w 5835479"/>
              <a:gd name="connsiteY1" fmla="*/ 0 h 7654949"/>
              <a:gd name="connsiteX2" fmla="*/ 5835479 w 5835479"/>
              <a:gd name="connsiteY2" fmla="*/ 3634672 h 7654949"/>
              <a:gd name="connsiteX3" fmla="*/ 4074413 w 5835479"/>
              <a:gd name="connsiteY3" fmla="*/ 6173283 h 7654949"/>
              <a:gd name="connsiteX4" fmla="*/ 408120 w 5835479"/>
              <a:gd name="connsiteY4" fmla="*/ 7654949 h 7654949"/>
              <a:gd name="connsiteX0" fmla="*/ 408120 w 4074413"/>
              <a:gd name="connsiteY0" fmla="*/ 7654949 h 7654949"/>
              <a:gd name="connsiteX1" fmla="*/ 14 w 4074413"/>
              <a:gd name="connsiteY1" fmla="*/ 0 h 7654949"/>
              <a:gd name="connsiteX2" fmla="*/ 1014678 w 4074413"/>
              <a:gd name="connsiteY2" fmla="*/ 242853 h 7654949"/>
              <a:gd name="connsiteX3" fmla="*/ 4074413 w 4074413"/>
              <a:gd name="connsiteY3" fmla="*/ 6173283 h 7654949"/>
              <a:gd name="connsiteX4" fmla="*/ 408120 w 4074413"/>
              <a:gd name="connsiteY4" fmla="*/ 7654949 h 7654949"/>
              <a:gd name="connsiteX0" fmla="*/ 408120 w 3321529"/>
              <a:gd name="connsiteY0" fmla="*/ 7654949 h 7654949"/>
              <a:gd name="connsiteX1" fmla="*/ 14 w 3321529"/>
              <a:gd name="connsiteY1" fmla="*/ 0 h 7654949"/>
              <a:gd name="connsiteX2" fmla="*/ 1014678 w 3321529"/>
              <a:gd name="connsiteY2" fmla="*/ 242853 h 7654949"/>
              <a:gd name="connsiteX3" fmla="*/ 3321529 w 3321529"/>
              <a:gd name="connsiteY3" fmla="*/ 5296663 h 7654949"/>
              <a:gd name="connsiteX4" fmla="*/ 408120 w 3321529"/>
              <a:gd name="connsiteY4" fmla="*/ 7654949 h 7654949"/>
              <a:gd name="connsiteX0" fmla="*/ 0 w 5102726"/>
              <a:gd name="connsiteY0" fmla="*/ 6612305 h 6612305"/>
              <a:gd name="connsiteX1" fmla="*/ 1781211 w 5102726"/>
              <a:gd name="connsiteY1" fmla="*/ 0 h 6612305"/>
              <a:gd name="connsiteX2" fmla="*/ 2795875 w 5102726"/>
              <a:gd name="connsiteY2" fmla="*/ 242853 h 6612305"/>
              <a:gd name="connsiteX3" fmla="*/ 5102726 w 5102726"/>
              <a:gd name="connsiteY3" fmla="*/ 5296663 h 6612305"/>
              <a:gd name="connsiteX4" fmla="*/ 0 w 5102726"/>
              <a:gd name="connsiteY4" fmla="*/ 6612305 h 661230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1851778 w 5102726"/>
              <a:gd name="connsiteY4" fmla="*/ 6179462 h 6671177"/>
              <a:gd name="connsiteX5" fmla="*/ 0 w 5102726"/>
              <a:gd name="connsiteY5" fmla="*/ 6671177 h 6671177"/>
              <a:gd name="connsiteX0" fmla="*/ 0 w 5102726"/>
              <a:gd name="connsiteY0" fmla="*/ 6671177 h 7101064"/>
              <a:gd name="connsiteX1" fmla="*/ 1524875 w 5102726"/>
              <a:gd name="connsiteY1" fmla="*/ 0 h 7101064"/>
              <a:gd name="connsiteX2" fmla="*/ 2795875 w 5102726"/>
              <a:gd name="connsiteY2" fmla="*/ 301725 h 7101064"/>
              <a:gd name="connsiteX3" fmla="*/ 5102726 w 5102726"/>
              <a:gd name="connsiteY3" fmla="*/ 5355535 h 7101064"/>
              <a:gd name="connsiteX4" fmla="*/ 2044995 w 5102726"/>
              <a:gd name="connsiteY4" fmla="*/ 7101064 h 7101064"/>
              <a:gd name="connsiteX5" fmla="*/ 0 w 5102726"/>
              <a:gd name="connsiteY5" fmla="*/ 6671177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3890822"/>
              <a:gd name="connsiteY0" fmla="*/ 6632446 h 7101064"/>
              <a:gd name="connsiteX1" fmla="*/ 1525621 w 3890822"/>
              <a:gd name="connsiteY1" fmla="*/ 0 h 7101064"/>
              <a:gd name="connsiteX2" fmla="*/ 2796621 w 3890822"/>
              <a:gd name="connsiteY2" fmla="*/ 301725 h 7101064"/>
              <a:gd name="connsiteX3" fmla="*/ 3890822 w 3890822"/>
              <a:gd name="connsiteY3" fmla="*/ 5096310 h 7101064"/>
              <a:gd name="connsiteX4" fmla="*/ 2045741 w 3890822"/>
              <a:gd name="connsiteY4" fmla="*/ 7101064 h 7101064"/>
              <a:gd name="connsiteX5" fmla="*/ 0 w 3890822"/>
              <a:gd name="connsiteY5" fmla="*/ 6632446 h 7101064"/>
              <a:gd name="connsiteX0" fmla="*/ 0 w 3890822"/>
              <a:gd name="connsiteY0" fmla="*/ 6632446 h 7170449"/>
              <a:gd name="connsiteX1" fmla="*/ 1525621 w 3890822"/>
              <a:gd name="connsiteY1" fmla="*/ 0 h 7170449"/>
              <a:gd name="connsiteX2" fmla="*/ 2796621 w 3890822"/>
              <a:gd name="connsiteY2" fmla="*/ 301725 h 7170449"/>
              <a:gd name="connsiteX3" fmla="*/ 3890822 w 3890822"/>
              <a:gd name="connsiteY3" fmla="*/ 5096310 h 7170449"/>
              <a:gd name="connsiteX4" fmla="*/ 2347854 w 3890822"/>
              <a:gd name="connsiteY4" fmla="*/ 7170449 h 7170449"/>
              <a:gd name="connsiteX5" fmla="*/ 0 w 3890822"/>
              <a:gd name="connsiteY5" fmla="*/ 6632446 h 7170449"/>
              <a:gd name="connsiteX0" fmla="*/ 0 w 3215462"/>
              <a:gd name="connsiteY0" fmla="*/ 6632446 h 7170449"/>
              <a:gd name="connsiteX1" fmla="*/ 1525621 w 3215462"/>
              <a:gd name="connsiteY1" fmla="*/ 0 h 7170449"/>
              <a:gd name="connsiteX2" fmla="*/ 2796621 w 3215462"/>
              <a:gd name="connsiteY2" fmla="*/ 301725 h 7170449"/>
              <a:gd name="connsiteX3" fmla="*/ 3215462 w 3215462"/>
              <a:gd name="connsiteY3" fmla="*/ 4931564 h 7170449"/>
              <a:gd name="connsiteX4" fmla="*/ 2347854 w 3215462"/>
              <a:gd name="connsiteY4" fmla="*/ 7170449 h 7170449"/>
              <a:gd name="connsiteX5" fmla="*/ 0 w 3215462"/>
              <a:gd name="connsiteY5" fmla="*/ 6632446 h 7170449"/>
              <a:gd name="connsiteX0" fmla="*/ 0 w 3297856"/>
              <a:gd name="connsiteY0" fmla="*/ 6632446 h 7170449"/>
              <a:gd name="connsiteX1" fmla="*/ 1525621 w 3297856"/>
              <a:gd name="connsiteY1" fmla="*/ 0 h 7170449"/>
              <a:gd name="connsiteX2" fmla="*/ 2796621 w 3297856"/>
              <a:gd name="connsiteY2" fmla="*/ 301725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679710 w 3297856"/>
              <a:gd name="connsiteY2" fmla="*/ 265236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505767 w 3297856"/>
              <a:gd name="connsiteY2" fmla="*/ 225288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368444 w 3297856"/>
              <a:gd name="connsiteY2" fmla="*/ 193749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471250 w 3297856"/>
              <a:gd name="connsiteY2" fmla="*/ 207720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2471250"/>
              <a:gd name="connsiteY0" fmla="*/ 6632446 h 7170449"/>
              <a:gd name="connsiteX1" fmla="*/ 1525621 w 2471250"/>
              <a:gd name="connsiteY1" fmla="*/ 0 h 7170449"/>
              <a:gd name="connsiteX2" fmla="*/ 2471250 w 2471250"/>
              <a:gd name="connsiteY2" fmla="*/ 207720 h 7170449"/>
              <a:gd name="connsiteX3" fmla="*/ 2347854 w 2471250"/>
              <a:gd name="connsiteY3" fmla="*/ 7170449 h 7170449"/>
              <a:gd name="connsiteX4" fmla="*/ 0 w 2471250"/>
              <a:gd name="connsiteY4" fmla="*/ 6632446 h 7170449"/>
              <a:gd name="connsiteX0" fmla="*/ 0 w 3727574"/>
              <a:gd name="connsiteY0" fmla="*/ 6632446 h 7170449"/>
              <a:gd name="connsiteX1" fmla="*/ 1525621 w 3727574"/>
              <a:gd name="connsiteY1" fmla="*/ 0 h 7170449"/>
              <a:gd name="connsiteX2" fmla="*/ 3727574 w 3727574"/>
              <a:gd name="connsiteY2" fmla="*/ 1074719 h 7170449"/>
              <a:gd name="connsiteX3" fmla="*/ 2347854 w 3727574"/>
              <a:gd name="connsiteY3" fmla="*/ 7170449 h 7170449"/>
              <a:gd name="connsiteX4" fmla="*/ 0 w 3727574"/>
              <a:gd name="connsiteY4" fmla="*/ 6632446 h 7170449"/>
              <a:gd name="connsiteX0" fmla="*/ 0 w 3727574"/>
              <a:gd name="connsiteY0" fmla="*/ 6628818 h 7166821"/>
              <a:gd name="connsiteX1" fmla="*/ 1541165 w 3727574"/>
              <a:gd name="connsiteY1" fmla="*/ 0 h 7166821"/>
              <a:gd name="connsiteX2" fmla="*/ 3727574 w 3727574"/>
              <a:gd name="connsiteY2" fmla="*/ 1071091 h 7166821"/>
              <a:gd name="connsiteX3" fmla="*/ 2347854 w 3727574"/>
              <a:gd name="connsiteY3" fmla="*/ 7166821 h 7166821"/>
              <a:gd name="connsiteX4" fmla="*/ 0 w 3727574"/>
              <a:gd name="connsiteY4" fmla="*/ 6628818 h 7166821"/>
              <a:gd name="connsiteX0" fmla="*/ 0 w 3747523"/>
              <a:gd name="connsiteY0" fmla="*/ 6628818 h 7166821"/>
              <a:gd name="connsiteX1" fmla="*/ 1541165 w 3747523"/>
              <a:gd name="connsiteY1" fmla="*/ 0 h 7166821"/>
              <a:gd name="connsiteX2" fmla="*/ 3747523 w 3747523"/>
              <a:gd name="connsiteY2" fmla="*/ 985588 h 7166821"/>
              <a:gd name="connsiteX3" fmla="*/ 2347854 w 3747523"/>
              <a:gd name="connsiteY3" fmla="*/ 7166821 h 7166821"/>
              <a:gd name="connsiteX4" fmla="*/ 0 w 3747523"/>
              <a:gd name="connsiteY4" fmla="*/ 6628818 h 7166821"/>
              <a:gd name="connsiteX0" fmla="*/ 0 w 3747523"/>
              <a:gd name="connsiteY0" fmla="*/ 6628818 h 7199727"/>
              <a:gd name="connsiteX1" fmla="*/ 1541165 w 3747523"/>
              <a:gd name="connsiteY1" fmla="*/ 0 h 7199727"/>
              <a:gd name="connsiteX2" fmla="*/ 3747523 w 3747523"/>
              <a:gd name="connsiteY2" fmla="*/ 985588 h 7199727"/>
              <a:gd name="connsiteX3" fmla="*/ 2348371 w 3747523"/>
              <a:gd name="connsiteY3" fmla="*/ 7199727 h 7199727"/>
              <a:gd name="connsiteX4" fmla="*/ 0 w 3747523"/>
              <a:gd name="connsiteY4" fmla="*/ 6628818 h 7199727"/>
              <a:gd name="connsiteX0" fmla="*/ 0 w 3793813"/>
              <a:gd name="connsiteY0" fmla="*/ 6628818 h 7537125"/>
              <a:gd name="connsiteX1" fmla="*/ 1541165 w 3793813"/>
              <a:gd name="connsiteY1" fmla="*/ 0 h 7537125"/>
              <a:gd name="connsiteX2" fmla="*/ 3747523 w 3793813"/>
              <a:gd name="connsiteY2" fmla="*/ 985588 h 7537125"/>
              <a:gd name="connsiteX3" fmla="*/ 3793813 w 3793813"/>
              <a:gd name="connsiteY3" fmla="*/ 7537125 h 7537125"/>
              <a:gd name="connsiteX4" fmla="*/ 0 w 3793813"/>
              <a:gd name="connsiteY4" fmla="*/ 6628818 h 7537125"/>
              <a:gd name="connsiteX0" fmla="*/ 0 w 4104662"/>
              <a:gd name="connsiteY0" fmla="*/ 6628818 h 7609683"/>
              <a:gd name="connsiteX1" fmla="*/ 1541165 w 4104662"/>
              <a:gd name="connsiteY1" fmla="*/ 0 h 7609683"/>
              <a:gd name="connsiteX2" fmla="*/ 3747523 w 4104662"/>
              <a:gd name="connsiteY2" fmla="*/ 985588 h 7609683"/>
              <a:gd name="connsiteX3" fmla="*/ 4104662 w 4104662"/>
              <a:gd name="connsiteY3" fmla="*/ 7609683 h 7609683"/>
              <a:gd name="connsiteX4" fmla="*/ 0 w 4104662"/>
              <a:gd name="connsiteY4" fmla="*/ 6628818 h 7609683"/>
              <a:gd name="connsiteX0" fmla="*/ 0 w 4119687"/>
              <a:gd name="connsiteY0" fmla="*/ 6658096 h 7609683"/>
              <a:gd name="connsiteX1" fmla="*/ 1556190 w 4119687"/>
              <a:gd name="connsiteY1" fmla="*/ 0 h 7609683"/>
              <a:gd name="connsiteX2" fmla="*/ 3762548 w 4119687"/>
              <a:gd name="connsiteY2" fmla="*/ 985588 h 7609683"/>
              <a:gd name="connsiteX3" fmla="*/ 4119687 w 4119687"/>
              <a:gd name="connsiteY3" fmla="*/ 7609683 h 7609683"/>
              <a:gd name="connsiteX4" fmla="*/ 0 w 4119687"/>
              <a:gd name="connsiteY4" fmla="*/ 6658096 h 7609683"/>
              <a:gd name="connsiteX0" fmla="*/ 0 w 4119687"/>
              <a:gd name="connsiteY0" fmla="*/ 6658096 h 7609683"/>
              <a:gd name="connsiteX1" fmla="*/ 1556190 w 4119687"/>
              <a:gd name="connsiteY1" fmla="*/ 0 h 7609683"/>
              <a:gd name="connsiteX2" fmla="*/ 3718636 w 4119687"/>
              <a:gd name="connsiteY2" fmla="*/ 1091112 h 7609683"/>
              <a:gd name="connsiteX3" fmla="*/ 4119687 w 4119687"/>
              <a:gd name="connsiteY3" fmla="*/ 7609683 h 7609683"/>
              <a:gd name="connsiteX4" fmla="*/ 0 w 4119687"/>
              <a:gd name="connsiteY4" fmla="*/ 6658096 h 7609683"/>
              <a:gd name="connsiteX0" fmla="*/ 0 w 4119687"/>
              <a:gd name="connsiteY0" fmla="*/ 6512976 h 7464563"/>
              <a:gd name="connsiteX1" fmla="*/ 1522333 w 4119687"/>
              <a:gd name="connsiteY1" fmla="*/ 0 h 7464563"/>
              <a:gd name="connsiteX2" fmla="*/ 3718636 w 4119687"/>
              <a:gd name="connsiteY2" fmla="*/ 945992 h 7464563"/>
              <a:gd name="connsiteX3" fmla="*/ 4119687 w 4119687"/>
              <a:gd name="connsiteY3" fmla="*/ 7464563 h 7464563"/>
              <a:gd name="connsiteX4" fmla="*/ 0 w 4119687"/>
              <a:gd name="connsiteY4" fmla="*/ 6512976 h 7464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9687" h="7464563">
                <a:moveTo>
                  <a:pt x="0" y="6512976"/>
                </a:moveTo>
                <a:lnTo>
                  <a:pt x="1522333" y="0"/>
                </a:lnTo>
                <a:lnTo>
                  <a:pt x="3718636" y="945992"/>
                </a:lnTo>
                <a:lnTo>
                  <a:pt x="4119687" y="7464563"/>
                </a:lnTo>
                <a:lnTo>
                  <a:pt x="0" y="6512976"/>
                </a:lnTo>
                <a:close/>
              </a:path>
            </a:pathLst>
          </a:custGeom>
          <a:gradFill>
            <a:gsLst>
              <a:gs pos="52000">
                <a:srgbClr val="3C1463"/>
              </a:gs>
              <a:gs pos="17000">
                <a:srgbClr val="201747"/>
              </a:gs>
              <a:gs pos="78000">
                <a:srgbClr val="4E196D"/>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rapezoid 11"/>
          <p:cNvSpPr/>
          <p:nvPr userDrawn="1"/>
        </p:nvSpPr>
        <p:spPr>
          <a:xfrm rot="20824102">
            <a:off x="-747713" y="-131763"/>
            <a:ext cx="3344863" cy="7269163"/>
          </a:xfrm>
          <a:custGeom>
            <a:avLst/>
            <a:gdLst>
              <a:gd name="connsiteX0" fmla="*/ 0 w 2108426"/>
              <a:gd name="connsiteY0" fmla="*/ 2149145 h 2149145"/>
              <a:gd name="connsiteX1" fmla="*/ 0 w 2108426"/>
              <a:gd name="connsiteY1" fmla="*/ 0 h 2149145"/>
              <a:gd name="connsiteX2" fmla="*/ 2108426 w 2108426"/>
              <a:gd name="connsiteY2" fmla="*/ 0 h 2149145"/>
              <a:gd name="connsiteX3" fmla="*/ 2108426 w 2108426"/>
              <a:gd name="connsiteY3" fmla="*/ 2149145 h 2149145"/>
              <a:gd name="connsiteX4" fmla="*/ 0 w 2108426"/>
              <a:gd name="connsiteY4" fmla="*/ 2149145 h 2149145"/>
              <a:gd name="connsiteX0" fmla="*/ 0 w 5418892"/>
              <a:gd name="connsiteY0" fmla="*/ 2157611 h 2157611"/>
              <a:gd name="connsiteX1" fmla="*/ 0 w 5418892"/>
              <a:gd name="connsiteY1" fmla="*/ 8466 h 2157611"/>
              <a:gd name="connsiteX2" fmla="*/ 5418892 w 5418892"/>
              <a:gd name="connsiteY2" fmla="*/ 0 h 2157611"/>
              <a:gd name="connsiteX3" fmla="*/ 2108426 w 5418892"/>
              <a:gd name="connsiteY3" fmla="*/ 2157611 h 2157611"/>
              <a:gd name="connsiteX4" fmla="*/ 0 w 5418892"/>
              <a:gd name="connsiteY4" fmla="*/ 2157611 h 2157611"/>
              <a:gd name="connsiteX0" fmla="*/ 0 w 5418892"/>
              <a:gd name="connsiteY0" fmla="*/ 2157611 h 2538611"/>
              <a:gd name="connsiteX1" fmla="*/ 0 w 5418892"/>
              <a:gd name="connsiteY1" fmla="*/ 8466 h 2538611"/>
              <a:gd name="connsiteX2" fmla="*/ 5418892 w 5418892"/>
              <a:gd name="connsiteY2" fmla="*/ 0 h 2538611"/>
              <a:gd name="connsiteX3" fmla="*/ 3657826 w 5418892"/>
              <a:gd name="connsiteY3" fmla="*/ 2538611 h 2538611"/>
              <a:gd name="connsiteX4" fmla="*/ 0 w 5418892"/>
              <a:gd name="connsiteY4" fmla="*/ 2157611 h 2538611"/>
              <a:gd name="connsiteX0" fmla="*/ 0 w 5427359"/>
              <a:gd name="connsiteY0" fmla="*/ 4020277 h 4020277"/>
              <a:gd name="connsiteX1" fmla="*/ 8467 w 5427359"/>
              <a:gd name="connsiteY1" fmla="*/ 8466 h 4020277"/>
              <a:gd name="connsiteX2" fmla="*/ 5427359 w 5427359"/>
              <a:gd name="connsiteY2" fmla="*/ 0 h 4020277"/>
              <a:gd name="connsiteX3" fmla="*/ 3666293 w 5427359"/>
              <a:gd name="connsiteY3" fmla="*/ 2538611 h 4020277"/>
              <a:gd name="connsiteX4" fmla="*/ 0 w 5427359"/>
              <a:gd name="connsiteY4" fmla="*/ 4020277 h 4020277"/>
              <a:gd name="connsiteX0" fmla="*/ 408120 w 5835479"/>
              <a:gd name="connsiteY0" fmla="*/ 7654949 h 7654949"/>
              <a:gd name="connsiteX1" fmla="*/ 14 w 5835479"/>
              <a:gd name="connsiteY1" fmla="*/ 0 h 7654949"/>
              <a:gd name="connsiteX2" fmla="*/ 5835479 w 5835479"/>
              <a:gd name="connsiteY2" fmla="*/ 3634672 h 7654949"/>
              <a:gd name="connsiteX3" fmla="*/ 4074413 w 5835479"/>
              <a:gd name="connsiteY3" fmla="*/ 6173283 h 7654949"/>
              <a:gd name="connsiteX4" fmla="*/ 408120 w 5835479"/>
              <a:gd name="connsiteY4" fmla="*/ 7654949 h 7654949"/>
              <a:gd name="connsiteX0" fmla="*/ 408120 w 4074413"/>
              <a:gd name="connsiteY0" fmla="*/ 7654949 h 7654949"/>
              <a:gd name="connsiteX1" fmla="*/ 14 w 4074413"/>
              <a:gd name="connsiteY1" fmla="*/ 0 h 7654949"/>
              <a:gd name="connsiteX2" fmla="*/ 1014678 w 4074413"/>
              <a:gd name="connsiteY2" fmla="*/ 242853 h 7654949"/>
              <a:gd name="connsiteX3" fmla="*/ 4074413 w 4074413"/>
              <a:gd name="connsiteY3" fmla="*/ 6173283 h 7654949"/>
              <a:gd name="connsiteX4" fmla="*/ 408120 w 4074413"/>
              <a:gd name="connsiteY4" fmla="*/ 7654949 h 7654949"/>
              <a:gd name="connsiteX0" fmla="*/ 408120 w 3321529"/>
              <a:gd name="connsiteY0" fmla="*/ 7654949 h 7654949"/>
              <a:gd name="connsiteX1" fmla="*/ 14 w 3321529"/>
              <a:gd name="connsiteY1" fmla="*/ 0 h 7654949"/>
              <a:gd name="connsiteX2" fmla="*/ 1014678 w 3321529"/>
              <a:gd name="connsiteY2" fmla="*/ 242853 h 7654949"/>
              <a:gd name="connsiteX3" fmla="*/ 3321529 w 3321529"/>
              <a:gd name="connsiteY3" fmla="*/ 5296663 h 7654949"/>
              <a:gd name="connsiteX4" fmla="*/ 408120 w 3321529"/>
              <a:gd name="connsiteY4" fmla="*/ 7654949 h 7654949"/>
              <a:gd name="connsiteX0" fmla="*/ 0 w 5102726"/>
              <a:gd name="connsiteY0" fmla="*/ 6612305 h 6612305"/>
              <a:gd name="connsiteX1" fmla="*/ 1781211 w 5102726"/>
              <a:gd name="connsiteY1" fmla="*/ 0 h 6612305"/>
              <a:gd name="connsiteX2" fmla="*/ 2795875 w 5102726"/>
              <a:gd name="connsiteY2" fmla="*/ 242853 h 6612305"/>
              <a:gd name="connsiteX3" fmla="*/ 5102726 w 5102726"/>
              <a:gd name="connsiteY3" fmla="*/ 5296663 h 6612305"/>
              <a:gd name="connsiteX4" fmla="*/ 0 w 5102726"/>
              <a:gd name="connsiteY4" fmla="*/ 6612305 h 661230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1851778 w 5102726"/>
              <a:gd name="connsiteY4" fmla="*/ 6179462 h 6671177"/>
              <a:gd name="connsiteX5" fmla="*/ 0 w 5102726"/>
              <a:gd name="connsiteY5" fmla="*/ 6671177 h 6671177"/>
              <a:gd name="connsiteX0" fmla="*/ 0 w 5102726"/>
              <a:gd name="connsiteY0" fmla="*/ 6671177 h 7101064"/>
              <a:gd name="connsiteX1" fmla="*/ 1524875 w 5102726"/>
              <a:gd name="connsiteY1" fmla="*/ 0 h 7101064"/>
              <a:gd name="connsiteX2" fmla="*/ 2795875 w 5102726"/>
              <a:gd name="connsiteY2" fmla="*/ 301725 h 7101064"/>
              <a:gd name="connsiteX3" fmla="*/ 5102726 w 5102726"/>
              <a:gd name="connsiteY3" fmla="*/ 5355535 h 7101064"/>
              <a:gd name="connsiteX4" fmla="*/ 2044995 w 5102726"/>
              <a:gd name="connsiteY4" fmla="*/ 7101064 h 7101064"/>
              <a:gd name="connsiteX5" fmla="*/ 0 w 5102726"/>
              <a:gd name="connsiteY5" fmla="*/ 6671177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3890822"/>
              <a:gd name="connsiteY0" fmla="*/ 6632446 h 7101064"/>
              <a:gd name="connsiteX1" fmla="*/ 1525621 w 3890822"/>
              <a:gd name="connsiteY1" fmla="*/ 0 h 7101064"/>
              <a:gd name="connsiteX2" fmla="*/ 2796621 w 3890822"/>
              <a:gd name="connsiteY2" fmla="*/ 301725 h 7101064"/>
              <a:gd name="connsiteX3" fmla="*/ 3890822 w 3890822"/>
              <a:gd name="connsiteY3" fmla="*/ 5096310 h 7101064"/>
              <a:gd name="connsiteX4" fmla="*/ 2045741 w 3890822"/>
              <a:gd name="connsiteY4" fmla="*/ 7101064 h 7101064"/>
              <a:gd name="connsiteX5" fmla="*/ 0 w 3890822"/>
              <a:gd name="connsiteY5" fmla="*/ 6632446 h 7101064"/>
              <a:gd name="connsiteX0" fmla="*/ 0 w 3890822"/>
              <a:gd name="connsiteY0" fmla="*/ 6632446 h 7170449"/>
              <a:gd name="connsiteX1" fmla="*/ 1525621 w 3890822"/>
              <a:gd name="connsiteY1" fmla="*/ 0 h 7170449"/>
              <a:gd name="connsiteX2" fmla="*/ 2796621 w 3890822"/>
              <a:gd name="connsiteY2" fmla="*/ 301725 h 7170449"/>
              <a:gd name="connsiteX3" fmla="*/ 3890822 w 3890822"/>
              <a:gd name="connsiteY3" fmla="*/ 5096310 h 7170449"/>
              <a:gd name="connsiteX4" fmla="*/ 2347854 w 3890822"/>
              <a:gd name="connsiteY4" fmla="*/ 7170449 h 7170449"/>
              <a:gd name="connsiteX5" fmla="*/ 0 w 3890822"/>
              <a:gd name="connsiteY5" fmla="*/ 6632446 h 7170449"/>
              <a:gd name="connsiteX0" fmla="*/ 0 w 3215462"/>
              <a:gd name="connsiteY0" fmla="*/ 6632446 h 7170449"/>
              <a:gd name="connsiteX1" fmla="*/ 1525621 w 3215462"/>
              <a:gd name="connsiteY1" fmla="*/ 0 h 7170449"/>
              <a:gd name="connsiteX2" fmla="*/ 2796621 w 3215462"/>
              <a:gd name="connsiteY2" fmla="*/ 301725 h 7170449"/>
              <a:gd name="connsiteX3" fmla="*/ 3215462 w 3215462"/>
              <a:gd name="connsiteY3" fmla="*/ 4931564 h 7170449"/>
              <a:gd name="connsiteX4" fmla="*/ 2347854 w 3215462"/>
              <a:gd name="connsiteY4" fmla="*/ 7170449 h 7170449"/>
              <a:gd name="connsiteX5" fmla="*/ 0 w 3215462"/>
              <a:gd name="connsiteY5" fmla="*/ 6632446 h 7170449"/>
              <a:gd name="connsiteX0" fmla="*/ 0 w 3297856"/>
              <a:gd name="connsiteY0" fmla="*/ 6632446 h 7170449"/>
              <a:gd name="connsiteX1" fmla="*/ 1525621 w 3297856"/>
              <a:gd name="connsiteY1" fmla="*/ 0 h 7170449"/>
              <a:gd name="connsiteX2" fmla="*/ 2796621 w 3297856"/>
              <a:gd name="connsiteY2" fmla="*/ 301725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679710 w 3297856"/>
              <a:gd name="connsiteY2" fmla="*/ 265236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505767 w 3297856"/>
              <a:gd name="connsiteY2" fmla="*/ 225288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368444 w 3297856"/>
              <a:gd name="connsiteY2" fmla="*/ 193749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471250 w 3297856"/>
              <a:gd name="connsiteY2" fmla="*/ 207720 h 7170449"/>
              <a:gd name="connsiteX3" fmla="*/ 3297856 w 3297856"/>
              <a:gd name="connsiteY3" fmla="*/ 4950489 h 7170449"/>
              <a:gd name="connsiteX4" fmla="*/ 2347854 w 3297856"/>
              <a:gd name="connsiteY4" fmla="*/ 7170449 h 7170449"/>
              <a:gd name="connsiteX5" fmla="*/ 0 w 3297856"/>
              <a:gd name="connsiteY5" fmla="*/ 6632446 h 717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7856" h="7170449">
                <a:moveTo>
                  <a:pt x="0" y="6632446"/>
                </a:moveTo>
                <a:cubicBezTo>
                  <a:pt x="306288" y="5316673"/>
                  <a:pt x="1210924" y="1352402"/>
                  <a:pt x="1525621" y="0"/>
                </a:cubicBezTo>
                <a:lnTo>
                  <a:pt x="2471250" y="207720"/>
                </a:lnTo>
                <a:lnTo>
                  <a:pt x="3297856" y="4950489"/>
                </a:lnTo>
                <a:lnTo>
                  <a:pt x="2347854" y="7170449"/>
                </a:lnTo>
                <a:lnTo>
                  <a:pt x="0" y="6632446"/>
                </a:lnTo>
                <a:close/>
              </a:path>
            </a:pathLst>
          </a:custGeom>
          <a:gradFill>
            <a:gsLst>
              <a:gs pos="41000">
                <a:srgbClr val="201747"/>
              </a:gs>
              <a:gs pos="77000">
                <a:srgbClr val="850F89"/>
              </a:gs>
              <a:gs pos="100000">
                <a:srgbClr val="850F89"/>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7" descr="INT_lds_rgb_wht_rev.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88200" y="5988050"/>
            <a:ext cx="178752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35885" y="1217160"/>
            <a:ext cx="5537258" cy="1143000"/>
          </a:xfrm>
          <a:prstGeom prst="rect">
            <a:avLst/>
          </a:prstGeom>
        </p:spPr>
        <p:txBody>
          <a:bodyPr lIns="0" anchor="b" anchorCtr="0">
            <a:normAutofit/>
          </a:bodyPr>
          <a:lstStyle>
            <a:lvl1pPr>
              <a:defRPr sz="3600">
                <a:solidFill>
                  <a:schemeClr val="tx2"/>
                </a:solidFill>
                <a:latin typeface="+mj-lt"/>
              </a:defRPr>
            </a:lvl1pPr>
          </a:lstStyle>
          <a:p>
            <a:r>
              <a:rPr lang="en-US" dirty="0"/>
              <a:t>Click to edit Master title style</a:t>
            </a:r>
          </a:p>
        </p:txBody>
      </p:sp>
      <p:sp>
        <p:nvSpPr>
          <p:cNvPr id="4" name="Text Placeholder 3"/>
          <p:cNvSpPr>
            <a:spLocks noGrp="1"/>
          </p:cNvSpPr>
          <p:nvPr>
            <p:ph type="body" sz="quarter" idx="10"/>
          </p:nvPr>
        </p:nvSpPr>
        <p:spPr>
          <a:xfrm>
            <a:off x="2735885" y="2413549"/>
            <a:ext cx="4535034" cy="536348"/>
          </a:xfrm>
          <a:prstGeom prst="rect">
            <a:avLst/>
          </a:prstGeom>
        </p:spPr>
        <p:txBody>
          <a:bodyPr/>
          <a:lstStyle>
            <a:lvl1pPr marL="0" indent="0">
              <a:buNone/>
              <a:defRPr sz="1400" b="1" cap="all">
                <a:solidFill>
                  <a:schemeClr val="accent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242313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86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5" name="Trapezoid 11"/>
          <p:cNvSpPr/>
          <p:nvPr userDrawn="1"/>
        </p:nvSpPr>
        <p:spPr>
          <a:xfrm rot="20824102">
            <a:off x="1407996" y="-963734"/>
            <a:ext cx="7971759" cy="4831345"/>
          </a:xfrm>
          <a:custGeom>
            <a:avLst/>
            <a:gdLst>
              <a:gd name="connsiteX0" fmla="*/ 0 w 2108426"/>
              <a:gd name="connsiteY0" fmla="*/ 2149145 h 2149145"/>
              <a:gd name="connsiteX1" fmla="*/ 0 w 2108426"/>
              <a:gd name="connsiteY1" fmla="*/ 0 h 2149145"/>
              <a:gd name="connsiteX2" fmla="*/ 2108426 w 2108426"/>
              <a:gd name="connsiteY2" fmla="*/ 0 h 2149145"/>
              <a:gd name="connsiteX3" fmla="*/ 2108426 w 2108426"/>
              <a:gd name="connsiteY3" fmla="*/ 2149145 h 2149145"/>
              <a:gd name="connsiteX4" fmla="*/ 0 w 2108426"/>
              <a:gd name="connsiteY4" fmla="*/ 2149145 h 2149145"/>
              <a:gd name="connsiteX0" fmla="*/ 0 w 5418892"/>
              <a:gd name="connsiteY0" fmla="*/ 2157611 h 2157611"/>
              <a:gd name="connsiteX1" fmla="*/ 0 w 5418892"/>
              <a:gd name="connsiteY1" fmla="*/ 8466 h 2157611"/>
              <a:gd name="connsiteX2" fmla="*/ 5418892 w 5418892"/>
              <a:gd name="connsiteY2" fmla="*/ 0 h 2157611"/>
              <a:gd name="connsiteX3" fmla="*/ 2108426 w 5418892"/>
              <a:gd name="connsiteY3" fmla="*/ 2157611 h 2157611"/>
              <a:gd name="connsiteX4" fmla="*/ 0 w 5418892"/>
              <a:gd name="connsiteY4" fmla="*/ 2157611 h 2157611"/>
              <a:gd name="connsiteX0" fmla="*/ 0 w 5418892"/>
              <a:gd name="connsiteY0" fmla="*/ 2157611 h 2538611"/>
              <a:gd name="connsiteX1" fmla="*/ 0 w 5418892"/>
              <a:gd name="connsiteY1" fmla="*/ 8466 h 2538611"/>
              <a:gd name="connsiteX2" fmla="*/ 5418892 w 5418892"/>
              <a:gd name="connsiteY2" fmla="*/ 0 h 2538611"/>
              <a:gd name="connsiteX3" fmla="*/ 3657826 w 5418892"/>
              <a:gd name="connsiteY3" fmla="*/ 2538611 h 2538611"/>
              <a:gd name="connsiteX4" fmla="*/ 0 w 5418892"/>
              <a:gd name="connsiteY4" fmla="*/ 2157611 h 2538611"/>
              <a:gd name="connsiteX0" fmla="*/ 0 w 5427359"/>
              <a:gd name="connsiteY0" fmla="*/ 4020277 h 4020277"/>
              <a:gd name="connsiteX1" fmla="*/ 8467 w 5427359"/>
              <a:gd name="connsiteY1" fmla="*/ 8466 h 4020277"/>
              <a:gd name="connsiteX2" fmla="*/ 5427359 w 5427359"/>
              <a:gd name="connsiteY2" fmla="*/ 0 h 4020277"/>
              <a:gd name="connsiteX3" fmla="*/ 3666293 w 5427359"/>
              <a:gd name="connsiteY3" fmla="*/ 2538611 h 4020277"/>
              <a:gd name="connsiteX4" fmla="*/ 0 w 5427359"/>
              <a:gd name="connsiteY4" fmla="*/ 4020277 h 4020277"/>
              <a:gd name="connsiteX0" fmla="*/ 408120 w 5835479"/>
              <a:gd name="connsiteY0" fmla="*/ 7654949 h 7654949"/>
              <a:gd name="connsiteX1" fmla="*/ 14 w 5835479"/>
              <a:gd name="connsiteY1" fmla="*/ 0 h 7654949"/>
              <a:gd name="connsiteX2" fmla="*/ 5835479 w 5835479"/>
              <a:gd name="connsiteY2" fmla="*/ 3634672 h 7654949"/>
              <a:gd name="connsiteX3" fmla="*/ 4074413 w 5835479"/>
              <a:gd name="connsiteY3" fmla="*/ 6173283 h 7654949"/>
              <a:gd name="connsiteX4" fmla="*/ 408120 w 5835479"/>
              <a:gd name="connsiteY4" fmla="*/ 7654949 h 7654949"/>
              <a:gd name="connsiteX0" fmla="*/ 408120 w 4074413"/>
              <a:gd name="connsiteY0" fmla="*/ 7654949 h 7654949"/>
              <a:gd name="connsiteX1" fmla="*/ 14 w 4074413"/>
              <a:gd name="connsiteY1" fmla="*/ 0 h 7654949"/>
              <a:gd name="connsiteX2" fmla="*/ 1014678 w 4074413"/>
              <a:gd name="connsiteY2" fmla="*/ 242853 h 7654949"/>
              <a:gd name="connsiteX3" fmla="*/ 4074413 w 4074413"/>
              <a:gd name="connsiteY3" fmla="*/ 6173283 h 7654949"/>
              <a:gd name="connsiteX4" fmla="*/ 408120 w 4074413"/>
              <a:gd name="connsiteY4" fmla="*/ 7654949 h 7654949"/>
              <a:gd name="connsiteX0" fmla="*/ 408120 w 3321529"/>
              <a:gd name="connsiteY0" fmla="*/ 7654949 h 7654949"/>
              <a:gd name="connsiteX1" fmla="*/ 14 w 3321529"/>
              <a:gd name="connsiteY1" fmla="*/ 0 h 7654949"/>
              <a:gd name="connsiteX2" fmla="*/ 1014678 w 3321529"/>
              <a:gd name="connsiteY2" fmla="*/ 242853 h 7654949"/>
              <a:gd name="connsiteX3" fmla="*/ 3321529 w 3321529"/>
              <a:gd name="connsiteY3" fmla="*/ 5296663 h 7654949"/>
              <a:gd name="connsiteX4" fmla="*/ 408120 w 3321529"/>
              <a:gd name="connsiteY4" fmla="*/ 7654949 h 7654949"/>
              <a:gd name="connsiteX0" fmla="*/ 0 w 5102726"/>
              <a:gd name="connsiteY0" fmla="*/ 6612305 h 6612305"/>
              <a:gd name="connsiteX1" fmla="*/ 1781211 w 5102726"/>
              <a:gd name="connsiteY1" fmla="*/ 0 h 6612305"/>
              <a:gd name="connsiteX2" fmla="*/ 2795875 w 5102726"/>
              <a:gd name="connsiteY2" fmla="*/ 242853 h 6612305"/>
              <a:gd name="connsiteX3" fmla="*/ 5102726 w 5102726"/>
              <a:gd name="connsiteY3" fmla="*/ 5296663 h 6612305"/>
              <a:gd name="connsiteX4" fmla="*/ 0 w 5102726"/>
              <a:gd name="connsiteY4" fmla="*/ 6612305 h 661230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1851778 w 5102726"/>
              <a:gd name="connsiteY4" fmla="*/ 6179462 h 6671177"/>
              <a:gd name="connsiteX5" fmla="*/ 0 w 5102726"/>
              <a:gd name="connsiteY5" fmla="*/ 6671177 h 6671177"/>
              <a:gd name="connsiteX0" fmla="*/ 0 w 5102726"/>
              <a:gd name="connsiteY0" fmla="*/ 6671177 h 7101064"/>
              <a:gd name="connsiteX1" fmla="*/ 1524875 w 5102726"/>
              <a:gd name="connsiteY1" fmla="*/ 0 h 7101064"/>
              <a:gd name="connsiteX2" fmla="*/ 2795875 w 5102726"/>
              <a:gd name="connsiteY2" fmla="*/ 301725 h 7101064"/>
              <a:gd name="connsiteX3" fmla="*/ 5102726 w 5102726"/>
              <a:gd name="connsiteY3" fmla="*/ 5355535 h 7101064"/>
              <a:gd name="connsiteX4" fmla="*/ 2044995 w 5102726"/>
              <a:gd name="connsiteY4" fmla="*/ 7101064 h 7101064"/>
              <a:gd name="connsiteX5" fmla="*/ 0 w 5102726"/>
              <a:gd name="connsiteY5" fmla="*/ 6671177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3890822"/>
              <a:gd name="connsiteY0" fmla="*/ 6632446 h 7101064"/>
              <a:gd name="connsiteX1" fmla="*/ 1525621 w 3890822"/>
              <a:gd name="connsiteY1" fmla="*/ 0 h 7101064"/>
              <a:gd name="connsiteX2" fmla="*/ 2796621 w 3890822"/>
              <a:gd name="connsiteY2" fmla="*/ 301725 h 7101064"/>
              <a:gd name="connsiteX3" fmla="*/ 3890822 w 3890822"/>
              <a:gd name="connsiteY3" fmla="*/ 5096310 h 7101064"/>
              <a:gd name="connsiteX4" fmla="*/ 2045741 w 3890822"/>
              <a:gd name="connsiteY4" fmla="*/ 7101064 h 7101064"/>
              <a:gd name="connsiteX5" fmla="*/ 0 w 3890822"/>
              <a:gd name="connsiteY5" fmla="*/ 6632446 h 7101064"/>
              <a:gd name="connsiteX0" fmla="*/ 0 w 3890822"/>
              <a:gd name="connsiteY0" fmla="*/ 6632446 h 7170449"/>
              <a:gd name="connsiteX1" fmla="*/ 1525621 w 3890822"/>
              <a:gd name="connsiteY1" fmla="*/ 0 h 7170449"/>
              <a:gd name="connsiteX2" fmla="*/ 2796621 w 3890822"/>
              <a:gd name="connsiteY2" fmla="*/ 301725 h 7170449"/>
              <a:gd name="connsiteX3" fmla="*/ 3890822 w 3890822"/>
              <a:gd name="connsiteY3" fmla="*/ 5096310 h 7170449"/>
              <a:gd name="connsiteX4" fmla="*/ 2347854 w 3890822"/>
              <a:gd name="connsiteY4" fmla="*/ 7170449 h 7170449"/>
              <a:gd name="connsiteX5" fmla="*/ 0 w 3890822"/>
              <a:gd name="connsiteY5" fmla="*/ 6632446 h 7170449"/>
              <a:gd name="connsiteX0" fmla="*/ 0 w 3215462"/>
              <a:gd name="connsiteY0" fmla="*/ 6632446 h 7170449"/>
              <a:gd name="connsiteX1" fmla="*/ 1525621 w 3215462"/>
              <a:gd name="connsiteY1" fmla="*/ 0 h 7170449"/>
              <a:gd name="connsiteX2" fmla="*/ 2796621 w 3215462"/>
              <a:gd name="connsiteY2" fmla="*/ 301725 h 7170449"/>
              <a:gd name="connsiteX3" fmla="*/ 3215462 w 3215462"/>
              <a:gd name="connsiteY3" fmla="*/ 4931564 h 7170449"/>
              <a:gd name="connsiteX4" fmla="*/ 2347854 w 3215462"/>
              <a:gd name="connsiteY4" fmla="*/ 7170449 h 7170449"/>
              <a:gd name="connsiteX5" fmla="*/ 0 w 3215462"/>
              <a:gd name="connsiteY5" fmla="*/ 6632446 h 7170449"/>
              <a:gd name="connsiteX0" fmla="*/ 0 w 3297856"/>
              <a:gd name="connsiteY0" fmla="*/ 6632446 h 7170449"/>
              <a:gd name="connsiteX1" fmla="*/ 1525621 w 3297856"/>
              <a:gd name="connsiteY1" fmla="*/ 0 h 7170449"/>
              <a:gd name="connsiteX2" fmla="*/ 2796621 w 3297856"/>
              <a:gd name="connsiteY2" fmla="*/ 301725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679710 w 3297856"/>
              <a:gd name="connsiteY2" fmla="*/ 265236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505767 w 3297856"/>
              <a:gd name="connsiteY2" fmla="*/ 225288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368444 w 3297856"/>
              <a:gd name="connsiteY2" fmla="*/ 193749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471250 w 3297856"/>
              <a:gd name="connsiteY2" fmla="*/ 207720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10261105"/>
              <a:gd name="connsiteY0" fmla="*/ 6424726 h 6962729"/>
              <a:gd name="connsiteX1" fmla="*/ 10261105 w 10261105"/>
              <a:gd name="connsiteY1" fmla="*/ 1773850 h 6962729"/>
              <a:gd name="connsiteX2" fmla="*/ 2471250 w 10261105"/>
              <a:gd name="connsiteY2" fmla="*/ 0 h 6962729"/>
              <a:gd name="connsiteX3" fmla="*/ 3297856 w 10261105"/>
              <a:gd name="connsiteY3" fmla="*/ 4742769 h 6962729"/>
              <a:gd name="connsiteX4" fmla="*/ 2347854 w 10261105"/>
              <a:gd name="connsiteY4" fmla="*/ 6962729 h 6962729"/>
              <a:gd name="connsiteX5" fmla="*/ 0 w 10261105"/>
              <a:gd name="connsiteY5" fmla="*/ 6424726 h 6962729"/>
              <a:gd name="connsiteX0" fmla="*/ 0 w 7913251"/>
              <a:gd name="connsiteY0" fmla="*/ 6962729 h 6962729"/>
              <a:gd name="connsiteX1" fmla="*/ 7913251 w 7913251"/>
              <a:gd name="connsiteY1" fmla="*/ 1773850 h 6962729"/>
              <a:gd name="connsiteX2" fmla="*/ 123396 w 7913251"/>
              <a:gd name="connsiteY2" fmla="*/ 0 h 6962729"/>
              <a:gd name="connsiteX3" fmla="*/ 950002 w 7913251"/>
              <a:gd name="connsiteY3" fmla="*/ 4742769 h 6962729"/>
              <a:gd name="connsiteX4" fmla="*/ 0 w 7913251"/>
              <a:gd name="connsiteY4" fmla="*/ 6962729 h 6962729"/>
              <a:gd name="connsiteX0" fmla="*/ 7198447 w 7789855"/>
              <a:gd name="connsiteY0" fmla="*/ 4300981 h 4742769"/>
              <a:gd name="connsiteX1" fmla="*/ 7789855 w 7789855"/>
              <a:gd name="connsiteY1" fmla="*/ 1773850 h 4742769"/>
              <a:gd name="connsiteX2" fmla="*/ 0 w 7789855"/>
              <a:gd name="connsiteY2" fmla="*/ 0 h 4742769"/>
              <a:gd name="connsiteX3" fmla="*/ 826606 w 7789855"/>
              <a:gd name="connsiteY3" fmla="*/ 4742769 h 4742769"/>
              <a:gd name="connsiteX4" fmla="*/ 7198447 w 7789855"/>
              <a:gd name="connsiteY4" fmla="*/ 4300981 h 4742769"/>
              <a:gd name="connsiteX0" fmla="*/ 7639316 w 7789855"/>
              <a:gd name="connsiteY0" fmla="*/ 4476268 h 4742769"/>
              <a:gd name="connsiteX1" fmla="*/ 7789855 w 7789855"/>
              <a:gd name="connsiteY1" fmla="*/ 1773850 h 4742769"/>
              <a:gd name="connsiteX2" fmla="*/ 0 w 7789855"/>
              <a:gd name="connsiteY2" fmla="*/ 0 h 4742769"/>
              <a:gd name="connsiteX3" fmla="*/ 826606 w 7789855"/>
              <a:gd name="connsiteY3" fmla="*/ 4742769 h 4742769"/>
              <a:gd name="connsiteX4" fmla="*/ 7639316 w 7789855"/>
              <a:gd name="connsiteY4" fmla="*/ 4476268 h 4742769"/>
              <a:gd name="connsiteX0" fmla="*/ 7244365 w 7789855"/>
              <a:gd name="connsiteY0" fmla="*/ 4262170 h 4742769"/>
              <a:gd name="connsiteX1" fmla="*/ 7789855 w 7789855"/>
              <a:gd name="connsiteY1" fmla="*/ 1773850 h 4742769"/>
              <a:gd name="connsiteX2" fmla="*/ 0 w 7789855"/>
              <a:gd name="connsiteY2" fmla="*/ 0 h 4742769"/>
              <a:gd name="connsiteX3" fmla="*/ 826606 w 7789855"/>
              <a:gd name="connsiteY3" fmla="*/ 4742769 h 4742769"/>
              <a:gd name="connsiteX4" fmla="*/ 7244365 w 7789855"/>
              <a:gd name="connsiteY4" fmla="*/ 4262170 h 4742769"/>
              <a:gd name="connsiteX0" fmla="*/ 7244365 w 7789855"/>
              <a:gd name="connsiteY0" fmla="*/ 4262170 h 4730482"/>
              <a:gd name="connsiteX1" fmla="*/ 7789855 w 7789855"/>
              <a:gd name="connsiteY1" fmla="*/ 1773850 h 4730482"/>
              <a:gd name="connsiteX2" fmla="*/ 0 w 7789855"/>
              <a:gd name="connsiteY2" fmla="*/ 0 h 4730482"/>
              <a:gd name="connsiteX3" fmla="*/ 757426 w 7789855"/>
              <a:gd name="connsiteY3" fmla="*/ 4730482 h 4730482"/>
              <a:gd name="connsiteX4" fmla="*/ 7244365 w 7789855"/>
              <a:gd name="connsiteY4" fmla="*/ 4262170 h 4730482"/>
              <a:gd name="connsiteX0" fmla="*/ 7311411 w 7856901"/>
              <a:gd name="connsiteY0" fmla="*/ 4257982 h 4726294"/>
              <a:gd name="connsiteX1" fmla="*/ 7856901 w 7856901"/>
              <a:gd name="connsiteY1" fmla="*/ 1769662 h 4726294"/>
              <a:gd name="connsiteX2" fmla="*/ 0 w 7856901"/>
              <a:gd name="connsiteY2" fmla="*/ 0 h 4726294"/>
              <a:gd name="connsiteX3" fmla="*/ 824472 w 7856901"/>
              <a:gd name="connsiteY3" fmla="*/ 4726294 h 4726294"/>
              <a:gd name="connsiteX4" fmla="*/ 7311411 w 7856901"/>
              <a:gd name="connsiteY4" fmla="*/ 4257982 h 4726294"/>
              <a:gd name="connsiteX0" fmla="*/ 7311411 w 7856901"/>
              <a:gd name="connsiteY0" fmla="*/ 4257982 h 4656337"/>
              <a:gd name="connsiteX1" fmla="*/ 7856901 w 7856901"/>
              <a:gd name="connsiteY1" fmla="*/ 1769662 h 4656337"/>
              <a:gd name="connsiteX2" fmla="*/ 0 w 7856901"/>
              <a:gd name="connsiteY2" fmla="*/ 0 h 4656337"/>
              <a:gd name="connsiteX3" fmla="*/ 850323 w 7856901"/>
              <a:gd name="connsiteY3" fmla="*/ 4656337 h 4656337"/>
              <a:gd name="connsiteX4" fmla="*/ 7311411 w 7856901"/>
              <a:gd name="connsiteY4" fmla="*/ 4257982 h 4656337"/>
              <a:gd name="connsiteX0" fmla="*/ 7311411 w 7856901"/>
              <a:gd name="connsiteY0" fmla="*/ 4257982 h 4727278"/>
              <a:gd name="connsiteX1" fmla="*/ 7856901 w 7856901"/>
              <a:gd name="connsiteY1" fmla="*/ 1769662 h 4727278"/>
              <a:gd name="connsiteX2" fmla="*/ 0 w 7856901"/>
              <a:gd name="connsiteY2" fmla="*/ 0 h 4727278"/>
              <a:gd name="connsiteX3" fmla="*/ 743476 w 7856901"/>
              <a:gd name="connsiteY3" fmla="*/ 4727278 h 4727278"/>
              <a:gd name="connsiteX4" fmla="*/ 7311411 w 7856901"/>
              <a:gd name="connsiteY4" fmla="*/ 4257982 h 4727278"/>
              <a:gd name="connsiteX0" fmla="*/ 7311411 w 7856901"/>
              <a:gd name="connsiteY0" fmla="*/ 4257982 h 4257982"/>
              <a:gd name="connsiteX1" fmla="*/ 7856901 w 7856901"/>
              <a:gd name="connsiteY1" fmla="*/ 1769662 h 4257982"/>
              <a:gd name="connsiteX2" fmla="*/ 0 w 7856901"/>
              <a:gd name="connsiteY2" fmla="*/ 0 h 4257982"/>
              <a:gd name="connsiteX3" fmla="*/ 363024 w 7856901"/>
              <a:gd name="connsiteY3" fmla="*/ 2354212 h 4257982"/>
              <a:gd name="connsiteX4" fmla="*/ 7311411 w 7856901"/>
              <a:gd name="connsiteY4" fmla="*/ 4257982 h 4257982"/>
              <a:gd name="connsiteX0" fmla="*/ 7677675 w 7856901"/>
              <a:gd name="connsiteY0" fmla="*/ 2613897 h 2613897"/>
              <a:gd name="connsiteX1" fmla="*/ 7856901 w 7856901"/>
              <a:gd name="connsiteY1" fmla="*/ 1769662 h 2613897"/>
              <a:gd name="connsiteX2" fmla="*/ 0 w 7856901"/>
              <a:gd name="connsiteY2" fmla="*/ 0 h 2613897"/>
              <a:gd name="connsiteX3" fmla="*/ 363024 w 7856901"/>
              <a:gd name="connsiteY3" fmla="*/ 2354212 h 2613897"/>
              <a:gd name="connsiteX4" fmla="*/ 7677675 w 7856901"/>
              <a:gd name="connsiteY4" fmla="*/ 2613897 h 2613897"/>
              <a:gd name="connsiteX0" fmla="*/ 7677675 w 7856901"/>
              <a:gd name="connsiteY0" fmla="*/ 2613897 h 2613897"/>
              <a:gd name="connsiteX1" fmla="*/ 7856901 w 7856901"/>
              <a:gd name="connsiteY1" fmla="*/ 1769662 h 2613897"/>
              <a:gd name="connsiteX2" fmla="*/ 0 w 7856901"/>
              <a:gd name="connsiteY2" fmla="*/ 0 h 2613897"/>
              <a:gd name="connsiteX3" fmla="*/ 597545 w 7856901"/>
              <a:gd name="connsiteY3" fmla="*/ 2352326 h 2613897"/>
              <a:gd name="connsiteX4" fmla="*/ 7677675 w 7856901"/>
              <a:gd name="connsiteY4" fmla="*/ 2613897 h 2613897"/>
              <a:gd name="connsiteX0" fmla="*/ 7677675 w 7856901"/>
              <a:gd name="connsiteY0" fmla="*/ 2613897 h 2613897"/>
              <a:gd name="connsiteX1" fmla="*/ 7856901 w 7856901"/>
              <a:gd name="connsiteY1" fmla="*/ 1769662 h 2613897"/>
              <a:gd name="connsiteX2" fmla="*/ 0 w 7856901"/>
              <a:gd name="connsiteY2" fmla="*/ 0 h 2613897"/>
              <a:gd name="connsiteX3" fmla="*/ 597545 w 7856901"/>
              <a:gd name="connsiteY3" fmla="*/ 2352326 h 2613897"/>
              <a:gd name="connsiteX4" fmla="*/ 426355 w 7856901"/>
              <a:gd name="connsiteY4" fmla="*/ 2285133 h 2613897"/>
              <a:gd name="connsiteX5" fmla="*/ 7677675 w 7856901"/>
              <a:gd name="connsiteY5" fmla="*/ 2613897 h 2613897"/>
              <a:gd name="connsiteX0" fmla="*/ 7677675 w 7856901"/>
              <a:gd name="connsiteY0" fmla="*/ 2613897 h 2613897"/>
              <a:gd name="connsiteX1" fmla="*/ 7856901 w 7856901"/>
              <a:gd name="connsiteY1" fmla="*/ 1769662 h 2613897"/>
              <a:gd name="connsiteX2" fmla="*/ 0 w 7856901"/>
              <a:gd name="connsiteY2" fmla="*/ 0 h 2613897"/>
              <a:gd name="connsiteX3" fmla="*/ 369454 w 7856901"/>
              <a:gd name="connsiteY3" fmla="*/ 2277641 h 2613897"/>
              <a:gd name="connsiteX4" fmla="*/ 426355 w 7856901"/>
              <a:gd name="connsiteY4" fmla="*/ 2285133 h 2613897"/>
              <a:gd name="connsiteX5" fmla="*/ 7677675 w 7856901"/>
              <a:gd name="connsiteY5" fmla="*/ 2613897 h 2613897"/>
              <a:gd name="connsiteX0" fmla="*/ 7677675 w 7856901"/>
              <a:gd name="connsiteY0" fmla="*/ 2613897 h 3082758"/>
              <a:gd name="connsiteX1" fmla="*/ 7856901 w 7856901"/>
              <a:gd name="connsiteY1" fmla="*/ 1769662 h 3082758"/>
              <a:gd name="connsiteX2" fmla="*/ 0 w 7856901"/>
              <a:gd name="connsiteY2" fmla="*/ 0 h 3082758"/>
              <a:gd name="connsiteX3" fmla="*/ 369454 w 7856901"/>
              <a:gd name="connsiteY3" fmla="*/ 2277641 h 3082758"/>
              <a:gd name="connsiteX4" fmla="*/ 1714666 w 7856901"/>
              <a:gd name="connsiteY4" fmla="*/ 3082752 h 3082758"/>
              <a:gd name="connsiteX5" fmla="*/ 7677675 w 7856901"/>
              <a:gd name="connsiteY5" fmla="*/ 2613897 h 3082758"/>
              <a:gd name="connsiteX0" fmla="*/ 7677675 w 7856901"/>
              <a:gd name="connsiteY0" fmla="*/ 2613897 h 2613897"/>
              <a:gd name="connsiteX1" fmla="*/ 7856901 w 7856901"/>
              <a:gd name="connsiteY1" fmla="*/ 1769662 h 2613897"/>
              <a:gd name="connsiteX2" fmla="*/ 0 w 7856901"/>
              <a:gd name="connsiteY2" fmla="*/ 0 h 2613897"/>
              <a:gd name="connsiteX3" fmla="*/ 369454 w 7856901"/>
              <a:gd name="connsiteY3" fmla="*/ 2277641 h 2613897"/>
              <a:gd name="connsiteX4" fmla="*/ 2274212 w 7856901"/>
              <a:gd name="connsiteY4" fmla="*/ 2441932 h 2613897"/>
              <a:gd name="connsiteX5" fmla="*/ 7677675 w 7856901"/>
              <a:gd name="connsiteY5" fmla="*/ 2613897 h 2613897"/>
              <a:gd name="connsiteX0" fmla="*/ 7677675 w 7856901"/>
              <a:gd name="connsiteY0" fmla="*/ 2613897 h 2613897"/>
              <a:gd name="connsiteX1" fmla="*/ 7856901 w 7856901"/>
              <a:gd name="connsiteY1" fmla="*/ 1769662 h 2613897"/>
              <a:gd name="connsiteX2" fmla="*/ 0 w 7856901"/>
              <a:gd name="connsiteY2" fmla="*/ 0 h 2613897"/>
              <a:gd name="connsiteX3" fmla="*/ 673234 w 7856901"/>
              <a:gd name="connsiteY3" fmla="*/ 2313961 h 2613897"/>
              <a:gd name="connsiteX4" fmla="*/ 2274212 w 7856901"/>
              <a:gd name="connsiteY4" fmla="*/ 2441932 h 2613897"/>
              <a:gd name="connsiteX5" fmla="*/ 7677675 w 7856901"/>
              <a:gd name="connsiteY5" fmla="*/ 2613897 h 2613897"/>
              <a:gd name="connsiteX0" fmla="*/ 7677675 w 7856901"/>
              <a:gd name="connsiteY0" fmla="*/ 2613897 h 2613897"/>
              <a:gd name="connsiteX1" fmla="*/ 7856901 w 7856901"/>
              <a:gd name="connsiteY1" fmla="*/ 1769662 h 2613897"/>
              <a:gd name="connsiteX2" fmla="*/ 0 w 7856901"/>
              <a:gd name="connsiteY2" fmla="*/ 0 h 2613897"/>
              <a:gd name="connsiteX3" fmla="*/ 419966 w 7856901"/>
              <a:gd name="connsiteY3" fmla="*/ 2300392 h 2613897"/>
              <a:gd name="connsiteX4" fmla="*/ 2274212 w 7856901"/>
              <a:gd name="connsiteY4" fmla="*/ 2441932 h 2613897"/>
              <a:gd name="connsiteX5" fmla="*/ 7677675 w 7856901"/>
              <a:gd name="connsiteY5" fmla="*/ 2613897 h 2613897"/>
              <a:gd name="connsiteX0" fmla="*/ 7677675 w 7856901"/>
              <a:gd name="connsiteY0" fmla="*/ 2613897 h 2613897"/>
              <a:gd name="connsiteX1" fmla="*/ 7856901 w 7856901"/>
              <a:gd name="connsiteY1" fmla="*/ 1769662 h 2613897"/>
              <a:gd name="connsiteX2" fmla="*/ 0 w 7856901"/>
              <a:gd name="connsiteY2" fmla="*/ 0 h 2613897"/>
              <a:gd name="connsiteX3" fmla="*/ 419966 w 7856901"/>
              <a:gd name="connsiteY3" fmla="*/ 2300392 h 2613897"/>
              <a:gd name="connsiteX4" fmla="*/ 2274212 w 7856901"/>
              <a:gd name="connsiteY4" fmla="*/ 2441932 h 2613897"/>
              <a:gd name="connsiteX5" fmla="*/ 7677675 w 7856901"/>
              <a:gd name="connsiteY5" fmla="*/ 2613897 h 2613897"/>
              <a:gd name="connsiteX0" fmla="*/ 7677675 w 7856901"/>
              <a:gd name="connsiteY0" fmla="*/ 2613897 h 3340436"/>
              <a:gd name="connsiteX1" fmla="*/ 7856901 w 7856901"/>
              <a:gd name="connsiteY1" fmla="*/ 1769662 h 3340436"/>
              <a:gd name="connsiteX2" fmla="*/ 0 w 7856901"/>
              <a:gd name="connsiteY2" fmla="*/ 0 h 3340436"/>
              <a:gd name="connsiteX3" fmla="*/ 419966 w 7856901"/>
              <a:gd name="connsiteY3" fmla="*/ 2300392 h 3340436"/>
              <a:gd name="connsiteX4" fmla="*/ 2274212 w 7856901"/>
              <a:gd name="connsiteY4" fmla="*/ 2441932 h 3340436"/>
              <a:gd name="connsiteX5" fmla="*/ 7677675 w 7856901"/>
              <a:gd name="connsiteY5" fmla="*/ 2613897 h 3340436"/>
              <a:gd name="connsiteX0" fmla="*/ 7677675 w 7856901"/>
              <a:gd name="connsiteY0" fmla="*/ 2613897 h 3305930"/>
              <a:gd name="connsiteX1" fmla="*/ 7856901 w 7856901"/>
              <a:gd name="connsiteY1" fmla="*/ 1769662 h 3305930"/>
              <a:gd name="connsiteX2" fmla="*/ 0 w 7856901"/>
              <a:gd name="connsiteY2" fmla="*/ 0 h 3305930"/>
              <a:gd name="connsiteX3" fmla="*/ 419966 w 7856901"/>
              <a:gd name="connsiteY3" fmla="*/ 2300392 h 3305930"/>
              <a:gd name="connsiteX4" fmla="*/ 2274212 w 7856901"/>
              <a:gd name="connsiteY4" fmla="*/ 2441932 h 3305930"/>
              <a:gd name="connsiteX5" fmla="*/ 7677675 w 7856901"/>
              <a:gd name="connsiteY5" fmla="*/ 2613897 h 3305930"/>
              <a:gd name="connsiteX0" fmla="*/ 7677675 w 7856901"/>
              <a:gd name="connsiteY0" fmla="*/ 2613897 h 3305930"/>
              <a:gd name="connsiteX1" fmla="*/ 7856901 w 7856901"/>
              <a:gd name="connsiteY1" fmla="*/ 1769662 h 3305930"/>
              <a:gd name="connsiteX2" fmla="*/ 0 w 7856901"/>
              <a:gd name="connsiteY2" fmla="*/ 0 h 3305930"/>
              <a:gd name="connsiteX3" fmla="*/ 419966 w 7856901"/>
              <a:gd name="connsiteY3" fmla="*/ 2300392 h 3305930"/>
              <a:gd name="connsiteX4" fmla="*/ 2274212 w 7856901"/>
              <a:gd name="connsiteY4" fmla="*/ 2441932 h 3305930"/>
              <a:gd name="connsiteX5" fmla="*/ 7677675 w 7856901"/>
              <a:gd name="connsiteY5" fmla="*/ 2613897 h 3305930"/>
              <a:gd name="connsiteX0" fmla="*/ 7677675 w 7856901"/>
              <a:gd name="connsiteY0" fmla="*/ 2613897 h 2668875"/>
              <a:gd name="connsiteX1" fmla="*/ 7856901 w 7856901"/>
              <a:gd name="connsiteY1" fmla="*/ 1769662 h 2668875"/>
              <a:gd name="connsiteX2" fmla="*/ 0 w 7856901"/>
              <a:gd name="connsiteY2" fmla="*/ 0 h 2668875"/>
              <a:gd name="connsiteX3" fmla="*/ 419966 w 7856901"/>
              <a:gd name="connsiteY3" fmla="*/ 2300392 h 2668875"/>
              <a:gd name="connsiteX4" fmla="*/ 7677675 w 7856901"/>
              <a:gd name="connsiteY4" fmla="*/ 2613897 h 2668875"/>
              <a:gd name="connsiteX0" fmla="*/ 7677675 w 7856901"/>
              <a:gd name="connsiteY0" fmla="*/ 2613897 h 2613897"/>
              <a:gd name="connsiteX1" fmla="*/ 7856901 w 7856901"/>
              <a:gd name="connsiteY1" fmla="*/ 1769662 h 2613897"/>
              <a:gd name="connsiteX2" fmla="*/ 0 w 7856901"/>
              <a:gd name="connsiteY2" fmla="*/ 0 h 2613897"/>
              <a:gd name="connsiteX3" fmla="*/ 419966 w 7856901"/>
              <a:gd name="connsiteY3" fmla="*/ 2300392 h 2613897"/>
              <a:gd name="connsiteX4" fmla="*/ 7677675 w 7856901"/>
              <a:gd name="connsiteY4" fmla="*/ 2613897 h 2613897"/>
              <a:gd name="connsiteX0" fmla="*/ 7677675 w 7856901"/>
              <a:gd name="connsiteY0" fmla="*/ 2613897 h 2613897"/>
              <a:gd name="connsiteX1" fmla="*/ 7856901 w 7856901"/>
              <a:gd name="connsiteY1" fmla="*/ 1769662 h 2613897"/>
              <a:gd name="connsiteX2" fmla="*/ 0 w 7856901"/>
              <a:gd name="connsiteY2" fmla="*/ 0 h 2613897"/>
              <a:gd name="connsiteX3" fmla="*/ 618562 w 7856901"/>
              <a:gd name="connsiteY3" fmla="*/ 2212206 h 2613897"/>
              <a:gd name="connsiteX4" fmla="*/ 7677675 w 7856901"/>
              <a:gd name="connsiteY4" fmla="*/ 2613897 h 2613897"/>
              <a:gd name="connsiteX0" fmla="*/ 7677675 w 7856901"/>
              <a:gd name="connsiteY0" fmla="*/ 2613897 h 2613897"/>
              <a:gd name="connsiteX1" fmla="*/ 7856901 w 7856901"/>
              <a:gd name="connsiteY1" fmla="*/ 1769662 h 2613897"/>
              <a:gd name="connsiteX2" fmla="*/ 0 w 7856901"/>
              <a:gd name="connsiteY2" fmla="*/ 0 h 2613897"/>
              <a:gd name="connsiteX3" fmla="*/ 401220 w 7856901"/>
              <a:gd name="connsiteY3" fmla="*/ 2284935 h 2613897"/>
              <a:gd name="connsiteX4" fmla="*/ 7677675 w 7856901"/>
              <a:gd name="connsiteY4" fmla="*/ 2613897 h 2613897"/>
              <a:gd name="connsiteX0" fmla="*/ 7677675 w 7856901"/>
              <a:gd name="connsiteY0" fmla="*/ 2613897 h 4747098"/>
              <a:gd name="connsiteX1" fmla="*/ 7856901 w 7856901"/>
              <a:gd name="connsiteY1" fmla="*/ 1769662 h 4747098"/>
              <a:gd name="connsiteX2" fmla="*/ 0 w 7856901"/>
              <a:gd name="connsiteY2" fmla="*/ 0 h 4747098"/>
              <a:gd name="connsiteX3" fmla="*/ 833077 w 7856901"/>
              <a:gd name="connsiteY3" fmla="*/ 4747098 h 4747098"/>
              <a:gd name="connsiteX4" fmla="*/ 7677675 w 7856901"/>
              <a:gd name="connsiteY4" fmla="*/ 2613897 h 4747098"/>
              <a:gd name="connsiteX0" fmla="*/ 7214386 w 7856901"/>
              <a:gd name="connsiteY0" fmla="*/ 4594068 h 4747098"/>
              <a:gd name="connsiteX1" fmla="*/ 7856901 w 7856901"/>
              <a:gd name="connsiteY1" fmla="*/ 1769662 h 4747098"/>
              <a:gd name="connsiteX2" fmla="*/ 0 w 7856901"/>
              <a:gd name="connsiteY2" fmla="*/ 0 h 4747098"/>
              <a:gd name="connsiteX3" fmla="*/ 833077 w 7856901"/>
              <a:gd name="connsiteY3" fmla="*/ 4747098 h 4747098"/>
              <a:gd name="connsiteX4" fmla="*/ 7214386 w 7856901"/>
              <a:gd name="connsiteY4" fmla="*/ 4594068 h 4747098"/>
              <a:gd name="connsiteX0" fmla="*/ 7218870 w 7861385"/>
              <a:gd name="connsiteY0" fmla="*/ 4612559 h 4765589"/>
              <a:gd name="connsiteX1" fmla="*/ 7861385 w 7861385"/>
              <a:gd name="connsiteY1" fmla="*/ 1788153 h 4765589"/>
              <a:gd name="connsiteX2" fmla="*/ 0 w 7861385"/>
              <a:gd name="connsiteY2" fmla="*/ 0 h 4765589"/>
              <a:gd name="connsiteX3" fmla="*/ 837561 w 7861385"/>
              <a:gd name="connsiteY3" fmla="*/ 4765589 h 4765589"/>
              <a:gd name="connsiteX4" fmla="*/ 7218870 w 7861385"/>
              <a:gd name="connsiteY4" fmla="*/ 4612559 h 4765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1385" h="4765589">
                <a:moveTo>
                  <a:pt x="7218870" y="4612559"/>
                </a:moveTo>
                <a:lnTo>
                  <a:pt x="7861385" y="1788153"/>
                </a:lnTo>
                <a:lnTo>
                  <a:pt x="0" y="0"/>
                </a:lnTo>
                <a:lnTo>
                  <a:pt x="837561" y="4765589"/>
                </a:lnTo>
                <a:lnTo>
                  <a:pt x="7218870" y="4612559"/>
                </a:lnTo>
                <a:close/>
              </a:path>
            </a:pathLst>
          </a:custGeom>
          <a:gradFill flip="none" rotWithShape="1">
            <a:gsLst>
              <a:gs pos="0">
                <a:srgbClr val="201747"/>
              </a:gs>
              <a:gs pos="100000">
                <a:srgbClr val="641D76"/>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apezoid 11"/>
          <p:cNvSpPr/>
          <p:nvPr userDrawn="1"/>
        </p:nvSpPr>
        <p:spPr>
          <a:xfrm rot="20824102">
            <a:off x="-748822" y="-133341"/>
            <a:ext cx="3357259" cy="7257864"/>
          </a:xfrm>
          <a:custGeom>
            <a:avLst/>
            <a:gdLst>
              <a:gd name="connsiteX0" fmla="*/ 0 w 2108426"/>
              <a:gd name="connsiteY0" fmla="*/ 2149145 h 2149145"/>
              <a:gd name="connsiteX1" fmla="*/ 0 w 2108426"/>
              <a:gd name="connsiteY1" fmla="*/ 0 h 2149145"/>
              <a:gd name="connsiteX2" fmla="*/ 2108426 w 2108426"/>
              <a:gd name="connsiteY2" fmla="*/ 0 h 2149145"/>
              <a:gd name="connsiteX3" fmla="*/ 2108426 w 2108426"/>
              <a:gd name="connsiteY3" fmla="*/ 2149145 h 2149145"/>
              <a:gd name="connsiteX4" fmla="*/ 0 w 2108426"/>
              <a:gd name="connsiteY4" fmla="*/ 2149145 h 2149145"/>
              <a:gd name="connsiteX0" fmla="*/ 0 w 5418892"/>
              <a:gd name="connsiteY0" fmla="*/ 2157611 h 2157611"/>
              <a:gd name="connsiteX1" fmla="*/ 0 w 5418892"/>
              <a:gd name="connsiteY1" fmla="*/ 8466 h 2157611"/>
              <a:gd name="connsiteX2" fmla="*/ 5418892 w 5418892"/>
              <a:gd name="connsiteY2" fmla="*/ 0 h 2157611"/>
              <a:gd name="connsiteX3" fmla="*/ 2108426 w 5418892"/>
              <a:gd name="connsiteY3" fmla="*/ 2157611 h 2157611"/>
              <a:gd name="connsiteX4" fmla="*/ 0 w 5418892"/>
              <a:gd name="connsiteY4" fmla="*/ 2157611 h 2157611"/>
              <a:gd name="connsiteX0" fmla="*/ 0 w 5418892"/>
              <a:gd name="connsiteY0" fmla="*/ 2157611 h 2538611"/>
              <a:gd name="connsiteX1" fmla="*/ 0 w 5418892"/>
              <a:gd name="connsiteY1" fmla="*/ 8466 h 2538611"/>
              <a:gd name="connsiteX2" fmla="*/ 5418892 w 5418892"/>
              <a:gd name="connsiteY2" fmla="*/ 0 h 2538611"/>
              <a:gd name="connsiteX3" fmla="*/ 3657826 w 5418892"/>
              <a:gd name="connsiteY3" fmla="*/ 2538611 h 2538611"/>
              <a:gd name="connsiteX4" fmla="*/ 0 w 5418892"/>
              <a:gd name="connsiteY4" fmla="*/ 2157611 h 2538611"/>
              <a:gd name="connsiteX0" fmla="*/ 0 w 5427359"/>
              <a:gd name="connsiteY0" fmla="*/ 4020277 h 4020277"/>
              <a:gd name="connsiteX1" fmla="*/ 8467 w 5427359"/>
              <a:gd name="connsiteY1" fmla="*/ 8466 h 4020277"/>
              <a:gd name="connsiteX2" fmla="*/ 5427359 w 5427359"/>
              <a:gd name="connsiteY2" fmla="*/ 0 h 4020277"/>
              <a:gd name="connsiteX3" fmla="*/ 3666293 w 5427359"/>
              <a:gd name="connsiteY3" fmla="*/ 2538611 h 4020277"/>
              <a:gd name="connsiteX4" fmla="*/ 0 w 5427359"/>
              <a:gd name="connsiteY4" fmla="*/ 4020277 h 4020277"/>
              <a:gd name="connsiteX0" fmla="*/ 408120 w 5835479"/>
              <a:gd name="connsiteY0" fmla="*/ 7654949 h 7654949"/>
              <a:gd name="connsiteX1" fmla="*/ 14 w 5835479"/>
              <a:gd name="connsiteY1" fmla="*/ 0 h 7654949"/>
              <a:gd name="connsiteX2" fmla="*/ 5835479 w 5835479"/>
              <a:gd name="connsiteY2" fmla="*/ 3634672 h 7654949"/>
              <a:gd name="connsiteX3" fmla="*/ 4074413 w 5835479"/>
              <a:gd name="connsiteY3" fmla="*/ 6173283 h 7654949"/>
              <a:gd name="connsiteX4" fmla="*/ 408120 w 5835479"/>
              <a:gd name="connsiteY4" fmla="*/ 7654949 h 7654949"/>
              <a:gd name="connsiteX0" fmla="*/ 408120 w 4074413"/>
              <a:gd name="connsiteY0" fmla="*/ 7654949 h 7654949"/>
              <a:gd name="connsiteX1" fmla="*/ 14 w 4074413"/>
              <a:gd name="connsiteY1" fmla="*/ 0 h 7654949"/>
              <a:gd name="connsiteX2" fmla="*/ 1014678 w 4074413"/>
              <a:gd name="connsiteY2" fmla="*/ 242853 h 7654949"/>
              <a:gd name="connsiteX3" fmla="*/ 4074413 w 4074413"/>
              <a:gd name="connsiteY3" fmla="*/ 6173283 h 7654949"/>
              <a:gd name="connsiteX4" fmla="*/ 408120 w 4074413"/>
              <a:gd name="connsiteY4" fmla="*/ 7654949 h 7654949"/>
              <a:gd name="connsiteX0" fmla="*/ 408120 w 3321529"/>
              <a:gd name="connsiteY0" fmla="*/ 7654949 h 7654949"/>
              <a:gd name="connsiteX1" fmla="*/ 14 w 3321529"/>
              <a:gd name="connsiteY1" fmla="*/ 0 h 7654949"/>
              <a:gd name="connsiteX2" fmla="*/ 1014678 w 3321529"/>
              <a:gd name="connsiteY2" fmla="*/ 242853 h 7654949"/>
              <a:gd name="connsiteX3" fmla="*/ 3321529 w 3321529"/>
              <a:gd name="connsiteY3" fmla="*/ 5296663 h 7654949"/>
              <a:gd name="connsiteX4" fmla="*/ 408120 w 3321529"/>
              <a:gd name="connsiteY4" fmla="*/ 7654949 h 7654949"/>
              <a:gd name="connsiteX0" fmla="*/ 0 w 5102726"/>
              <a:gd name="connsiteY0" fmla="*/ 6612305 h 6612305"/>
              <a:gd name="connsiteX1" fmla="*/ 1781211 w 5102726"/>
              <a:gd name="connsiteY1" fmla="*/ 0 h 6612305"/>
              <a:gd name="connsiteX2" fmla="*/ 2795875 w 5102726"/>
              <a:gd name="connsiteY2" fmla="*/ 242853 h 6612305"/>
              <a:gd name="connsiteX3" fmla="*/ 5102726 w 5102726"/>
              <a:gd name="connsiteY3" fmla="*/ 5296663 h 6612305"/>
              <a:gd name="connsiteX4" fmla="*/ 0 w 5102726"/>
              <a:gd name="connsiteY4" fmla="*/ 6612305 h 661230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85895 h 6685895"/>
              <a:gd name="connsiteX1" fmla="*/ 1460790 w 5102726"/>
              <a:gd name="connsiteY1" fmla="*/ 0 h 6685895"/>
              <a:gd name="connsiteX2" fmla="*/ 2795875 w 5102726"/>
              <a:gd name="connsiteY2" fmla="*/ 316443 h 6685895"/>
              <a:gd name="connsiteX3" fmla="*/ 5102726 w 5102726"/>
              <a:gd name="connsiteY3" fmla="*/ 5370253 h 6685895"/>
              <a:gd name="connsiteX4" fmla="*/ 0 w 5102726"/>
              <a:gd name="connsiteY4" fmla="*/ 6685895 h 6685895"/>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0 w 5102726"/>
              <a:gd name="connsiteY4" fmla="*/ 6671177 h 6671177"/>
              <a:gd name="connsiteX0" fmla="*/ 0 w 5102726"/>
              <a:gd name="connsiteY0" fmla="*/ 6671177 h 6671177"/>
              <a:gd name="connsiteX1" fmla="*/ 1524875 w 5102726"/>
              <a:gd name="connsiteY1" fmla="*/ 0 h 6671177"/>
              <a:gd name="connsiteX2" fmla="*/ 2795875 w 5102726"/>
              <a:gd name="connsiteY2" fmla="*/ 301725 h 6671177"/>
              <a:gd name="connsiteX3" fmla="*/ 5102726 w 5102726"/>
              <a:gd name="connsiteY3" fmla="*/ 5355535 h 6671177"/>
              <a:gd name="connsiteX4" fmla="*/ 1851778 w 5102726"/>
              <a:gd name="connsiteY4" fmla="*/ 6179462 h 6671177"/>
              <a:gd name="connsiteX5" fmla="*/ 0 w 5102726"/>
              <a:gd name="connsiteY5" fmla="*/ 6671177 h 6671177"/>
              <a:gd name="connsiteX0" fmla="*/ 0 w 5102726"/>
              <a:gd name="connsiteY0" fmla="*/ 6671177 h 7101064"/>
              <a:gd name="connsiteX1" fmla="*/ 1524875 w 5102726"/>
              <a:gd name="connsiteY1" fmla="*/ 0 h 7101064"/>
              <a:gd name="connsiteX2" fmla="*/ 2795875 w 5102726"/>
              <a:gd name="connsiteY2" fmla="*/ 301725 h 7101064"/>
              <a:gd name="connsiteX3" fmla="*/ 5102726 w 5102726"/>
              <a:gd name="connsiteY3" fmla="*/ 5355535 h 7101064"/>
              <a:gd name="connsiteX4" fmla="*/ 2044995 w 5102726"/>
              <a:gd name="connsiteY4" fmla="*/ 7101064 h 7101064"/>
              <a:gd name="connsiteX5" fmla="*/ 0 w 5102726"/>
              <a:gd name="connsiteY5" fmla="*/ 6671177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5103472"/>
              <a:gd name="connsiteY0" fmla="*/ 6632446 h 7101064"/>
              <a:gd name="connsiteX1" fmla="*/ 1525621 w 5103472"/>
              <a:gd name="connsiteY1" fmla="*/ 0 h 7101064"/>
              <a:gd name="connsiteX2" fmla="*/ 2796621 w 5103472"/>
              <a:gd name="connsiteY2" fmla="*/ 301725 h 7101064"/>
              <a:gd name="connsiteX3" fmla="*/ 5103472 w 5103472"/>
              <a:gd name="connsiteY3" fmla="*/ 5355535 h 7101064"/>
              <a:gd name="connsiteX4" fmla="*/ 2045741 w 5103472"/>
              <a:gd name="connsiteY4" fmla="*/ 7101064 h 7101064"/>
              <a:gd name="connsiteX5" fmla="*/ 0 w 5103472"/>
              <a:gd name="connsiteY5" fmla="*/ 6632446 h 7101064"/>
              <a:gd name="connsiteX0" fmla="*/ 0 w 3890822"/>
              <a:gd name="connsiteY0" fmla="*/ 6632446 h 7101064"/>
              <a:gd name="connsiteX1" fmla="*/ 1525621 w 3890822"/>
              <a:gd name="connsiteY1" fmla="*/ 0 h 7101064"/>
              <a:gd name="connsiteX2" fmla="*/ 2796621 w 3890822"/>
              <a:gd name="connsiteY2" fmla="*/ 301725 h 7101064"/>
              <a:gd name="connsiteX3" fmla="*/ 3890822 w 3890822"/>
              <a:gd name="connsiteY3" fmla="*/ 5096310 h 7101064"/>
              <a:gd name="connsiteX4" fmla="*/ 2045741 w 3890822"/>
              <a:gd name="connsiteY4" fmla="*/ 7101064 h 7101064"/>
              <a:gd name="connsiteX5" fmla="*/ 0 w 3890822"/>
              <a:gd name="connsiteY5" fmla="*/ 6632446 h 7101064"/>
              <a:gd name="connsiteX0" fmla="*/ 0 w 3890822"/>
              <a:gd name="connsiteY0" fmla="*/ 6632446 h 7170449"/>
              <a:gd name="connsiteX1" fmla="*/ 1525621 w 3890822"/>
              <a:gd name="connsiteY1" fmla="*/ 0 h 7170449"/>
              <a:gd name="connsiteX2" fmla="*/ 2796621 w 3890822"/>
              <a:gd name="connsiteY2" fmla="*/ 301725 h 7170449"/>
              <a:gd name="connsiteX3" fmla="*/ 3890822 w 3890822"/>
              <a:gd name="connsiteY3" fmla="*/ 5096310 h 7170449"/>
              <a:gd name="connsiteX4" fmla="*/ 2347854 w 3890822"/>
              <a:gd name="connsiteY4" fmla="*/ 7170449 h 7170449"/>
              <a:gd name="connsiteX5" fmla="*/ 0 w 3890822"/>
              <a:gd name="connsiteY5" fmla="*/ 6632446 h 7170449"/>
              <a:gd name="connsiteX0" fmla="*/ 0 w 3215462"/>
              <a:gd name="connsiteY0" fmla="*/ 6632446 h 7170449"/>
              <a:gd name="connsiteX1" fmla="*/ 1525621 w 3215462"/>
              <a:gd name="connsiteY1" fmla="*/ 0 h 7170449"/>
              <a:gd name="connsiteX2" fmla="*/ 2796621 w 3215462"/>
              <a:gd name="connsiteY2" fmla="*/ 301725 h 7170449"/>
              <a:gd name="connsiteX3" fmla="*/ 3215462 w 3215462"/>
              <a:gd name="connsiteY3" fmla="*/ 4931564 h 7170449"/>
              <a:gd name="connsiteX4" fmla="*/ 2347854 w 3215462"/>
              <a:gd name="connsiteY4" fmla="*/ 7170449 h 7170449"/>
              <a:gd name="connsiteX5" fmla="*/ 0 w 3215462"/>
              <a:gd name="connsiteY5" fmla="*/ 6632446 h 7170449"/>
              <a:gd name="connsiteX0" fmla="*/ 0 w 3297856"/>
              <a:gd name="connsiteY0" fmla="*/ 6632446 h 7170449"/>
              <a:gd name="connsiteX1" fmla="*/ 1525621 w 3297856"/>
              <a:gd name="connsiteY1" fmla="*/ 0 h 7170449"/>
              <a:gd name="connsiteX2" fmla="*/ 2796621 w 3297856"/>
              <a:gd name="connsiteY2" fmla="*/ 301725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679710 w 3297856"/>
              <a:gd name="connsiteY2" fmla="*/ 265236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505767 w 3297856"/>
              <a:gd name="connsiteY2" fmla="*/ 225288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368444 w 3297856"/>
              <a:gd name="connsiteY2" fmla="*/ 193749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471250 w 3297856"/>
              <a:gd name="connsiteY2" fmla="*/ 207720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3297856"/>
              <a:gd name="connsiteY0" fmla="*/ 6632446 h 7170449"/>
              <a:gd name="connsiteX1" fmla="*/ 1525621 w 3297856"/>
              <a:gd name="connsiteY1" fmla="*/ 0 h 7170449"/>
              <a:gd name="connsiteX2" fmla="*/ 2476812 w 3297856"/>
              <a:gd name="connsiteY2" fmla="*/ 226135 h 7170449"/>
              <a:gd name="connsiteX3" fmla="*/ 3297856 w 3297856"/>
              <a:gd name="connsiteY3" fmla="*/ 4950489 h 7170449"/>
              <a:gd name="connsiteX4" fmla="*/ 2347854 w 3297856"/>
              <a:gd name="connsiteY4" fmla="*/ 7170449 h 7170449"/>
              <a:gd name="connsiteX5" fmla="*/ 0 w 3297856"/>
              <a:gd name="connsiteY5" fmla="*/ 6632446 h 7170449"/>
              <a:gd name="connsiteX0" fmla="*/ 0 w 2887207"/>
              <a:gd name="connsiteY0" fmla="*/ 6632446 h 7170449"/>
              <a:gd name="connsiteX1" fmla="*/ 1525621 w 2887207"/>
              <a:gd name="connsiteY1" fmla="*/ 0 h 7170449"/>
              <a:gd name="connsiteX2" fmla="*/ 2476812 w 2887207"/>
              <a:gd name="connsiteY2" fmla="*/ 226135 h 7170449"/>
              <a:gd name="connsiteX3" fmla="*/ 2887207 w 2887207"/>
              <a:gd name="connsiteY3" fmla="*/ 2514739 h 7170449"/>
              <a:gd name="connsiteX4" fmla="*/ 2347854 w 2887207"/>
              <a:gd name="connsiteY4" fmla="*/ 7170449 h 7170449"/>
              <a:gd name="connsiteX5" fmla="*/ 0 w 2887207"/>
              <a:gd name="connsiteY5" fmla="*/ 6632446 h 7170449"/>
              <a:gd name="connsiteX0" fmla="*/ 0 w 2887207"/>
              <a:gd name="connsiteY0" fmla="*/ 6632446 h 6778914"/>
              <a:gd name="connsiteX1" fmla="*/ 1525621 w 2887207"/>
              <a:gd name="connsiteY1" fmla="*/ 0 h 6778914"/>
              <a:gd name="connsiteX2" fmla="*/ 2476812 w 2887207"/>
              <a:gd name="connsiteY2" fmla="*/ 226135 h 6778914"/>
              <a:gd name="connsiteX3" fmla="*/ 2887207 w 2887207"/>
              <a:gd name="connsiteY3" fmla="*/ 2514739 h 6778914"/>
              <a:gd name="connsiteX4" fmla="*/ 643059 w 2887207"/>
              <a:gd name="connsiteY4" fmla="*/ 6778914 h 6778914"/>
              <a:gd name="connsiteX5" fmla="*/ 0 w 2887207"/>
              <a:gd name="connsiteY5" fmla="*/ 6632446 h 6778914"/>
              <a:gd name="connsiteX0" fmla="*/ 0 w 3310776"/>
              <a:gd name="connsiteY0" fmla="*/ 6632446 h 6778914"/>
              <a:gd name="connsiteX1" fmla="*/ 1525621 w 3310776"/>
              <a:gd name="connsiteY1" fmla="*/ 0 h 6778914"/>
              <a:gd name="connsiteX2" fmla="*/ 2476812 w 3310776"/>
              <a:gd name="connsiteY2" fmla="*/ 226135 h 6778914"/>
              <a:gd name="connsiteX3" fmla="*/ 3310776 w 3310776"/>
              <a:gd name="connsiteY3" fmla="*/ 5004157 h 6778914"/>
              <a:gd name="connsiteX4" fmla="*/ 643059 w 3310776"/>
              <a:gd name="connsiteY4" fmla="*/ 6778914 h 6778914"/>
              <a:gd name="connsiteX5" fmla="*/ 0 w 3310776"/>
              <a:gd name="connsiteY5" fmla="*/ 6632446 h 6778914"/>
              <a:gd name="connsiteX0" fmla="*/ 0 w 3310776"/>
              <a:gd name="connsiteY0" fmla="*/ 6632446 h 7159081"/>
              <a:gd name="connsiteX1" fmla="*/ 1525621 w 3310776"/>
              <a:gd name="connsiteY1" fmla="*/ 0 h 7159081"/>
              <a:gd name="connsiteX2" fmla="*/ 2476812 w 3310776"/>
              <a:gd name="connsiteY2" fmla="*/ 226135 h 7159081"/>
              <a:gd name="connsiteX3" fmla="*/ 3310776 w 3310776"/>
              <a:gd name="connsiteY3" fmla="*/ 5004157 h 7159081"/>
              <a:gd name="connsiteX4" fmla="*/ 2336371 w 3310776"/>
              <a:gd name="connsiteY4" fmla="*/ 7159081 h 7159081"/>
              <a:gd name="connsiteX5" fmla="*/ 0 w 3310776"/>
              <a:gd name="connsiteY5" fmla="*/ 6632446 h 715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0776" h="7159081">
                <a:moveTo>
                  <a:pt x="0" y="6632446"/>
                </a:moveTo>
                <a:cubicBezTo>
                  <a:pt x="306288" y="5316673"/>
                  <a:pt x="1210924" y="1352402"/>
                  <a:pt x="1525621" y="0"/>
                </a:cubicBezTo>
                <a:lnTo>
                  <a:pt x="2476812" y="226135"/>
                </a:lnTo>
                <a:lnTo>
                  <a:pt x="3310776" y="5004157"/>
                </a:lnTo>
                <a:lnTo>
                  <a:pt x="2336371" y="7159081"/>
                </a:lnTo>
                <a:lnTo>
                  <a:pt x="0" y="6632446"/>
                </a:lnTo>
                <a:close/>
              </a:path>
            </a:pathLst>
          </a:custGeom>
          <a:gradFill>
            <a:gsLst>
              <a:gs pos="26000">
                <a:srgbClr val="201747"/>
              </a:gs>
              <a:gs pos="78000">
                <a:srgbClr val="850F89"/>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p:nvPr userDrawn="1"/>
        </p:nvSpPr>
        <p:spPr>
          <a:xfrm>
            <a:off x="2423886" y="2910114"/>
            <a:ext cx="6720114" cy="3955143"/>
          </a:xfrm>
          <a:custGeom>
            <a:avLst/>
            <a:gdLst>
              <a:gd name="connsiteX0" fmla="*/ 7257 w 6720114"/>
              <a:gd name="connsiteY0" fmla="*/ 3947886 h 3955143"/>
              <a:gd name="connsiteX1" fmla="*/ 442685 w 6720114"/>
              <a:gd name="connsiteY1" fmla="*/ 1567543 h 3955143"/>
              <a:gd name="connsiteX2" fmla="*/ 6720114 w 6720114"/>
              <a:gd name="connsiteY2" fmla="*/ 0 h 3955143"/>
              <a:gd name="connsiteX3" fmla="*/ 6720114 w 6720114"/>
              <a:gd name="connsiteY3" fmla="*/ 3955143 h 3955143"/>
              <a:gd name="connsiteX4" fmla="*/ 0 w 6720114"/>
              <a:gd name="connsiteY4" fmla="*/ 3955143 h 3955143"/>
              <a:gd name="connsiteX5" fmla="*/ 7257 w 6720114"/>
              <a:gd name="connsiteY5" fmla="*/ 3947886 h 39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0114" h="3955143">
                <a:moveTo>
                  <a:pt x="7257" y="3947886"/>
                </a:moveTo>
                <a:lnTo>
                  <a:pt x="442685" y="1567543"/>
                </a:lnTo>
                <a:lnTo>
                  <a:pt x="6720114" y="0"/>
                </a:lnTo>
                <a:lnTo>
                  <a:pt x="6720114" y="3955143"/>
                </a:lnTo>
                <a:lnTo>
                  <a:pt x="0" y="3955143"/>
                </a:lnTo>
                <a:lnTo>
                  <a:pt x="7257" y="39478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townsendjay\Desktop\Leidos_logo_collection\Leidos_logo_rgb.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124879" y="6111876"/>
            <a:ext cx="1676400" cy="48745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7"/>
          <p:cNvSpPr>
            <a:spLocks noGrp="1"/>
          </p:cNvSpPr>
          <p:nvPr>
            <p:ph type="body" sz="quarter" idx="10" hasCustomPrompt="1"/>
          </p:nvPr>
        </p:nvSpPr>
        <p:spPr>
          <a:xfrm>
            <a:off x="3483152" y="4463916"/>
            <a:ext cx="5229249" cy="914399"/>
          </a:xfrm>
          <a:prstGeom prst="rect">
            <a:avLst/>
          </a:prstGeom>
        </p:spPr>
        <p:txBody>
          <a:bodyPr anchor="b" anchorCtr="0"/>
          <a:lstStyle>
            <a:lvl1pPr marL="0" indent="0">
              <a:lnSpc>
                <a:spcPts val="2400"/>
              </a:lnSpc>
              <a:buNone/>
              <a:defRPr sz="2800" b="0" baseline="0">
                <a:solidFill>
                  <a:schemeClr val="tx2"/>
                </a:solidFill>
                <a:latin typeface="+mj-lt"/>
              </a:defRPr>
            </a:lvl1pPr>
          </a:lstStyle>
          <a:p>
            <a:pPr lvl="0"/>
            <a:r>
              <a:rPr lang="en-US" dirty="0" smtClean="0"/>
              <a:t>Headline here in sentence case</a:t>
            </a:r>
            <a:endParaRPr lang="en-US" dirty="0"/>
          </a:p>
        </p:txBody>
      </p:sp>
      <p:sp>
        <p:nvSpPr>
          <p:cNvPr id="12" name="Text Placeholder 9"/>
          <p:cNvSpPr>
            <a:spLocks noGrp="1"/>
          </p:cNvSpPr>
          <p:nvPr>
            <p:ph type="body" sz="quarter" idx="11" hasCustomPrompt="1"/>
          </p:nvPr>
        </p:nvSpPr>
        <p:spPr>
          <a:xfrm>
            <a:off x="3483152" y="5397122"/>
            <a:ext cx="5229249" cy="478518"/>
          </a:xfrm>
          <a:prstGeom prst="rect">
            <a:avLst/>
          </a:prstGeom>
        </p:spPr>
        <p:txBody>
          <a:bodyPr/>
          <a:lstStyle>
            <a:lvl1pPr marL="0" indent="0">
              <a:buNone/>
              <a:defRPr sz="1400" b="1" baseline="0">
                <a:solidFill>
                  <a:schemeClr val="accent1"/>
                </a:solidFill>
                <a:latin typeface="+mj-lt"/>
              </a:defRPr>
            </a:lvl1pPr>
          </a:lstStyle>
          <a:p>
            <a:pPr lvl="0"/>
            <a:r>
              <a:rPr lang="en-US" dirty="0" smtClean="0"/>
              <a:t>SUB-HEADLINE HERE</a:t>
            </a:r>
            <a:endParaRPr lang="en-US" dirty="0"/>
          </a:p>
        </p:txBody>
      </p:sp>
      <p:sp>
        <p:nvSpPr>
          <p:cNvPr id="13" name="Text Placeholder 9"/>
          <p:cNvSpPr>
            <a:spLocks noGrp="1"/>
          </p:cNvSpPr>
          <p:nvPr>
            <p:ph type="body" sz="quarter" idx="12" hasCustomPrompt="1"/>
          </p:nvPr>
        </p:nvSpPr>
        <p:spPr>
          <a:xfrm>
            <a:off x="3483152" y="5915278"/>
            <a:ext cx="5229249" cy="478518"/>
          </a:xfrm>
          <a:prstGeom prst="rect">
            <a:avLst/>
          </a:prstGeom>
        </p:spPr>
        <p:txBody>
          <a:bodyPr/>
          <a:lstStyle>
            <a:lvl1pPr marL="0" indent="0">
              <a:lnSpc>
                <a:spcPct val="80000"/>
              </a:lnSpc>
              <a:buNone/>
              <a:defRPr sz="1100" b="0" baseline="0">
                <a:solidFill>
                  <a:schemeClr val="tx2"/>
                </a:solidFill>
                <a:latin typeface="+mj-lt"/>
              </a:defRPr>
            </a:lvl1pPr>
          </a:lstStyle>
          <a:p>
            <a:pPr lvl="0"/>
            <a:r>
              <a:rPr lang="en-US" dirty="0" smtClean="0"/>
              <a:t>Presenter Name Here</a:t>
            </a:r>
          </a:p>
          <a:p>
            <a:pPr lvl="0"/>
            <a:r>
              <a:rPr lang="en-US" dirty="0" smtClean="0"/>
              <a:t>Title here</a:t>
            </a:r>
            <a:endParaRPr lang="en-US" dirty="0"/>
          </a:p>
        </p:txBody>
      </p:sp>
    </p:spTree>
    <p:extLst>
      <p:ext uri="{BB962C8B-B14F-4D97-AF65-F5344CB8AC3E}">
        <p14:creationId xmlns:p14="http://schemas.microsoft.com/office/powerpoint/2010/main" val="4155602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6672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7A8EF449-8BBE-4927-8461-C7D276C9246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dt="0"/>
  <p:txStyles>
    <p:titleStyle>
      <a:lvl1pPr algn="l" rtl="0" fontAlgn="base">
        <a:spcBef>
          <a:spcPct val="0"/>
        </a:spcBef>
        <a:spcAft>
          <a:spcPct val="0"/>
        </a:spcAft>
        <a:defRPr sz="2800" kern="1200">
          <a:solidFill>
            <a:schemeClr val="accent1"/>
          </a:solidFill>
          <a:latin typeface="Arial" pitchFamily="34" charset="0"/>
          <a:ea typeface="+mj-ea"/>
          <a:cs typeface="Arial" pitchFamily="34" charset="0"/>
        </a:defRPr>
      </a:lvl1pPr>
      <a:lvl2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2pPr>
      <a:lvl3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3pPr>
      <a:lvl4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4pPr>
      <a:lvl5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accent1"/>
        </a:buClr>
        <a:buFont typeface="Avenir LT Std 35 Light"/>
        <a:buChar char="•"/>
        <a:defRPr sz="20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accent1"/>
        </a:buClr>
        <a:buFont typeface="Wingdings" panose="05000000000000000000" pitchFamily="2" charset="2"/>
        <a:buChar char="§"/>
        <a:defRPr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accent1"/>
        </a:buClr>
        <a:buFont typeface="Avenir LT Std 35 Light"/>
        <a:buChar char="&gt;"/>
        <a:defRPr sz="16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accent1"/>
        </a:buClr>
        <a:buFont typeface="Arial" panose="020B0604020202020204"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6672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C353BA3D-26BA-46EC-B11D-19DB398385D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p:hf hdr="0" dt="0"/>
  <p:txStyles>
    <p:titleStyle>
      <a:lvl1pPr algn="l" rtl="0" fontAlgn="base">
        <a:spcBef>
          <a:spcPct val="0"/>
        </a:spcBef>
        <a:spcAft>
          <a:spcPct val="0"/>
        </a:spcAft>
        <a:defRPr sz="2800" kern="1200">
          <a:solidFill>
            <a:schemeClr val="accent1"/>
          </a:solidFill>
          <a:latin typeface="Arial" pitchFamily="34" charset="0"/>
          <a:ea typeface="+mj-ea"/>
          <a:cs typeface="Arial" pitchFamily="34" charset="0"/>
        </a:defRPr>
      </a:lvl1pPr>
      <a:lvl2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2pPr>
      <a:lvl3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3pPr>
      <a:lvl4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4pPr>
      <a:lvl5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accent1"/>
        </a:buClr>
        <a:buFont typeface="Avenir LT Std 35 Light"/>
        <a:buChar char="•"/>
        <a:defRPr sz="20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accent1"/>
        </a:buClr>
        <a:buFont typeface="Wingdings" panose="05000000000000000000" pitchFamily="2" charset="2"/>
        <a:buChar char="§"/>
        <a:defRPr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accent1"/>
        </a:buClr>
        <a:buFont typeface="Avenir LT Std 35 Light"/>
        <a:buChar char="&gt;"/>
        <a:defRPr sz="16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accent1"/>
        </a:buClr>
        <a:buFont typeface="Arial" panose="020B0604020202020204"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sqa.stackexchange.com/questions/15263/exactly-how-are-bdd-tdd-atdd-kanban-and-scrum-different-from-a-waterfall-appr"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qa.stackexchange.com/questions/15263/exactly-how-are-bdd-tdd-atdd-kanban-and-scrum-different-from-a-waterfall-appr"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Behavior-Driven Development</a:t>
            </a:r>
          </a:p>
        </p:txBody>
      </p:sp>
      <p:sp>
        <p:nvSpPr>
          <p:cNvPr id="6" name="Text Placeholder 5"/>
          <p:cNvSpPr>
            <a:spLocks noGrp="1"/>
          </p:cNvSpPr>
          <p:nvPr>
            <p:ph type="body" sz="quarter" idx="11"/>
          </p:nvPr>
        </p:nvSpPr>
        <p:spPr>
          <a:xfrm>
            <a:off x="3483152" y="5394693"/>
            <a:ext cx="5229249" cy="478518"/>
          </a:xfrm>
        </p:spPr>
        <p:txBody>
          <a:bodyPr/>
          <a:lstStyle/>
          <a:p>
            <a:r>
              <a:rPr lang="en-US" dirty="0" smtClean="0"/>
              <a:t>June 07 2017</a:t>
            </a:r>
            <a:endParaRPr lang="en-US" dirty="0"/>
          </a:p>
        </p:txBody>
      </p:sp>
      <p:sp>
        <p:nvSpPr>
          <p:cNvPr id="8" name="Text Placeholder 6"/>
          <p:cNvSpPr txBox="1">
            <a:spLocks/>
          </p:cNvSpPr>
          <p:nvPr/>
        </p:nvSpPr>
        <p:spPr>
          <a:xfrm>
            <a:off x="3483152" y="5649876"/>
            <a:ext cx="5229225" cy="479425"/>
          </a:xfrm>
          <a:prstGeom prst="rect">
            <a:avLst/>
          </a:prstGeom>
        </p:spPr>
        <p:txBody>
          <a:bodyPr/>
          <a:lstStyle>
            <a:lvl1pPr marL="0" indent="0" algn="l" rtl="0" fontAlgn="base">
              <a:spcBef>
                <a:spcPct val="20000"/>
              </a:spcBef>
              <a:spcAft>
                <a:spcPct val="0"/>
              </a:spcAft>
              <a:buClr>
                <a:schemeClr val="accent1"/>
              </a:buClr>
              <a:buFont typeface="Avenir LT Std 35 Light"/>
              <a:buNone/>
              <a:defRPr sz="1400" b="1" kern="1200" baseline="0">
                <a:solidFill>
                  <a:schemeClr val="accent1"/>
                </a:solidFill>
                <a:latin typeface="+mj-lt"/>
                <a:ea typeface="+mn-ea"/>
                <a:cs typeface="Arial" pitchFamily="34" charset="0"/>
              </a:defRPr>
            </a:lvl1pPr>
            <a:lvl2pPr marL="742950" indent="-285750" algn="l" rtl="0" fontAlgn="base">
              <a:spcBef>
                <a:spcPct val="20000"/>
              </a:spcBef>
              <a:spcAft>
                <a:spcPct val="0"/>
              </a:spcAft>
              <a:buClr>
                <a:schemeClr val="accent1"/>
              </a:buClr>
              <a:buFont typeface="Wingdings" panose="05000000000000000000" pitchFamily="2" charset="2"/>
              <a:buChar char="§"/>
              <a:defRPr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accent1"/>
              </a:buClr>
              <a:buFont typeface="Avenir LT Std 35 Light"/>
              <a:buChar char="&gt;"/>
              <a:defRPr sz="16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accent1"/>
              </a:buClr>
              <a:buFont typeface="Arial" panose="020B0604020202020204"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Font typeface="Avenir LT Std 35 Light" pitchFamily="34" charset="0"/>
              <a:buNone/>
              <a:defRPr/>
            </a:pPr>
            <a:r>
              <a:rPr lang="en-US" dirty="0" smtClean="0"/>
              <a:t>Nodejs bootcamp	</a:t>
            </a:r>
            <a:endParaRPr lang="en-US" dirty="0"/>
          </a:p>
        </p:txBody>
      </p:sp>
    </p:spTree>
    <p:extLst>
      <p:ext uri="{BB962C8B-B14F-4D97-AF65-F5344CB8AC3E}">
        <p14:creationId xmlns:p14="http://schemas.microsoft.com/office/powerpoint/2010/main" val="3247549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6725" y="1417320"/>
            <a:ext cx="8229600" cy="4682853"/>
          </a:xfrm>
        </p:spPr>
        <p:txBody>
          <a:bodyPr/>
          <a:lstStyle/>
          <a:p>
            <a:r>
              <a:rPr lang="en-US" dirty="0" smtClean="0"/>
              <a:t>Clone the source code from the Git repository.</a:t>
            </a:r>
          </a:p>
          <a:p>
            <a:r>
              <a:rPr lang="en-US" dirty="0" smtClean="0"/>
              <a:t>Install packages/dependencies with </a:t>
            </a:r>
            <a:r>
              <a:rPr lang="en-US" dirty="0" err="1" smtClean="0"/>
              <a:t>npm</a:t>
            </a:r>
            <a:r>
              <a:rPr lang="en-US" dirty="0" smtClean="0"/>
              <a:t> –install.</a:t>
            </a:r>
          </a:p>
          <a:p>
            <a:r>
              <a:rPr lang="en-US" dirty="0" smtClean="0"/>
              <a:t>Run a production build with </a:t>
            </a:r>
            <a:r>
              <a:rPr lang="en-US" dirty="0" err="1" smtClean="0"/>
              <a:t>npm</a:t>
            </a:r>
            <a:r>
              <a:rPr lang="en-US" dirty="0" smtClean="0"/>
              <a:t> –build.</a:t>
            </a:r>
          </a:p>
          <a:p>
            <a:r>
              <a:rPr lang="en-US" dirty="0" smtClean="0"/>
              <a:t>Launch the App with ng –serve.</a:t>
            </a:r>
          </a:p>
          <a:p>
            <a:pPr marL="342900" lvl="1" indent="-342900">
              <a:buSzPct val="75000"/>
              <a:buFont typeface="Wingdings 3" pitchFamily="18" charset="2"/>
              <a:buChar char=""/>
            </a:pPr>
            <a:r>
              <a:rPr lang="en-US" sz="2000" dirty="0"/>
              <a:t>Write tests in the Spec file. </a:t>
            </a:r>
          </a:p>
          <a:p>
            <a:pPr marL="342900" lvl="1" indent="-342900">
              <a:buSzPct val="75000"/>
              <a:buFont typeface="Wingdings 3" pitchFamily="18" charset="2"/>
              <a:buChar char=""/>
            </a:pPr>
            <a:r>
              <a:rPr lang="en-US" sz="2000" dirty="0"/>
              <a:t>Launch the </a:t>
            </a:r>
            <a:r>
              <a:rPr lang="en-US" sz="2000" dirty="0" smtClean="0"/>
              <a:t>Tests with </a:t>
            </a:r>
            <a:r>
              <a:rPr lang="en-US" sz="2000" dirty="0"/>
              <a:t>ng </a:t>
            </a:r>
            <a:r>
              <a:rPr lang="en-US" sz="2000" dirty="0" smtClean="0"/>
              <a:t>-e2e.</a:t>
            </a:r>
            <a:endParaRPr lang="en-US" sz="2000" dirty="0"/>
          </a:p>
          <a:p>
            <a:endParaRPr lang="en-US" dirty="0"/>
          </a:p>
          <a:p>
            <a:endParaRPr lang="en-US" dirty="0"/>
          </a:p>
        </p:txBody>
      </p:sp>
      <p:sp>
        <p:nvSpPr>
          <p:cNvPr id="4" name="Title 3"/>
          <p:cNvSpPr>
            <a:spLocks noGrp="1"/>
          </p:cNvSpPr>
          <p:nvPr>
            <p:ph type="title"/>
          </p:nvPr>
        </p:nvSpPr>
        <p:spPr>
          <a:xfrm>
            <a:off x="457200" y="736829"/>
            <a:ext cx="8229600" cy="577621"/>
          </a:xfrm>
        </p:spPr>
        <p:txBody>
          <a:bodyPr/>
          <a:lstStyle/>
          <a:p>
            <a:r>
              <a:rPr lang="en-US" dirty="0"/>
              <a:t>Lab Exercise</a:t>
            </a:r>
          </a:p>
        </p:txBody>
      </p:sp>
      <p:sp>
        <p:nvSpPr>
          <p:cNvPr id="5" name="Slide Number Placeholder 4"/>
          <p:cNvSpPr>
            <a:spLocks noGrp="1"/>
          </p:cNvSpPr>
          <p:nvPr>
            <p:ph type="sldNum" sz="quarter" idx="15"/>
          </p:nvPr>
        </p:nvSpPr>
        <p:spPr/>
        <p:txBody>
          <a:bodyPr/>
          <a:lstStyle/>
          <a:p>
            <a:fld id="{D630C96A-012B-4FA3-BA6C-DBFE2BC20E46}" type="slidenum">
              <a:rPr lang="en-US" altLang="en-US" smtClean="0"/>
              <a:pPr/>
              <a:t>10</a:t>
            </a:fld>
            <a:endParaRPr lang="en-US" altLang="en-US"/>
          </a:p>
        </p:txBody>
      </p:sp>
    </p:spTree>
    <p:extLst>
      <p:ext uri="{BB962C8B-B14F-4D97-AF65-F5344CB8AC3E}">
        <p14:creationId xmlns:p14="http://schemas.microsoft.com/office/powerpoint/2010/main" val="188500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05532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683657"/>
            <a:ext cx="8229600" cy="4042773"/>
          </a:xfrm>
        </p:spPr>
        <p:txBody>
          <a:bodyPr/>
          <a:lstStyle/>
          <a:p>
            <a:r>
              <a:rPr lang="en-GB" altLang="en-US" dirty="0">
                <a:latin typeface="Tahoma" panose="020B0604030504040204" pitchFamily="34" charset="0"/>
                <a:cs typeface="Tahoma" panose="020B0604030504040204" pitchFamily="34" charset="0"/>
              </a:rPr>
              <a:t>Express the expected behaviour before writing code.</a:t>
            </a:r>
          </a:p>
          <a:p>
            <a:pPr marL="342900" lvl="1" indent="-342900">
              <a:buSzPct val="75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ahoma" panose="020B0604030504040204" pitchFamily="34" charset="0"/>
                <a:cs typeface="Tahoma" panose="020B0604030504040204" pitchFamily="34" charset="0"/>
              </a:rPr>
              <a:t>Code proven to meet requirements</a:t>
            </a:r>
          </a:p>
          <a:p>
            <a:pPr marL="342900" lvl="1" indent="-342900">
              <a:buSzPct val="75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ahoma" panose="020B0604030504040204" pitchFamily="34" charset="0"/>
                <a:cs typeface="Tahoma" panose="020B0604030504040204" pitchFamily="34" charset="0"/>
              </a:rPr>
              <a:t>Lesser debug time</a:t>
            </a:r>
          </a:p>
          <a:p>
            <a:pPr marL="342900" lvl="1" indent="-342900">
              <a:buSzPct val="75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ahoma" panose="020B0604030504040204" pitchFamily="34" charset="0"/>
                <a:cs typeface="Tahoma" panose="020B0604030504040204" pitchFamily="34" charset="0"/>
              </a:rPr>
              <a:t>Tests become Safety Net</a:t>
            </a:r>
          </a:p>
          <a:p>
            <a:pPr marL="342900" lvl="1" indent="-342900">
              <a:buSzPct val="75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ahoma" panose="020B0604030504040204" pitchFamily="34" charset="0"/>
                <a:cs typeface="Tahoma" panose="020B0604030504040204" pitchFamily="34" charset="0"/>
              </a:rPr>
              <a:t>Eliminate Bugs</a:t>
            </a:r>
          </a:p>
          <a:p>
            <a:pPr marL="342900" lvl="1" indent="-342900">
              <a:buSzPct val="75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Tahoma" panose="020B0604030504040204" pitchFamily="34" charset="0"/>
                <a:cs typeface="Tahoma" panose="020B0604030504040204" pitchFamily="34" charset="0"/>
              </a:rPr>
              <a:t>Rhythm of Success</a:t>
            </a:r>
          </a:p>
          <a:p>
            <a:endParaRPr lang="en-GB" altLang="en-US" dirty="0">
              <a:solidFill>
                <a:srgbClr val="990000"/>
              </a:solidFill>
              <a:latin typeface="Tahoma" panose="020B0604030504040204" pitchFamily="34" charset="0"/>
              <a:cs typeface="Tahoma" panose="020B0604030504040204" pitchFamily="34" charset="0"/>
            </a:endParaRPr>
          </a:p>
          <a:p>
            <a:endParaRPr lang="en-US" dirty="0"/>
          </a:p>
        </p:txBody>
      </p:sp>
      <p:sp>
        <p:nvSpPr>
          <p:cNvPr id="4" name="Title 3"/>
          <p:cNvSpPr>
            <a:spLocks noGrp="1"/>
          </p:cNvSpPr>
          <p:nvPr>
            <p:ph type="title"/>
          </p:nvPr>
        </p:nvSpPr>
        <p:spPr>
          <a:xfrm>
            <a:off x="457200" y="736829"/>
            <a:ext cx="8229600" cy="829081"/>
          </a:xfrm>
        </p:spPr>
        <p:txBody>
          <a:bodyPr/>
          <a:lstStyle/>
          <a:p>
            <a:r>
              <a:rPr lang="en-US" dirty="0"/>
              <a:t>What are Tests in general</a:t>
            </a:r>
          </a:p>
        </p:txBody>
      </p:sp>
      <p:sp>
        <p:nvSpPr>
          <p:cNvPr id="5" name="Slide Number Placeholder 4"/>
          <p:cNvSpPr>
            <a:spLocks noGrp="1"/>
          </p:cNvSpPr>
          <p:nvPr>
            <p:ph type="sldNum" sz="quarter" idx="15"/>
          </p:nvPr>
        </p:nvSpPr>
        <p:spPr/>
        <p:txBody>
          <a:bodyPr/>
          <a:lstStyle/>
          <a:p>
            <a:fld id="{D630C96A-012B-4FA3-BA6C-DBFE2BC20E46}" type="slidenum">
              <a:rPr lang="en-US" altLang="en-US" smtClean="0"/>
              <a:pPr/>
              <a:t>2</a:t>
            </a:fld>
            <a:endParaRPr lang="en-US" altLang="en-US"/>
          </a:p>
        </p:txBody>
      </p:sp>
    </p:spTree>
    <p:extLst>
      <p:ext uri="{BB962C8B-B14F-4D97-AF65-F5344CB8AC3E}">
        <p14:creationId xmlns:p14="http://schemas.microsoft.com/office/powerpoint/2010/main" val="104171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683656"/>
            <a:ext cx="8229600" cy="4534263"/>
          </a:xfrm>
        </p:spPr>
        <p:txBody>
          <a:bodyPr/>
          <a:lstStyle/>
          <a:p>
            <a:r>
              <a:rPr lang="en-US" b="1" dirty="0">
                <a:latin typeface="Tahoma" panose="020B0604030504040204" pitchFamily="34" charset="0"/>
                <a:cs typeface="Tahoma" panose="020B0604030504040204" pitchFamily="34" charset="0"/>
              </a:rPr>
              <a:t>Test-driven development (TDD), </a:t>
            </a:r>
            <a:r>
              <a:rPr lang="en-US" dirty="0">
                <a:latin typeface="Tahoma" panose="020B0604030504040204" pitchFamily="34" charset="0"/>
                <a:cs typeface="Tahoma" panose="020B0604030504040204" pitchFamily="34" charset="0"/>
              </a:rPr>
              <a:t>also called test-driven design, is a method of software development in which unit testing is repeatedly done on source code. The concept is to "get something working now and perfect it later.“</a:t>
            </a:r>
          </a:p>
          <a:p>
            <a:r>
              <a:rPr lang="en-US" b="1" dirty="0" smtClean="0"/>
              <a:t>TDD</a:t>
            </a:r>
            <a:r>
              <a:rPr lang="en-US" dirty="0" smtClean="0"/>
              <a:t> </a:t>
            </a:r>
            <a:r>
              <a:rPr lang="en-US" dirty="0">
                <a:latin typeface="Tahoma" panose="020B0604030504040204" pitchFamily="34" charset="0"/>
                <a:cs typeface="Tahoma" panose="020B0604030504040204" pitchFamily="34" charset="0"/>
              </a:rPr>
              <a:t>is testing from the business' perspective. We're not concerned with the HOW but the WHAT.</a:t>
            </a:r>
          </a:p>
          <a:p>
            <a:r>
              <a:rPr lang="en-US" b="1" dirty="0" smtClean="0">
                <a:latin typeface="Tahoma" panose="020B0604030504040204" pitchFamily="34" charset="0"/>
                <a:cs typeface="Tahoma" panose="020B0604030504040204" pitchFamily="34" charset="0"/>
              </a:rPr>
              <a:t>TDD</a:t>
            </a:r>
            <a:r>
              <a:rPr lang="en-US" dirty="0" smtClean="0">
                <a:latin typeface="Tahoma" panose="020B0604030504040204" pitchFamily="34" charset="0"/>
                <a:cs typeface="Tahoma" panose="020B0604030504040204" pitchFamily="34" charset="0"/>
              </a:rPr>
              <a:t> </a:t>
            </a:r>
            <a:r>
              <a:rPr lang="en-US" dirty="0">
                <a:latin typeface="Tahoma" panose="020B0604030504040204" pitchFamily="34" charset="0"/>
                <a:cs typeface="Tahoma" panose="020B0604030504040204" pitchFamily="34" charset="0"/>
              </a:rPr>
              <a:t>uses tests as a way to design code by creating the test first, before any actually production code is written.</a:t>
            </a:r>
          </a:p>
          <a:p>
            <a:pPr marL="0" indent="0">
              <a:buNone/>
            </a:pPr>
            <a:r>
              <a:rPr lang="en-GB" altLang="en-US" dirty="0">
                <a:solidFill>
                  <a:schemeClr val="tx2"/>
                </a:solidFill>
                <a:latin typeface="Agency FB" panose="020B0503020202020204" pitchFamily="34" charset="0"/>
                <a:cs typeface="Tahoma" panose="020B0604030504040204" pitchFamily="34" charset="0"/>
              </a:rPr>
              <a:t>		</a:t>
            </a:r>
            <a:endParaRPr lang="en-US" dirty="0">
              <a:latin typeface="Agency FB" panose="020B0503020202020204" pitchFamily="34" charset="0"/>
            </a:endParaRPr>
          </a:p>
        </p:txBody>
      </p:sp>
      <p:sp>
        <p:nvSpPr>
          <p:cNvPr id="4" name="Title 3"/>
          <p:cNvSpPr>
            <a:spLocks noGrp="1"/>
          </p:cNvSpPr>
          <p:nvPr>
            <p:ph type="title"/>
          </p:nvPr>
        </p:nvSpPr>
        <p:spPr>
          <a:xfrm>
            <a:off x="457200" y="736829"/>
            <a:ext cx="8229600" cy="829081"/>
          </a:xfrm>
        </p:spPr>
        <p:txBody>
          <a:bodyPr/>
          <a:lstStyle/>
          <a:p>
            <a:r>
              <a:rPr lang="en-US" dirty="0"/>
              <a:t>What is Test-Driven </a:t>
            </a:r>
            <a:r>
              <a:rPr lang="en-US" dirty="0" smtClean="0"/>
              <a:t>Development?</a:t>
            </a:r>
            <a:endParaRPr lang="en-US" dirty="0"/>
          </a:p>
        </p:txBody>
      </p:sp>
      <p:sp>
        <p:nvSpPr>
          <p:cNvPr id="5" name="Slide Number Placeholder 4"/>
          <p:cNvSpPr>
            <a:spLocks noGrp="1"/>
          </p:cNvSpPr>
          <p:nvPr>
            <p:ph type="sldNum" sz="quarter" idx="15"/>
          </p:nvPr>
        </p:nvSpPr>
        <p:spPr/>
        <p:txBody>
          <a:bodyPr/>
          <a:lstStyle/>
          <a:p>
            <a:fld id="{D630C96A-012B-4FA3-BA6C-DBFE2BC20E46}" type="slidenum">
              <a:rPr lang="en-US" altLang="en-US" smtClean="0"/>
              <a:pPr/>
              <a:t>3</a:t>
            </a:fld>
            <a:endParaRPr lang="en-US" altLang="en-US"/>
          </a:p>
        </p:txBody>
      </p:sp>
    </p:spTree>
    <p:extLst>
      <p:ext uri="{BB962C8B-B14F-4D97-AF65-F5344CB8AC3E}">
        <p14:creationId xmlns:p14="http://schemas.microsoft.com/office/powerpoint/2010/main" val="425072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6829"/>
            <a:ext cx="8229600" cy="829081"/>
          </a:xfrm>
        </p:spPr>
        <p:txBody>
          <a:bodyPr/>
          <a:lstStyle/>
          <a:p>
            <a:r>
              <a:rPr lang="en-US" dirty="0"/>
              <a:t>Test-Driven Development Flow</a:t>
            </a:r>
          </a:p>
        </p:txBody>
      </p:sp>
      <p:sp>
        <p:nvSpPr>
          <p:cNvPr id="5" name="Slide Number Placeholder 4"/>
          <p:cNvSpPr>
            <a:spLocks noGrp="1"/>
          </p:cNvSpPr>
          <p:nvPr>
            <p:ph type="sldNum" sz="quarter" idx="15"/>
          </p:nvPr>
        </p:nvSpPr>
        <p:spPr/>
        <p:txBody>
          <a:bodyPr/>
          <a:lstStyle/>
          <a:p>
            <a:fld id="{D630C96A-012B-4FA3-BA6C-DBFE2BC20E46}" type="slidenum">
              <a:rPr lang="en-US" altLang="en-US" smtClean="0"/>
              <a:pPr/>
              <a:t>4</a:t>
            </a:fld>
            <a:endParaRPr lang="en-US" altLang="en-US"/>
          </a:p>
        </p:txBody>
      </p:sp>
      <p:pic>
        <p:nvPicPr>
          <p:cNvPr id="7" name="Picture 2"/>
          <p:cNvPicPr>
            <a:picLocks noChangeAspect="1" noChangeArrowheads="1"/>
          </p:cNvPicPr>
          <p:nvPr/>
        </p:nvPicPr>
        <p:blipFill>
          <a:blip r:embed="rId2" cstate="print"/>
          <a:srcRect/>
          <a:stretch>
            <a:fillRect/>
          </a:stretch>
        </p:blipFill>
        <p:spPr bwMode="auto">
          <a:xfrm>
            <a:off x="233454" y="1565910"/>
            <a:ext cx="4733742" cy="4525963"/>
          </a:xfrm>
          <a:prstGeom prst="rect">
            <a:avLst/>
          </a:prstGeom>
          <a:noFill/>
          <a:ln w="9525">
            <a:noFill/>
            <a:miter lim="800000"/>
            <a:headEnd/>
            <a:tailEnd/>
          </a:ln>
        </p:spPr>
      </p:pic>
      <p:sp>
        <p:nvSpPr>
          <p:cNvPr id="2" name="Rectangle 1"/>
          <p:cNvSpPr/>
          <p:nvPr/>
        </p:nvSpPr>
        <p:spPr>
          <a:xfrm>
            <a:off x="4802819" y="1565910"/>
            <a:ext cx="4234649" cy="5078313"/>
          </a:xfrm>
          <a:prstGeom prst="rect">
            <a:avLst/>
          </a:prstGeom>
        </p:spPr>
        <p:txBody>
          <a:bodyPr wrap="square">
            <a:spAutoFit/>
          </a:bodyPr>
          <a:lstStyle/>
          <a:p>
            <a:pPr marL="285750" indent="-285750">
              <a:buFont typeface="Arial" panose="020B0604020202020204" pitchFamily="34" charset="0"/>
              <a:buChar char="•"/>
            </a:pPr>
            <a:r>
              <a:rPr lang="en-US" dirty="0" smtClean="0"/>
              <a:t>First the developer writes some tests.</a:t>
            </a:r>
          </a:p>
          <a:p>
            <a:pPr marL="285750" indent="-285750">
              <a:buFont typeface="Arial" panose="020B0604020202020204" pitchFamily="34" charset="0"/>
              <a:buChar char="•"/>
            </a:pPr>
            <a:r>
              <a:rPr lang="en-US" dirty="0" smtClean="0"/>
              <a:t>The </a:t>
            </a:r>
            <a:r>
              <a:rPr lang="en-US" dirty="0"/>
              <a:t>developer then runs those tests and (obviously) they fail because none of those features are actually implemented.</a:t>
            </a:r>
          </a:p>
          <a:p>
            <a:pPr marL="285750" indent="-285750">
              <a:buFont typeface="Arial" panose="020B0604020202020204" pitchFamily="34" charset="0"/>
              <a:buChar char="•"/>
            </a:pPr>
            <a:r>
              <a:rPr lang="en-US" dirty="0"/>
              <a:t>Next the developer actually implements those tests in code.</a:t>
            </a:r>
          </a:p>
          <a:p>
            <a:pPr marL="285750" indent="-285750">
              <a:buFont typeface="Arial" panose="020B0604020202020204" pitchFamily="34" charset="0"/>
              <a:buChar char="•"/>
            </a:pPr>
            <a:r>
              <a:rPr lang="en-US" dirty="0"/>
              <a:t>If the developer writes their code well, then the in next stage they will see that their tests pass.</a:t>
            </a:r>
          </a:p>
          <a:p>
            <a:pPr marL="285750" indent="-285750">
              <a:buFont typeface="Arial" panose="020B0604020202020204" pitchFamily="34" charset="0"/>
              <a:buChar char="•"/>
            </a:pPr>
            <a:r>
              <a:rPr lang="en-US" dirty="0"/>
              <a:t>The developer can then refactor their code, add comments and clean it up, as they wish because the developer knows that if the new code breaks something, then the tests will be an alert by failing.</a:t>
            </a:r>
          </a:p>
          <a:p>
            <a:endParaRPr lang="en-US" dirty="0"/>
          </a:p>
        </p:txBody>
      </p:sp>
    </p:spTree>
    <p:extLst>
      <p:ext uri="{BB962C8B-B14F-4D97-AF65-F5344CB8AC3E}">
        <p14:creationId xmlns:p14="http://schemas.microsoft.com/office/powerpoint/2010/main" val="386194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90A070-C19D-4586-A17F-0E5950F0C05F}" type="slidenum">
              <a:rPr lang="en-US" altLang="en-US">
                <a:solidFill>
                  <a:srgbClr val="898989"/>
                </a:solidFill>
              </a:rPr>
              <a:pPr/>
              <a:t>5</a:t>
            </a:fld>
            <a:endParaRPr lang="en-US" altLang="en-US">
              <a:solidFill>
                <a:srgbClr val="898989"/>
              </a:solidFill>
            </a:endParaRPr>
          </a:p>
        </p:txBody>
      </p:sp>
      <p:sp>
        <p:nvSpPr>
          <p:cNvPr id="6" name="Title 1"/>
          <p:cNvSpPr txBox="1">
            <a:spLocks/>
          </p:cNvSpPr>
          <p:nvPr/>
        </p:nvSpPr>
        <p:spPr>
          <a:xfrm>
            <a:off x="723530" y="457200"/>
            <a:ext cx="8229600" cy="1143000"/>
          </a:xfrm>
          <a:prstGeom prst="rect">
            <a:avLst/>
          </a:prstGeom>
        </p:spPr>
        <p:txBody>
          <a:bodyPr lIns="0" anchor="ctr" anchorCtr="0">
            <a:normAutofit/>
          </a:bodyPr>
          <a:lstStyle>
            <a:lvl1pPr algn="l" rtl="0" fontAlgn="base">
              <a:lnSpc>
                <a:spcPts val="3000"/>
              </a:lnSpc>
              <a:spcBef>
                <a:spcPct val="0"/>
              </a:spcBef>
              <a:spcAft>
                <a:spcPct val="0"/>
              </a:spcAft>
              <a:defRPr sz="2800" b="1" kern="1200" baseline="0">
                <a:solidFill>
                  <a:schemeClr val="tx2"/>
                </a:solidFill>
                <a:latin typeface="+mj-lt"/>
                <a:ea typeface="+mj-ea"/>
                <a:cs typeface="Arial" pitchFamily="34" charset="0"/>
              </a:defRPr>
            </a:lvl1pPr>
            <a:lvl2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2pPr>
            <a:lvl3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3pPr>
            <a:lvl4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4pPr>
            <a:lvl5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9pPr>
          </a:lstStyle>
          <a:p>
            <a:r>
              <a:rPr lang="en-US" dirty="0" smtClean="0"/>
              <a:t>Why Behavior-Driven Development? </a:t>
            </a:r>
            <a:endParaRPr lang="en-US" dirty="0"/>
          </a:p>
        </p:txBody>
      </p:sp>
      <p:sp>
        <p:nvSpPr>
          <p:cNvPr id="7" name="Content Placeholder 5"/>
          <p:cNvSpPr txBox="1">
            <a:spLocks/>
          </p:cNvSpPr>
          <p:nvPr/>
        </p:nvSpPr>
        <p:spPr>
          <a:xfrm>
            <a:off x="457200" y="1600200"/>
            <a:ext cx="8229600" cy="4525963"/>
          </a:xfrm>
          <a:prstGeom prst="rect">
            <a:avLst/>
          </a:prstGeom>
        </p:spPr>
        <p:txBody>
          <a:bodyPr>
            <a:normAutofit lnSpcReduction="10000"/>
          </a:bodyPr>
          <a:lstStyle>
            <a:lvl1pPr marL="342900" indent="-342900" algn="l" rtl="0" fontAlgn="base">
              <a:spcBef>
                <a:spcPct val="20000"/>
              </a:spcBef>
              <a:spcAft>
                <a:spcPct val="0"/>
              </a:spcAft>
              <a:buClr>
                <a:schemeClr val="accent1"/>
              </a:buClr>
              <a:buFont typeface="Avenir LT Std 35 Light"/>
              <a:buChar char="•"/>
              <a:defRPr sz="20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accent1"/>
              </a:buClr>
              <a:buFont typeface="Wingdings" panose="05000000000000000000" pitchFamily="2" charset="2"/>
              <a:buChar char="§"/>
              <a:defRPr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accent1"/>
              </a:buClr>
              <a:buFont typeface="Avenir LT Std 35 Light"/>
              <a:buChar char="&gt;"/>
              <a:defRPr sz="16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accent1"/>
              </a:buClr>
              <a:buFont typeface="Arial" panose="020B0604020202020204"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Behavior-Driven Development (BDD) is a technique that operates at a slightly higher level than TDD while still following the basic principle of writing the test, then coding to pass the test. </a:t>
            </a:r>
          </a:p>
          <a:p>
            <a:endParaRPr lang="en-US" dirty="0" smtClean="0"/>
          </a:p>
          <a:p>
            <a:r>
              <a:rPr lang="en-US" dirty="0" smtClean="0"/>
              <a:t>BDD is usually the lowest level that will use the </a:t>
            </a:r>
            <a:r>
              <a:rPr lang="en-US" i="1" dirty="0" smtClean="0"/>
              <a:t>Given-When-Then</a:t>
            </a:r>
            <a:r>
              <a:rPr lang="en-US" dirty="0" smtClean="0"/>
              <a:t> pattern to describe the test (e.g. "Given that I have logged in, When I click the My Orders link Then I will be directed to the Order List page"). </a:t>
            </a:r>
          </a:p>
          <a:p>
            <a:endParaRPr lang="en-US" dirty="0" smtClean="0"/>
          </a:p>
          <a:p>
            <a:r>
              <a:rPr lang="en-US" dirty="0" smtClean="0"/>
              <a:t>In contrast to TDD, BDD is when we write </a:t>
            </a:r>
            <a:r>
              <a:rPr lang="en-US" i="1" dirty="0" smtClean="0"/>
              <a:t>behavior &amp; specification</a:t>
            </a:r>
            <a:r>
              <a:rPr lang="en-US" dirty="0" smtClean="0"/>
              <a:t> that then drives our software development.</a:t>
            </a:r>
          </a:p>
          <a:p>
            <a:endParaRPr lang="en-US" dirty="0" smtClean="0"/>
          </a:p>
          <a:p>
            <a:r>
              <a:rPr lang="en-US" dirty="0" smtClean="0"/>
              <a:t>BDD also meant to eliminate issues that TDD might cause.</a:t>
            </a:r>
          </a:p>
          <a:p>
            <a:pPr marL="0" indent="0">
              <a:buNone/>
            </a:pPr>
            <a:r>
              <a:rPr lang="en-US" sz="1600" dirty="0" smtClean="0">
                <a:hlinkClick r:id="rId2"/>
              </a:rPr>
              <a:t>(https</a:t>
            </a:r>
            <a:r>
              <a:rPr lang="en-US" sz="1600" dirty="0">
                <a:hlinkClick r:id="rId2"/>
              </a:rPr>
              <a:t>://</a:t>
            </a:r>
            <a:r>
              <a:rPr lang="en-US" sz="1600" dirty="0" smtClean="0">
                <a:hlinkClick r:id="rId2"/>
              </a:rPr>
              <a:t>sqa.stackexchange.com/questions/15263/exactly-how-are-bdd-tdd-atdd-kanban-and-scrum-different-from-a-waterfall-appr</a:t>
            </a:r>
            <a:r>
              <a:rPr lang="en-US" sz="1600" dirty="0" smtClean="0"/>
              <a:t>)</a:t>
            </a:r>
            <a:endParaRPr lang="en-US" sz="1600" dirty="0"/>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90A070-C19D-4586-A17F-0E5950F0C05F}" type="slidenum">
              <a:rPr lang="en-US" altLang="en-US">
                <a:solidFill>
                  <a:srgbClr val="898989"/>
                </a:solidFill>
              </a:rPr>
              <a:pPr/>
              <a:t>6</a:t>
            </a:fld>
            <a:endParaRPr lang="en-US" altLang="en-US">
              <a:solidFill>
                <a:srgbClr val="898989"/>
              </a:solidFill>
            </a:endParaRPr>
          </a:p>
        </p:txBody>
      </p:sp>
      <p:sp>
        <p:nvSpPr>
          <p:cNvPr id="6" name="Title 1"/>
          <p:cNvSpPr txBox="1">
            <a:spLocks/>
          </p:cNvSpPr>
          <p:nvPr/>
        </p:nvSpPr>
        <p:spPr>
          <a:xfrm>
            <a:off x="723530" y="457200"/>
            <a:ext cx="8229600" cy="1143000"/>
          </a:xfrm>
          <a:prstGeom prst="rect">
            <a:avLst/>
          </a:prstGeom>
        </p:spPr>
        <p:txBody>
          <a:bodyPr lIns="0" anchor="ctr" anchorCtr="0">
            <a:normAutofit/>
          </a:bodyPr>
          <a:lstStyle>
            <a:lvl1pPr algn="l" rtl="0" fontAlgn="base">
              <a:lnSpc>
                <a:spcPts val="3000"/>
              </a:lnSpc>
              <a:spcBef>
                <a:spcPct val="0"/>
              </a:spcBef>
              <a:spcAft>
                <a:spcPct val="0"/>
              </a:spcAft>
              <a:defRPr sz="2800" b="1" kern="1200" baseline="0">
                <a:solidFill>
                  <a:schemeClr val="tx2"/>
                </a:solidFill>
                <a:latin typeface="+mj-lt"/>
                <a:ea typeface="+mj-ea"/>
                <a:cs typeface="Arial" pitchFamily="34" charset="0"/>
              </a:defRPr>
            </a:lvl1pPr>
            <a:lvl2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2pPr>
            <a:lvl3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3pPr>
            <a:lvl4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4pPr>
            <a:lvl5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9pPr>
          </a:lstStyle>
          <a:p>
            <a:r>
              <a:rPr lang="en-US" dirty="0" smtClean="0"/>
              <a:t>Scenarios</a:t>
            </a:r>
            <a:endParaRPr lang="en-US" dirty="0"/>
          </a:p>
        </p:txBody>
      </p:sp>
      <p:sp>
        <p:nvSpPr>
          <p:cNvPr id="7" name="Content Placeholder 5"/>
          <p:cNvSpPr txBox="1">
            <a:spLocks/>
          </p:cNvSpPr>
          <p:nvPr/>
        </p:nvSpPr>
        <p:spPr>
          <a:xfrm>
            <a:off x="457200" y="1600200"/>
            <a:ext cx="8229600" cy="4525963"/>
          </a:xfrm>
          <a:prstGeom prst="rect">
            <a:avLst/>
          </a:prstGeom>
        </p:spPr>
        <p:txBody>
          <a:bodyPr>
            <a:normAutofit/>
          </a:bodyPr>
          <a:lstStyle>
            <a:lvl1pPr marL="342900" indent="-342900" algn="l" rtl="0" fontAlgn="base">
              <a:spcBef>
                <a:spcPct val="20000"/>
              </a:spcBef>
              <a:spcAft>
                <a:spcPct val="0"/>
              </a:spcAft>
              <a:buClr>
                <a:schemeClr val="accent1"/>
              </a:buClr>
              <a:buFont typeface="Avenir LT Std 35 Light"/>
              <a:buChar char="•"/>
              <a:defRPr sz="20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accent1"/>
              </a:buClr>
              <a:buFont typeface="Wingdings" panose="05000000000000000000" pitchFamily="2" charset="2"/>
              <a:buChar char="§"/>
              <a:defRPr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accent1"/>
              </a:buClr>
              <a:buFont typeface="Avenir LT Std 35 Light"/>
              <a:buChar char="&gt;"/>
              <a:defRPr sz="16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accent1"/>
              </a:buClr>
              <a:buFont typeface="Arial" panose="020B0604020202020204"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
        <p:nvSpPr>
          <p:cNvPr id="5" name="Shape 160"/>
          <p:cNvSpPr txBox="1">
            <a:spLocks noGrp="1"/>
          </p:cNvSpPr>
          <p:nvPr>
            <p:ph type="body" idx="4294967295"/>
          </p:nvPr>
        </p:nvSpPr>
        <p:spPr>
          <a:xfrm>
            <a:off x="457200" y="1704688"/>
            <a:ext cx="8229600" cy="4985950"/>
          </a:xfrm>
          <a:prstGeom prst="rect">
            <a:avLst/>
          </a:prstGeom>
        </p:spPr>
        <p:txBody>
          <a:bodyPr lIns="91425" tIns="91425" rIns="91425" bIns="91425" anchor="t" anchorCtr="0">
            <a:spAutoFit/>
          </a:bodyPr>
          <a:lstStyle/>
          <a:p>
            <a:pPr lvl="0" rtl="0">
              <a:buNone/>
            </a:pPr>
            <a:r>
              <a:rPr lang="en" sz="2400" dirty="0"/>
              <a:t>
</a:t>
            </a:r>
          </a:p>
          <a:p>
            <a:endParaRPr lang="en" sz="2400" dirty="0"/>
          </a:p>
          <a:p>
            <a:endParaRPr lang="en" sz="2400" dirty="0"/>
          </a:p>
          <a:p>
            <a:endParaRPr lang="en" sz="2400" dirty="0"/>
          </a:p>
          <a:p>
            <a:pPr marL="457200" lvl="0" indent="-381000" rtl="0">
              <a:buClr>
                <a:schemeClr val="dk2"/>
              </a:buClr>
              <a:buSzPct val="166666"/>
              <a:buFont typeface="Arial"/>
              <a:buChar char="•"/>
            </a:pPr>
            <a:r>
              <a:rPr lang="en" sz="2400" b="1" dirty="0" smtClean="0">
                <a:solidFill>
                  <a:srgbClr val="FF00FF"/>
                </a:solidFill>
              </a:rPr>
              <a:t>GIVEN</a:t>
            </a:r>
            <a:r>
              <a:rPr lang="en" sz="2400" dirty="0"/>
              <a:t>, an initial context</a:t>
            </a:r>
          </a:p>
          <a:p>
            <a:pPr marL="457200" lvl="0" indent="-381000" rtl="0">
              <a:buClr>
                <a:schemeClr val="dk2"/>
              </a:buClr>
              <a:buSzPct val="166666"/>
              <a:buFont typeface="Arial"/>
              <a:buChar char="•"/>
            </a:pPr>
            <a:r>
              <a:rPr lang="en" sz="2400" b="1" dirty="0">
                <a:solidFill>
                  <a:srgbClr val="FF00FF"/>
                </a:solidFill>
              </a:rPr>
              <a:t>WHEN</a:t>
            </a:r>
            <a:r>
              <a:rPr lang="en" sz="2400" dirty="0"/>
              <a:t>, occurrence of an event</a:t>
            </a:r>
          </a:p>
          <a:p>
            <a:pPr marL="457200" lvl="0" indent="-381000" rtl="0">
              <a:buClr>
                <a:schemeClr val="dk2"/>
              </a:buClr>
              <a:buSzPct val="166666"/>
              <a:buFont typeface="Arial"/>
              <a:buChar char="•"/>
            </a:pPr>
            <a:r>
              <a:rPr lang="en" sz="2400" b="1" dirty="0">
                <a:solidFill>
                  <a:srgbClr val="FF00FF"/>
                </a:solidFill>
              </a:rPr>
              <a:t>THEN</a:t>
            </a:r>
            <a:r>
              <a:rPr lang="en" sz="2400" dirty="0"/>
              <a:t>, expected outcome</a:t>
            </a:r>
          </a:p>
          <a:p>
            <a:pPr marL="457200" lvl="0" indent="-381000" rtl="0">
              <a:buClr>
                <a:schemeClr val="dk2"/>
              </a:buClr>
              <a:buSzPct val="166666"/>
              <a:buFont typeface="Arial"/>
              <a:buChar char="•"/>
            </a:pPr>
            <a:r>
              <a:rPr lang="en" sz="2400" dirty="0"/>
              <a:t>Parameters in Quotes, </a:t>
            </a:r>
            <a:r>
              <a:rPr lang="en" sz="2400" b="1" dirty="0">
                <a:solidFill>
                  <a:srgbClr val="FF0000"/>
                </a:solidFill>
              </a:rPr>
              <a:t>" "</a:t>
            </a:r>
          </a:p>
          <a:p>
            <a:pPr marL="457200" lvl="0" indent="-381000" rtl="0">
              <a:buClr>
                <a:schemeClr val="dk2"/>
              </a:buClr>
              <a:buSzPct val="166666"/>
              <a:buFont typeface="Arial"/>
              <a:buChar char="•"/>
            </a:pPr>
            <a:r>
              <a:rPr lang="en" sz="2400" dirty="0"/>
              <a:t>Connectives - </a:t>
            </a:r>
            <a:r>
              <a:rPr lang="en" sz="2400" b="1" dirty="0">
                <a:solidFill>
                  <a:srgbClr val="FF0000"/>
                </a:solidFill>
              </a:rPr>
              <a:t>And</a:t>
            </a:r>
            <a:r>
              <a:rPr lang="en" sz="2400" dirty="0"/>
              <a:t> and </a:t>
            </a:r>
            <a:r>
              <a:rPr lang="en" sz="2400" b="1" dirty="0">
                <a:solidFill>
                  <a:srgbClr val="FF0000"/>
                </a:solidFill>
              </a:rPr>
              <a:t>Not </a:t>
            </a:r>
            <a:r>
              <a:rPr lang="en" sz="2400" dirty="0"/>
              <a:t>(only in then condition)</a:t>
            </a:r>
          </a:p>
          <a:p>
            <a:endParaRPr lang="en" sz="2400" dirty="0"/>
          </a:p>
        </p:txBody>
      </p:sp>
      <p:sp>
        <p:nvSpPr>
          <p:cNvPr id="9" name="Shape 161"/>
          <p:cNvSpPr/>
          <p:nvPr/>
        </p:nvSpPr>
        <p:spPr>
          <a:xfrm>
            <a:off x="2374900" y="1787526"/>
            <a:ext cx="3839226" cy="2170220"/>
          </a:xfrm>
          <a:prstGeom prst="rect">
            <a:avLst/>
          </a:prstGeom>
          <a:blipFill>
            <a:blip r:embed="rId2"/>
            <a:stretch>
              <a:fillRect/>
            </a:stretch>
          </a:blipFill>
        </p:spPr>
      </p:sp>
    </p:spTree>
    <p:extLst>
      <p:ext uri="{BB962C8B-B14F-4D97-AF65-F5344CB8AC3E}">
        <p14:creationId xmlns:p14="http://schemas.microsoft.com/office/powerpoint/2010/main" val="106351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90A070-C19D-4586-A17F-0E5950F0C05F}" type="slidenum">
              <a:rPr lang="en-US" altLang="en-US">
                <a:solidFill>
                  <a:srgbClr val="898989"/>
                </a:solidFill>
              </a:rPr>
              <a:pPr/>
              <a:t>7</a:t>
            </a:fld>
            <a:endParaRPr lang="en-US" altLang="en-US">
              <a:solidFill>
                <a:srgbClr val="898989"/>
              </a:solidFill>
            </a:endParaRPr>
          </a:p>
        </p:txBody>
      </p:sp>
      <p:sp>
        <p:nvSpPr>
          <p:cNvPr id="6" name="Title 1"/>
          <p:cNvSpPr txBox="1">
            <a:spLocks/>
          </p:cNvSpPr>
          <p:nvPr/>
        </p:nvSpPr>
        <p:spPr>
          <a:xfrm>
            <a:off x="830062" y="537592"/>
            <a:ext cx="8229600" cy="732408"/>
          </a:xfrm>
          <a:prstGeom prst="rect">
            <a:avLst/>
          </a:prstGeom>
        </p:spPr>
        <p:txBody>
          <a:bodyPr lIns="0" anchor="ctr" anchorCtr="0">
            <a:normAutofit/>
          </a:bodyPr>
          <a:lstStyle>
            <a:lvl1pPr algn="l" rtl="0" fontAlgn="base">
              <a:lnSpc>
                <a:spcPts val="3000"/>
              </a:lnSpc>
              <a:spcBef>
                <a:spcPct val="0"/>
              </a:spcBef>
              <a:spcAft>
                <a:spcPct val="0"/>
              </a:spcAft>
              <a:defRPr sz="2800" b="1" kern="1200" baseline="0">
                <a:solidFill>
                  <a:schemeClr val="tx2"/>
                </a:solidFill>
                <a:latin typeface="+mj-lt"/>
                <a:ea typeface="+mj-ea"/>
                <a:cs typeface="Arial" pitchFamily="34" charset="0"/>
              </a:defRPr>
            </a:lvl1pPr>
            <a:lvl2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2pPr>
            <a:lvl3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3pPr>
            <a:lvl4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4pPr>
            <a:lvl5pPr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800">
                <a:solidFill>
                  <a:schemeClr val="accent1"/>
                </a:solidFill>
                <a:latin typeface="Arial" panose="020B0604020202020204" pitchFamily="34" charset="0"/>
                <a:cs typeface="Arial" panose="020B0604020202020204" pitchFamily="34" charset="0"/>
              </a:defRPr>
            </a:lvl9pPr>
          </a:lstStyle>
          <a:p>
            <a:r>
              <a:rPr lang="en-US" dirty="0" smtClean="0"/>
              <a:t>Simple Unit Test </a:t>
            </a:r>
            <a:r>
              <a:rPr lang="en-US" sz="1000" dirty="0" smtClean="0"/>
              <a:t> (</a:t>
            </a:r>
            <a:r>
              <a:rPr lang="en-US" sz="1000" dirty="0" err="1" smtClean="0"/>
              <a:t>app.component.spec.ts</a:t>
            </a:r>
            <a:r>
              <a:rPr lang="en-US" sz="1000" dirty="0" smtClean="0"/>
              <a:t>)</a:t>
            </a:r>
            <a:endParaRPr lang="en-US" sz="1000" dirty="0"/>
          </a:p>
        </p:txBody>
      </p:sp>
      <p:sp>
        <p:nvSpPr>
          <p:cNvPr id="7" name="Content Placeholder 5"/>
          <p:cNvSpPr txBox="1">
            <a:spLocks/>
          </p:cNvSpPr>
          <p:nvPr/>
        </p:nvSpPr>
        <p:spPr>
          <a:xfrm>
            <a:off x="457200" y="1600200"/>
            <a:ext cx="8229600" cy="4525963"/>
          </a:xfrm>
          <a:prstGeom prst="rect">
            <a:avLst/>
          </a:prstGeom>
        </p:spPr>
        <p:txBody>
          <a:bodyPr>
            <a:normAutofit/>
          </a:bodyPr>
          <a:lstStyle>
            <a:lvl1pPr marL="342900" indent="-342900" algn="l" rtl="0" fontAlgn="base">
              <a:spcBef>
                <a:spcPct val="20000"/>
              </a:spcBef>
              <a:spcAft>
                <a:spcPct val="0"/>
              </a:spcAft>
              <a:buClr>
                <a:schemeClr val="accent1"/>
              </a:buClr>
              <a:buFont typeface="Avenir LT Std 35 Light"/>
              <a:buChar char="•"/>
              <a:defRPr sz="20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Clr>
                <a:schemeClr val="accent1"/>
              </a:buClr>
              <a:buFont typeface="Wingdings" panose="05000000000000000000" pitchFamily="2" charset="2"/>
              <a:buChar char="§"/>
              <a:defRPr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chemeClr val="accent1"/>
              </a:buClr>
              <a:buFont typeface="Avenir LT Std 35 Light"/>
              <a:buChar char="&gt;"/>
              <a:defRPr sz="16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chemeClr val="accent1"/>
              </a:buClr>
              <a:buFont typeface="Arial" panose="020B0604020202020204"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9" name="Picture 8"/>
          <p:cNvPicPr>
            <a:picLocks noChangeAspect="1"/>
          </p:cNvPicPr>
          <p:nvPr/>
        </p:nvPicPr>
        <p:blipFill>
          <a:blip r:embed="rId2"/>
          <a:stretch>
            <a:fillRect/>
          </a:stretch>
        </p:blipFill>
        <p:spPr>
          <a:xfrm>
            <a:off x="896646" y="1349406"/>
            <a:ext cx="6454065" cy="4551331"/>
          </a:xfrm>
          <a:prstGeom prst="rect">
            <a:avLst/>
          </a:prstGeom>
        </p:spPr>
      </p:pic>
    </p:spTree>
    <p:extLst>
      <p:ext uri="{BB962C8B-B14F-4D97-AF65-F5344CB8AC3E}">
        <p14:creationId xmlns:p14="http://schemas.microsoft.com/office/powerpoint/2010/main" val="151652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6829"/>
            <a:ext cx="8229600" cy="462529"/>
          </a:xfrm>
        </p:spPr>
        <p:txBody>
          <a:bodyPr/>
          <a:lstStyle/>
          <a:p>
            <a:r>
              <a:rPr lang="en-US" dirty="0" smtClean="0"/>
              <a:t>Now Sample End to End Test</a:t>
            </a:r>
            <a:endParaRPr lang="en-US" dirty="0"/>
          </a:p>
        </p:txBody>
      </p:sp>
      <p:sp>
        <p:nvSpPr>
          <p:cNvPr id="5" name="Slide Number Placeholder 4"/>
          <p:cNvSpPr>
            <a:spLocks noGrp="1"/>
          </p:cNvSpPr>
          <p:nvPr>
            <p:ph type="sldNum" sz="quarter" idx="15"/>
          </p:nvPr>
        </p:nvSpPr>
        <p:spPr/>
        <p:txBody>
          <a:bodyPr/>
          <a:lstStyle/>
          <a:p>
            <a:fld id="{D630C96A-012B-4FA3-BA6C-DBFE2BC20E46}" type="slidenum">
              <a:rPr lang="en-US" altLang="en-US" smtClean="0"/>
              <a:pPr/>
              <a:t>8</a:t>
            </a:fld>
            <a:endParaRPr lang="en-US" altLang="en-US"/>
          </a:p>
        </p:txBody>
      </p:sp>
      <p:sp>
        <p:nvSpPr>
          <p:cNvPr id="11" name="Text Placeholder 10"/>
          <p:cNvSpPr>
            <a:spLocks noGrp="1"/>
          </p:cNvSpPr>
          <p:nvPr>
            <p:ph type="body" sz="quarter" idx="13"/>
          </p:nvPr>
        </p:nvSpPr>
        <p:spPr>
          <a:xfrm>
            <a:off x="457200" y="1676400"/>
            <a:ext cx="8127507" cy="4292803"/>
          </a:xfrm>
        </p:spPr>
        <p:txBody>
          <a:bodyPr/>
          <a:lstStyle/>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a:p>
        </p:txBody>
      </p:sp>
      <p:pic>
        <p:nvPicPr>
          <p:cNvPr id="12" name="Picture 11"/>
          <p:cNvPicPr>
            <a:picLocks noChangeAspect="1"/>
          </p:cNvPicPr>
          <p:nvPr/>
        </p:nvPicPr>
        <p:blipFill>
          <a:blip r:embed="rId3"/>
          <a:stretch>
            <a:fillRect/>
          </a:stretch>
        </p:blipFill>
        <p:spPr>
          <a:xfrm>
            <a:off x="532661" y="1313895"/>
            <a:ext cx="7039992" cy="3844031"/>
          </a:xfrm>
          <a:prstGeom prst="rect">
            <a:avLst/>
          </a:prstGeom>
        </p:spPr>
      </p:pic>
    </p:spTree>
    <p:extLst>
      <p:ext uri="{BB962C8B-B14F-4D97-AF65-F5344CB8AC3E}">
        <p14:creationId xmlns:p14="http://schemas.microsoft.com/office/powerpoint/2010/main" val="52466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6725" y="1417320"/>
            <a:ext cx="8229600" cy="4682853"/>
          </a:xfrm>
        </p:spPr>
        <p:txBody>
          <a:bodyPr/>
          <a:lstStyle/>
          <a:p>
            <a:r>
              <a:rPr lang="en-US" sz="1500" dirty="0" err="1" smtClean="0"/>
              <a:t>Webpack</a:t>
            </a:r>
            <a:endParaRPr lang="en-US" sz="1500" dirty="0"/>
          </a:p>
          <a:p>
            <a:pPr lvl="1"/>
            <a:r>
              <a:rPr lang="en-US" sz="1500" dirty="0"/>
              <a:t>popular module bundler, a tool for bundling application source code in convenient chunks and for loading that code from a server into a </a:t>
            </a:r>
            <a:r>
              <a:rPr lang="en-US" sz="1500" dirty="0" smtClean="0"/>
              <a:t>browser.</a:t>
            </a:r>
          </a:p>
          <a:p>
            <a:r>
              <a:rPr lang="en-US" sz="1500" dirty="0" smtClean="0"/>
              <a:t>Selenium</a:t>
            </a:r>
          </a:p>
          <a:p>
            <a:pPr lvl="1"/>
            <a:r>
              <a:rPr lang="en-US" sz="1500" dirty="0" smtClean="0"/>
              <a:t>Selenium </a:t>
            </a:r>
            <a:r>
              <a:rPr lang="en-US" sz="1500" dirty="0"/>
              <a:t>allows us to automate browsers – Chrome, Firefox, Opera and yes, even Internet Explorer!</a:t>
            </a:r>
          </a:p>
          <a:p>
            <a:pPr lvl="1"/>
            <a:r>
              <a:rPr lang="en-US" sz="1500" dirty="0"/>
              <a:t>But we don’t need to use selenium directly. The Angular team gives a great tool that wraps around Selenium – </a:t>
            </a:r>
            <a:r>
              <a:rPr lang="en-US" sz="1500" dirty="0" smtClean="0"/>
              <a:t>Protractor.</a:t>
            </a:r>
          </a:p>
          <a:p>
            <a:r>
              <a:rPr lang="en-US" sz="1500" dirty="0" smtClean="0"/>
              <a:t>Protractor</a:t>
            </a:r>
          </a:p>
          <a:p>
            <a:pPr lvl="1"/>
            <a:r>
              <a:rPr lang="en-US" sz="1500" dirty="0"/>
              <a:t>Protractor is the testing framework we’ll be using for our Angular 2 applications.</a:t>
            </a:r>
          </a:p>
          <a:p>
            <a:pPr lvl="1"/>
            <a:r>
              <a:rPr lang="en-US" sz="1500" dirty="0"/>
              <a:t>Using protractor is as simple as installing the command line tools, creating the configuration file and running the tests.</a:t>
            </a:r>
          </a:p>
          <a:p>
            <a:r>
              <a:rPr lang="en-US" sz="1500" dirty="0" smtClean="0"/>
              <a:t>Jasmine</a:t>
            </a:r>
          </a:p>
          <a:p>
            <a:pPr lvl="1"/>
            <a:r>
              <a:rPr lang="en-US" sz="1500" dirty="0"/>
              <a:t>Jasmine is the framework we’ll be using for writing tests</a:t>
            </a:r>
            <a:r>
              <a:rPr lang="en-US" sz="1500" dirty="0" smtClean="0"/>
              <a:t>.</a:t>
            </a:r>
            <a:r>
              <a:rPr lang="en-US" sz="1600" dirty="0" smtClean="0"/>
              <a:t> </a:t>
            </a:r>
            <a:r>
              <a:rPr lang="en-US" sz="1500" dirty="0"/>
              <a:t>Jasmines files are typically named something like filenameSpec.jsfilenameSpec.js</a:t>
            </a:r>
          </a:p>
          <a:p>
            <a:r>
              <a:rPr lang="en-US" sz="1500" dirty="0" smtClean="0"/>
              <a:t>Karma</a:t>
            </a:r>
            <a:endParaRPr lang="en-US" sz="1500" dirty="0"/>
          </a:p>
          <a:p>
            <a:pPr lvl="1"/>
            <a:r>
              <a:rPr lang="en-US" sz="1500" dirty="0" smtClean="0"/>
              <a:t>Test suite </a:t>
            </a:r>
            <a:r>
              <a:rPr lang="en-US" sz="1500" dirty="0"/>
              <a:t>runner. Karma runs the Jasmine tests automatically.</a:t>
            </a:r>
          </a:p>
        </p:txBody>
      </p:sp>
      <p:sp>
        <p:nvSpPr>
          <p:cNvPr id="4" name="Title 3"/>
          <p:cNvSpPr>
            <a:spLocks noGrp="1"/>
          </p:cNvSpPr>
          <p:nvPr>
            <p:ph type="title"/>
          </p:nvPr>
        </p:nvSpPr>
        <p:spPr>
          <a:xfrm>
            <a:off x="457200" y="736829"/>
            <a:ext cx="8229600" cy="577621"/>
          </a:xfrm>
        </p:spPr>
        <p:txBody>
          <a:bodyPr/>
          <a:lstStyle/>
          <a:p>
            <a:r>
              <a:rPr lang="en-US" dirty="0" smtClean="0"/>
              <a:t>Tools will be used for Exercise today</a:t>
            </a:r>
            <a:endParaRPr lang="en-US" dirty="0"/>
          </a:p>
        </p:txBody>
      </p:sp>
      <p:sp>
        <p:nvSpPr>
          <p:cNvPr id="5" name="Slide Number Placeholder 4"/>
          <p:cNvSpPr>
            <a:spLocks noGrp="1"/>
          </p:cNvSpPr>
          <p:nvPr>
            <p:ph type="sldNum" sz="quarter" idx="15"/>
          </p:nvPr>
        </p:nvSpPr>
        <p:spPr/>
        <p:txBody>
          <a:bodyPr/>
          <a:lstStyle/>
          <a:p>
            <a:fld id="{D630C96A-012B-4FA3-BA6C-DBFE2BC20E46}" type="slidenum">
              <a:rPr lang="en-US" altLang="en-US" smtClean="0"/>
              <a:pPr/>
              <a:t>9</a:t>
            </a:fld>
            <a:endParaRPr lang="en-US" altLang="en-US"/>
          </a:p>
        </p:txBody>
      </p:sp>
    </p:spTree>
    <p:extLst>
      <p:ext uri="{BB962C8B-B14F-4D97-AF65-F5344CB8AC3E}">
        <p14:creationId xmlns:p14="http://schemas.microsoft.com/office/powerpoint/2010/main" val="1997673047"/>
      </p:ext>
    </p:extLst>
  </p:cSld>
  <p:clrMapOvr>
    <a:masterClrMapping/>
  </p:clrMapOvr>
</p:sld>
</file>

<file path=ppt/theme/theme1.xml><?xml version="1.0" encoding="utf-8"?>
<a:theme xmlns:a="http://schemas.openxmlformats.org/drawingml/2006/main" name="Leidos_Corporate_Arial_4x3_2017">
  <a:themeElements>
    <a:clrScheme name="Inv Colors">
      <a:dk1>
        <a:sysClr val="windowText" lastClr="000000"/>
      </a:dk1>
      <a:lt1>
        <a:sysClr val="window" lastClr="FFFFFF"/>
      </a:lt1>
      <a:dk2>
        <a:srgbClr val="201747"/>
      </a:dk2>
      <a:lt2>
        <a:srgbClr val="850F89"/>
      </a:lt2>
      <a:accent1>
        <a:srgbClr val="850F89"/>
      </a:accent1>
      <a:accent2>
        <a:srgbClr val="003B49"/>
      </a:accent2>
      <a:accent3>
        <a:srgbClr val="00778B"/>
      </a:accent3>
      <a:accent4>
        <a:srgbClr val="284734"/>
      </a:accent4>
      <a:accent5>
        <a:srgbClr val="046A38"/>
      </a:accent5>
      <a:accent6>
        <a:srgbClr val="8C7732"/>
      </a:accent6>
      <a:hlink>
        <a:srgbClr val="696158"/>
      </a:hlink>
      <a:folHlink>
        <a:srgbClr val="850F89"/>
      </a:folHlink>
    </a:clrScheme>
    <a:fontScheme name="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Inv Colors">
      <a:dk1>
        <a:sysClr val="windowText" lastClr="000000"/>
      </a:dk1>
      <a:lt1>
        <a:sysClr val="window" lastClr="FFFFFF"/>
      </a:lt1>
      <a:dk2>
        <a:srgbClr val="201747"/>
      </a:dk2>
      <a:lt2>
        <a:srgbClr val="850F89"/>
      </a:lt2>
      <a:accent1>
        <a:srgbClr val="850F89"/>
      </a:accent1>
      <a:accent2>
        <a:srgbClr val="003B49"/>
      </a:accent2>
      <a:accent3>
        <a:srgbClr val="00778B"/>
      </a:accent3>
      <a:accent4>
        <a:srgbClr val="284734"/>
      </a:accent4>
      <a:accent5>
        <a:srgbClr val="046A38"/>
      </a:accent5>
      <a:accent6>
        <a:srgbClr val="8C7732"/>
      </a:accent6>
      <a:hlink>
        <a:srgbClr val="696158"/>
      </a:hlink>
      <a:folHlink>
        <a:srgbClr val="850F89"/>
      </a:folHlink>
    </a:clrScheme>
    <a:fontScheme name="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Leidos_PPT_Arial_4x3_2017</Template>
  <TotalTime>11350</TotalTime>
  <Words>500</Words>
  <Application>Microsoft Office PowerPoint</Application>
  <PresentationFormat>On-screen Show (4:3)</PresentationFormat>
  <Paragraphs>81</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Agency FB</vt:lpstr>
      <vt:lpstr>Arial</vt:lpstr>
      <vt:lpstr>Avenir LT Std 35 Light</vt:lpstr>
      <vt:lpstr>Calibri</vt:lpstr>
      <vt:lpstr>Tahoma</vt:lpstr>
      <vt:lpstr>Wingdings</vt:lpstr>
      <vt:lpstr>Wingdings 3</vt:lpstr>
      <vt:lpstr>Leidos_Corporate_Arial_4x3_2017</vt:lpstr>
      <vt:lpstr>3_Custom Design</vt:lpstr>
      <vt:lpstr>PowerPoint Presentation</vt:lpstr>
      <vt:lpstr>What are Tests in general</vt:lpstr>
      <vt:lpstr>What is Test-Driven Development?</vt:lpstr>
      <vt:lpstr>Test-Driven Development Flow</vt:lpstr>
      <vt:lpstr>PowerPoint Presentation</vt:lpstr>
      <vt:lpstr>PowerPoint Presentation</vt:lpstr>
      <vt:lpstr>PowerPoint Presentation</vt:lpstr>
      <vt:lpstr>Now Sample End to End Test</vt:lpstr>
      <vt:lpstr>Tools will be used for Exercise today</vt:lpstr>
      <vt:lpstr>Lab Exercise</vt:lpstr>
      <vt:lpstr>Questions?</vt:lpstr>
    </vt:vector>
  </TitlesOfParts>
  <Company>Leidos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Pharo, Chris</dc:creator>
  <cp:lastModifiedBy>Gavathe, Shailesh   Contractor</cp:lastModifiedBy>
  <cp:revision>156</cp:revision>
  <cp:lastPrinted>2013-06-03T15:30:52Z</cp:lastPrinted>
  <dcterms:created xsi:type="dcterms:W3CDTF">2017-04-17T14:08:27Z</dcterms:created>
  <dcterms:modified xsi:type="dcterms:W3CDTF">2017-06-08T14:45:42Z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LatestUserAccountName">
    <vt:lpwstr>emmerlinj</vt:lpwstr>
  </property>
  <property fmtid="{D5CDD505-2E9C-101B-9397-08002B2CF9AE}" pid="3" name="Offisync_UniqueId">
    <vt:lpwstr>19474</vt:lpwstr>
  </property>
  <property fmtid="{D5CDD505-2E9C-101B-9397-08002B2CF9AE}" pid="4" name="Offisync_ProviderInitializationData">
    <vt:lpwstr>https://prism.leidos.com</vt:lpwstr>
  </property>
  <property fmtid="{D5CDD505-2E9C-101B-9397-08002B2CF9AE}" pid="5" name="Jive_VersionGuid">
    <vt:lpwstr>f68797af-5cc1-4d2e-ab52-292454c4a0f8</vt:lpwstr>
  </property>
  <property fmtid="{D5CDD505-2E9C-101B-9397-08002B2CF9AE}" pid="6" name="Offisync_ServerID">
    <vt:lpwstr>69c61383-9171-4f8b-9bfd-0b73fa5a99e1</vt:lpwstr>
  </property>
  <property fmtid="{D5CDD505-2E9C-101B-9397-08002B2CF9AE}" pid="7" name="Offisync_UpdateToken">
    <vt:lpwstr>8</vt:lpwstr>
  </property>
  <property fmtid="{D5CDD505-2E9C-101B-9397-08002B2CF9AE}" pid="8" name="Jive_ModifiedButNotPublished">
    <vt:lpwstr/>
  </property>
  <property fmtid="{D5CDD505-2E9C-101B-9397-08002B2CF9AE}" pid="9" name="_NewReviewCycle">
    <vt:lpwstr/>
  </property>
</Properties>
</file>