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F728-A594-4856-9210-38EF8868BAA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1EE4-0AFC-4311-BB55-01E7F006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8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F728-A594-4856-9210-38EF8868BAA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1EE4-0AFC-4311-BB55-01E7F006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4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F728-A594-4856-9210-38EF8868BAA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1EE4-0AFC-4311-BB55-01E7F006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9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F728-A594-4856-9210-38EF8868BAA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1EE4-0AFC-4311-BB55-01E7F006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8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F728-A594-4856-9210-38EF8868BAA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1EE4-0AFC-4311-BB55-01E7F006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8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F728-A594-4856-9210-38EF8868BAA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1EE4-0AFC-4311-BB55-01E7F006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7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F728-A594-4856-9210-38EF8868BAA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1EE4-0AFC-4311-BB55-01E7F006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5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F728-A594-4856-9210-38EF8868BAA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1EE4-0AFC-4311-BB55-01E7F006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F728-A594-4856-9210-38EF8868BAA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1EE4-0AFC-4311-BB55-01E7F006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7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F728-A594-4856-9210-38EF8868BAA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1EE4-0AFC-4311-BB55-01E7F006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3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F728-A594-4856-9210-38EF8868BAA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1EE4-0AFC-4311-BB55-01E7F006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7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6F728-A594-4856-9210-38EF8868BAA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41EE4-0AFC-4311-BB55-01E7F006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Brosu</a:t>
            </a:r>
            <a:r>
              <a:rPr lang="en-US" dirty="0" smtClean="0"/>
              <a:t>!</a:t>
            </a:r>
          </a:p>
          <a:p>
            <a:r>
              <a:rPr lang="en-US" dirty="0" smtClean="0"/>
              <a:t>By: Branden Guevara</a:t>
            </a:r>
          </a:p>
          <a:p>
            <a:r>
              <a:rPr lang="en-US" dirty="0" smtClean="0"/>
              <a:t>Garrett </a:t>
            </a:r>
            <a:r>
              <a:rPr lang="en-US" dirty="0" err="1" smtClean="0"/>
              <a:t>Eledui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44319"/>
            <a:ext cx="3162300" cy="1839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690614"/>
            <a:ext cx="2502687" cy="2509838"/>
          </a:xfrm>
          <a:prstGeom prst="rect">
            <a:avLst/>
          </a:prstGeom>
        </p:spPr>
      </p:pic>
      <p:sp>
        <p:nvSpPr>
          <p:cNvPr id="6" name="PubCross"/>
          <p:cNvSpPr>
            <a:spLocks noEditPoints="1" noChangeArrowheads="1"/>
          </p:cNvSpPr>
          <p:nvPr/>
        </p:nvSpPr>
        <p:spPr bwMode="auto">
          <a:xfrm>
            <a:off x="3467100" y="1031133"/>
            <a:ext cx="1828800" cy="1828800"/>
          </a:xfrm>
          <a:custGeom>
            <a:avLst/>
            <a:gdLst>
              <a:gd name="G0" fmla="+- 0 0 0"/>
              <a:gd name="G1" fmla="+- 5400 0 0"/>
              <a:gd name="G2" fmla="+- 21600 0 5400"/>
              <a:gd name="G3" fmla="+- 5400 0 0"/>
              <a:gd name="G4" fmla="+- 21600 0 5400"/>
              <a:gd name="T0" fmla="*/ 10800 w 21600"/>
              <a:gd name="T1" fmla="*/ 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G1 w 21600"/>
              <a:gd name="T9" fmla="*/ G3 h 21600"/>
              <a:gd name="T10" fmla="*/ G2 w 21600"/>
              <a:gd name="T11" fmla="*/ G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5400" y="0"/>
                </a:moveTo>
                <a:lnTo>
                  <a:pt x="5400" y="5400"/>
                </a:lnTo>
                <a:lnTo>
                  <a:pt x="0" y="5400"/>
                </a:lnTo>
                <a:lnTo>
                  <a:pt x="0" y="16200"/>
                </a:lnTo>
                <a:lnTo>
                  <a:pt x="5400" y="16200"/>
                </a:lnTo>
                <a:lnTo>
                  <a:pt x="5400" y="21600"/>
                </a:lnTo>
                <a:lnTo>
                  <a:pt x="16200" y="21600"/>
                </a:lnTo>
                <a:lnTo>
                  <a:pt x="16200" y="16200"/>
                </a:lnTo>
                <a:lnTo>
                  <a:pt x="21600" y="16200"/>
                </a:lnTo>
                <a:lnTo>
                  <a:pt x="21600" y="5400"/>
                </a:lnTo>
                <a:lnTo>
                  <a:pt x="16200" y="5400"/>
                </a:lnTo>
                <a:lnTo>
                  <a:pt x="16200" y="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94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more songs for multiple genres</a:t>
            </a:r>
          </a:p>
          <a:p>
            <a:r>
              <a:rPr lang="en-US" dirty="0" smtClean="0"/>
              <a:t>Allow the user to add their own songs</a:t>
            </a:r>
          </a:p>
          <a:p>
            <a:pPr lvl="1"/>
            <a:r>
              <a:rPr lang="en-US" dirty="0" smtClean="0"/>
              <a:t>Only if its possible to create a beat time table for a random song</a:t>
            </a:r>
          </a:p>
          <a:p>
            <a:r>
              <a:rPr lang="en-US" dirty="0" smtClean="0"/>
              <a:t>Multiplayer Mode?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7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Brosu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Rhythm game much like Tap </a:t>
            </a:r>
            <a:r>
              <a:rPr lang="en-US" sz="2600" dirty="0" err="1" smtClean="0"/>
              <a:t>Tap</a:t>
            </a:r>
            <a:r>
              <a:rPr lang="en-US" sz="2600" dirty="0" smtClean="0"/>
              <a:t>, Geometry Dash, and </a:t>
            </a:r>
            <a:r>
              <a:rPr lang="en-US" sz="2600" dirty="0" err="1" smtClean="0"/>
              <a:t>Osu</a:t>
            </a:r>
            <a:endParaRPr lang="en-US" sz="2600" dirty="0"/>
          </a:p>
          <a:p>
            <a:r>
              <a:rPr lang="en-US" sz="2600" dirty="0" smtClean="0"/>
              <a:t>Tap along to the beat of a hype song</a:t>
            </a:r>
          </a:p>
          <a:p>
            <a:r>
              <a:rPr lang="en-US" sz="2600" dirty="0" smtClean="0"/>
              <a:t>Enjoy the alluring effects of the background as it dances to the beat of your finger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962400"/>
            <a:ext cx="5848350" cy="253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1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Rhythm Game enthusiasts</a:t>
            </a:r>
          </a:p>
          <a:p>
            <a:r>
              <a:rPr lang="en-US" sz="2600" dirty="0" smtClean="0"/>
              <a:t>All ages</a:t>
            </a:r>
          </a:p>
          <a:p>
            <a:r>
              <a:rPr lang="en-US" sz="2600" dirty="0" smtClean="0"/>
              <a:t>People who like to tap along to their favorite song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124200"/>
            <a:ext cx="1855470" cy="309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119284"/>
            <a:ext cx="5410200" cy="304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8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Expect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Touch screen interaction</a:t>
            </a:r>
          </a:p>
          <a:p>
            <a:r>
              <a:rPr lang="en-US" dirty="0" smtClean="0"/>
              <a:t>2D shape-shifting graphics</a:t>
            </a:r>
          </a:p>
          <a:p>
            <a:r>
              <a:rPr lang="en-US" dirty="0" smtClean="0"/>
              <a:t>Preloaded songs that can be selected to play immediately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4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12" y="1896269"/>
            <a:ext cx="1171575" cy="3933825"/>
          </a:xfrm>
        </p:spPr>
      </p:pic>
    </p:spTree>
    <p:extLst>
      <p:ext uri="{BB962C8B-B14F-4D97-AF65-F5344CB8AC3E}">
        <p14:creationId xmlns:p14="http://schemas.microsoft.com/office/powerpoint/2010/main" val="50506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33400"/>
            <a:ext cx="6161890" cy="4877594"/>
          </a:xfrm>
        </p:spPr>
      </p:pic>
    </p:spTree>
    <p:extLst>
      <p:ext uri="{BB962C8B-B14F-4D97-AF65-F5344CB8AC3E}">
        <p14:creationId xmlns:p14="http://schemas.microsoft.com/office/powerpoint/2010/main" val="2251567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Targeted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iPhone 6s Plus</a:t>
            </a:r>
          </a:p>
          <a:p>
            <a:r>
              <a:rPr lang="en-US" dirty="0" smtClean="0"/>
              <a:t>iPhone 7 Plus</a:t>
            </a:r>
          </a:p>
          <a:p>
            <a:r>
              <a:rPr lang="en-US" dirty="0" smtClean="0"/>
              <a:t>Kindle Fire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a song, graphics will appear that the user must interact with as close to the beat as possible</a:t>
            </a:r>
          </a:p>
          <a:p>
            <a:r>
              <a:rPr lang="en-US" dirty="0" smtClean="0"/>
              <a:t>Scoring is based on how many beats were tapped correctly</a:t>
            </a:r>
          </a:p>
          <a:p>
            <a:r>
              <a:rPr lang="en-US" dirty="0" smtClean="0"/>
              <a:t>Combo effects can occur during a </a:t>
            </a:r>
            <a:r>
              <a:rPr lang="en-US" dirty="0" err="1" smtClean="0"/>
              <a:t>playthrough</a:t>
            </a:r>
            <a:r>
              <a:rPr lang="en-US" dirty="0" smtClean="0"/>
              <a:t> causing much more elaborate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6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Songs to work with</a:t>
            </a:r>
          </a:p>
          <a:p>
            <a:r>
              <a:rPr lang="en-US" dirty="0" smtClean="0"/>
              <a:t>Corona SDK</a:t>
            </a:r>
          </a:p>
          <a:p>
            <a:r>
              <a:rPr lang="en-US" dirty="0" smtClean="0"/>
              <a:t>Ourselves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22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184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What is Brosu?</vt:lpstr>
      <vt:lpstr>Target Audience</vt:lpstr>
      <vt:lpstr>What to Expect</vt:lpstr>
      <vt:lpstr>Game Flow</vt:lpstr>
      <vt:lpstr>Screen Flow</vt:lpstr>
      <vt:lpstr>Targeted Platforms</vt:lpstr>
      <vt:lpstr>Features</vt:lpstr>
      <vt:lpstr>What We Need</vt:lpstr>
      <vt:lpstr>Future Considerations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Brosu</dc:title>
  <dc:creator>Branden Guevara</dc:creator>
  <cp:lastModifiedBy>Branden Guevara</cp:lastModifiedBy>
  <cp:revision>6</cp:revision>
  <dcterms:created xsi:type="dcterms:W3CDTF">2016-11-09T22:01:51Z</dcterms:created>
  <dcterms:modified xsi:type="dcterms:W3CDTF">2016-11-10T03:27:05Z</dcterms:modified>
</cp:coreProperties>
</file>