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Brosu!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By: Branden Guevara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Garrett Eledui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44319"/>
            <a:ext cx="3162300" cy="183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690614"/>
            <a:ext cx="2502686" cy="25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3467100" y="1031133"/>
            <a:ext cx="1828800" cy="1828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30000" y="30000"/>
                </a:lnTo>
                <a:lnTo>
                  <a:pt x="0" y="30000"/>
                </a:lnTo>
                <a:lnTo>
                  <a:pt x="0" y="90000"/>
                </a:lnTo>
                <a:lnTo>
                  <a:pt x="30000" y="90000"/>
                </a:lnTo>
                <a:lnTo>
                  <a:pt x="30000" y="120000"/>
                </a:lnTo>
                <a:lnTo>
                  <a:pt x="90000" y="120000"/>
                </a:lnTo>
                <a:lnTo>
                  <a:pt x="90000" y="90000"/>
                </a:lnTo>
                <a:lnTo>
                  <a:pt x="120000" y="90000"/>
                </a:lnTo>
                <a:lnTo>
                  <a:pt x="120000" y="30000"/>
                </a:lnTo>
                <a:lnTo>
                  <a:pt x="90000" y="30000"/>
                </a:lnTo>
                <a:lnTo>
                  <a:pt x="90000" y="0"/>
                </a:lnTo>
                <a:close/>
              </a:path>
            </a:pathLst>
          </a:custGeom>
          <a:solidFill>
            <a:srgbClr val="D8EBB3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rotWithShape="0" algn="ctr" dir="2700000" dist="107763">
              <a:srgbClr val="808080"/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199"/>
            <a:ext cx="82296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/>
              <a:t>Intro to final game design</a:t>
            </a: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/>
              <a:t>Concept</a:t>
            </a:r>
          </a:p>
          <a:p>
            <a:pPr lvl="1" marR="0" rtl="0" algn="l">
              <a:spcBef>
                <a:spcPts val="520"/>
              </a:spcBef>
              <a:spcAft>
                <a:spcPts val="0"/>
              </a:spcAft>
              <a:buSzPct val="100000"/>
            </a:pPr>
            <a:r>
              <a:rPr lang="en-US" sz="2600"/>
              <a:t>Rhythm Game</a:t>
            </a:r>
          </a:p>
          <a:p>
            <a:pPr indent="-342900" lvl="0" marL="342900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/>
              <a:t>Game </a:t>
            </a:r>
            <a:r>
              <a:rPr lang="en-US" sz="2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mechanics</a:t>
            </a:r>
          </a:p>
          <a:p>
            <a:pPr lvl="1" marR="0" rtl="0" algn="l">
              <a:spcBef>
                <a:spcPts val="520"/>
              </a:spcBef>
              <a:buSzPct val="100000"/>
              <a:buFont typeface="Arial"/>
            </a:pPr>
            <a:r>
              <a:rPr lang="en-US" sz="2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Dots indicate beats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Design Changes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screen interaction happens upon certain</a:t>
            </a:r>
            <a:r>
              <a:rPr lang="en-US"/>
              <a:t> milliseconds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Preloaded songs that can be selected to play immediately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Flow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57387"/>
            <a:ext cx="59436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Work Break Down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Branden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Game Mechanics and Game Flow Design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Garrett</a:t>
            </a:r>
          </a:p>
          <a:p>
            <a:pPr lvl="1" marR="0" rtl="0" algn="l">
              <a:spcBef>
                <a:spcPts val="640"/>
              </a:spcBef>
              <a:spcAft>
                <a:spcPts val="0"/>
              </a:spcAft>
            </a:pPr>
            <a:r>
              <a:rPr lang="en-US"/>
              <a:t>Graphics Design and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924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