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13921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Brosu!</a:t>
            </a:r>
          </a:p>
          <a:p>
            <a: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By: Branden Guevara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Garrett Eledui</a:t>
            </a: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944319"/>
            <a:ext cx="3162300" cy="1839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15000" y="690614"/>
            <a:ext cx="2502686" cy="250983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/>
          <p:nvPr/>
        </p:nvSpPr>
        <p:spPr>
          <a:xfrm>
            <a:off x="3467100" y="1031133"/>
            <a:ext cx="1828800" cy="1828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30000" y="30000"/>
                </a:lnTo>
                <a:lnTo>
                  <a:pt x="0" y="30000"/>
                </a:lnTo>
                <a:lnTo>
                  <a:pt x="0" y="90000"/>
                </a:lnTo>
                <a:lnTo>
                  <a:pt x="30000" y="90000"/>
                </a:lnTo>
                <a:lnTo>
                  <a:pt x="30000" y="120000"/>
                </a:lnTo>
                <a:lnTo>
                  <a:pt x="90000" y="120000"/>
                </a:lnTo>
                <a:lnTo>
                  <a:pt x="90000" y="90000"/>
                </a:lnTo>
                <a:lnTo>
                  <a:pt x="120000" y="90000"/>
                </a:lnTo>
                <a:lnTo>
                  <a:pt x="120000" y="30000"/>
                </a:lnTo>
                <a:lnTo>
                  <a:pt x="90000" y="30000"/>
                </a:lnTo>
                <a:lnTo>
                  <a:pt x="90000" y="0"/>
                </a:lnTo>
                <a:close/>
              </a:path>
            </a:pathLst>
          </a:custGeom>
          <a:solidFill>
            <a:srgbClr val="D8EBB3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362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dirty="0"/>
              <a:t>Intro to final game design</a:t>
            </a:r>
          </a:p>
          <a:p>
            <a:pPr marL="342900" marR="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dirty="0"/>
              <a:t>Concept</a:t>
            </a:r>
          </a:p>
          <a:p>
            <a:pPr marR="0" lvl="1" algn="l" rtl="0">
              <a:spcBef>
                <a:spcPts val="520"/>
              </a:spcBef>
              <a:spcAft>
                <a:spcPts val="0"/>
              </a:spcAft>
              <a:buSzPct val="100000"/>
            </a:pPr>
            <a:r>
              <a:rPr lang="en-US" sz="2600" dirty="0"/>
              <a:t>Rhythm Game</a:t>
            </a:r>
          </a:p>
          <a:p>
            <a:pPr marL="342900" marR="0" lvl="0" indent="-342900" algn="l" rtl="0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dirty="0"/>
              <a:t>Game </a:t>
            </a:r>
            <a:r>
              <a:rPr lang="en-US" sz="2600" dirty="0">
                <a:sym typeface="Arial"/>
              </a:rPr>
              <a:t>mechanics</a:t>
            </a:r>
          </a:p>
          <a:p>
            <a:pPr marR="0" lvl="1" algn="l" rtl="0">
              <a:spcBef>
                <a:spcPts val="520"/>
              </a:spcBef>
              <a:buSzPct val="100000"/>
              <a:buFont typeface="Arial"/>
            </a:pPr>
            <a:r>
              <a:rPr lang="en-US" sz="2600" dirty="0">
                <a:sym typeface="Arial"/>
              </a:rPr>
              <a:t>Purple Circles indicate </a:t>
            </a:r>
            <a:r>
              <a:rPr lang="en-US" sz="2600" dirty="0">
                <a:sym typeface="Arial"/>
              </a:rPr>
              <a:t>beats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Brosu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Design Changes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Touch screen interaction happens upon certain</a:t>
            </a:r>
            <a:r>
              <a:rPr lang="en-US"/>
              <a:t> milliseconds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Preloaded songs that can be selected to play immediately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 Flow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957387"/>
            <a:ext cx="594360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Work Break Down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Branden</a:t>
            </a:r>
          </a:p>
          <a:p>
            <a:pPr marR="0" lvl="1" algn="l" rtl="0">
              <a:spcBef>
                <a:spcPts val="0"/>
              </a:spcBef>
              <a:spcAft>
                <a:spcPts val="0"/>
              </a:spcAft>
            </a:pPr>
            <a:r>
              <a:rPr lang="en-US"/>
              <a:t>Game Mechanics and Game Flow Design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Garrett</a:t>
            </a:r>
          </a:p>
          <a:p>
            <a:pPr marR="0" lvl="1" algn="l" rtl="0">
              <a:spcBef>
                <a:spcPts val="640"/>
              </a:spcBef>
              <a:spcAft>
                <a:spcPts val="0"/>
              </a:spcAft>
            </a:pPr>
            <a:r>
              <a:rPr lang="en-US"/>
              <a:t>Graphics Design and Implementation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19245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Demo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On-screen Show (4:3)</PresentationFormat>
  <Paragraphs>19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Brosu</vt:lpstr>
      <vt:lpstr>Design Changes</vt:lpstr>
      <vt:lpstr>Game Flow</vt:lpstr>
      <vt:lpstr>Work Break Down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Branden Guevara</cp:lastModifiedBy>
  <cp:revision>1</cp:revision>
  <dcterms:modified xsi:type="dcterms:W3CDTF">2016-11-30T19:56:04Z</dcterms:modified>
</cp:coreProperties>
</file>