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29"/>
  </p:notesMasterIdLst>
  <p:handoutMasterIdLst>
    <p:handoutMasterId r:id="rId30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6" r:id="rId19"/>
    <p:sldId id="307" r:id="rId20"/>
    <p:sldId id="309" r:id="rId21"/>
    <p:sldId id="308" r:id="rId22"/>
    <p:sldId id="292" r:id="rId23"/>
    <p:sldId id="293" r:id="rId24"/>
    <p:sldId id="302" r:id="rId25"/>
    <p:sldId id="303" r:id="rId26"/>
    <p:sldId id="304" r:id="rId27"/>
    <p:sldId id="305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98" d="100"/>
          <a:sy n="98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="" xmlns:p14="http://schemas.microsoft.com/office/powerpoint/2010/main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11.01.2012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Open-Source-Projekt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https://github.com/groovyfx-project/groovyfx</a:t>
            </a:r>
          </a:p>
          <a:p>
            <a:r>
              <a:rPr lang="de-DE" dirty="0" smtClean="0"/>
              <a:t>Entwicklungsteam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Dean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Iverson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Jim Clarke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1368926"/>
            <a:ext cx="6575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595</Words>
  <Application>Microsoft Office PowerPoint</Application>
  <PresentationFormat>Bildschirmpräsentation (4:3)</PresentationFormat>
  <Paragraphs>164</Paragraphs>
  <Slides>22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OC-Vorlage_SSC</vt:lpstr>
      <vt:lpstr>OC-Vorlage (einfach)</vt:lpstr>
      <vt:lpstr>GroovyFX entfesselt JavaFX</vt:lpstr>
      <vt:lpstr>Stefan Glase, OPITZ CONSULTING</vt:lpstr>
      <vt:lpstr>Folie 3</vt:lpstr>
      <vt:lpstr>Agenda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GroovyFX?</vt:lpstr>
      <vt:lpstr>Was ist GroovyFX?</vt:lpstr>
      <vt:lpstr>Hello World mit GroovyFX</vt:lpstr>
      <vt:lpstr>Ein paar Fakten</vt:lpstr>
      <vt:lpstr>GroovyFX an Beispielen</vt:lpstr>
      <vt:lpstr>Folie 18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30</cp:revision>
  <dcterms:created xsi:type="dcterms:W3CDTF">2012-01-10T11:37:19Z</dcterms:created>
  <dcterms:modified xsi:type="dcterms:W3CDTF">2012-01-11T12:47:31Z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