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502" y="115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2" y="1270000"/>
            <a:ext cx="4695261" cy="7656513"/>
          </a:xfrm>
          <a:noFill/>
          <a:ln>
            <a:noFill/>
          </a:ln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3017"/>
            <a:ext cx="14312900" cy="698500"/>
          </a:xfrm>
        </p:spPr>
        <p:txBody>
          <a:bodyPr/>
          <a:lstStyle/>
          <a:p>
            <a:pPr algn="l"/>
            <a:r>
              <a:rPr lang="en-US" cap="none" dirty="0">
                <a:latin typeface="Bodoni MT" charset="0"/>
                <a:cs typeface="Didot" charset="0"/>
              </a:rPr>
              <a:t>Minecraft Gesture &amp; Movement Recognition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Tellus-Teal: Lewis Luck, Lewis Young, Brianna Hoffman, Jake Holland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11027421" y="1114425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RESULTS</a:t>
            </a:r>
          </a:p>
          <a:p>
            <a:endParaRPr lang="en-US" sz="1800" dirty="0">
              <a:latin typeface="Bodoni MT" charset="0"/>
            </a:endParaRPr>
          </a:p>
          <a:p>
            <a:r>
              <a:rPr lang="en-US" sz="1800" dirty="0">
                <a:latin typeface="Bodoni MT" charset="0"/>
              </a:rPr>
              <a:t>CONCULSION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785B8C8-8200-3150-56D9-EF8E0943F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3" y="1740310"/>
            <a:ext cx="5488279" cy="32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10DA65AA-34FD-30F4-8677-D63E5785FAC2}"/>
              </a:ext>
            </a:extLst>
          </p:cNvPr>
          <p:cNvSpPr txBox="1">
            <a:spLocks/>
          </p:cNvSpPr>
          <p:nvPr/>
        </p:nvSpPr>
        <p:spPr bwMode="auto">
          <a:xfrm>
            <a:off x="5706052" y="1270000"/>
            <a:ext cx="4462668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KPIs: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Helvetica Neue" charset="0"/>
              </a:rPr>
              <a:t>Accuracy</a:t>
            </a:r>
            <a:r>
              <a:rPr lang="en-US" dirty="0">
                <a:latin typeface="Helvetica Neue" charset="0"/>
              </a:rPr>
              <a:t>: gesture and movement detection. Minimum 60% ML gesture accuracy, minimum 80% accuracy with ultrasonic sensors, 95% accuracy with Thingy:52 pushbutton.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Helvetica Neue" charset="0"/>
              </a:rPr>
              <a:t>Latency (sensors): </a:t>
            </a:r>
            <a:r>
              <a:rPr lang="en-US" dirty="0">
                <a:latin typeface="Helvetica Neue" charset="0"/>
              </a:rPr>
              <a:t>Time taken for sensors. Ultrasonic sensors should operate at 2 samples per second, gesture recognition should run at 5 frames per second.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Helvetica Neue" charset="0"/>
              </a:rPr>
              <a:t>Latency (GUI &amp; Communications): </a:t>
            </a:r>
            <a:r>
              <a:rPr lang="en-US" dirty="0" err="1">
                <a:latin typeface="Helvetica Neue" charset="0"/>
              </a:rPr>
              <a:t>Ttaken</a:t>
            </a:r>
            <a:r>
              <a:rPr lang="en-US" dirty="0">
                <a:latin typeface="Helvetica Neue" charset="0"/>
              </a:rPr>
              <a:t> for the HID packets and information to appear on the GUI and Minecraft interface. Maximum 2 second latency should be exhibited during MQTT and Bluetooth packets delivery from sensor to base node to GUI.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Helvetica Neue" charset="0"/>
              </a:rPr>
              <a:t>Reliability:</a:t>
            </a:r>
            <a:r>
              <a:rPr lang="en-US" dirty="0">
                <a:latin typeface="Helvetica Neue" charset="0"/>
              </a:rPr>
              <a:t> The ability of the system to measure gesture and movement for environmental robustness, particularly in low-light conditions, high-activity areas, and across a variety of different subjects. A minimum 20% variation between users should be accepted, and 30% variation for different environmental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Helvetica Neue" charset="0"/>
              </a:rPr>
              <a:t>Display: </a:t>
            </a:r>
            <a:r>
              <a:rPr lang="en-US" dirty="0">
                <a:latin typeface="Helvetica Neue" charset="0"/>
              </a:rPr>
              <a:t>Measures the timely update rate of the GUI, and success of the Minecraft interface to detect all HID packets sent.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Helvetica Neue" charset="0"/>
              </a:rPr>
              <a:t>User Experience: </a:t>
            </a:r>
            <a:r>
              <a:rPr lang="en-US" dirty="0">
                <a:latin typeface="Helvetica Neue" charset="0"/>
              </a:rPr>
              <a:t>Measures the user's satisfaction with the game and its interface. Measured using a collection of data from the review portion of the GUI.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elvetica Neue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elvetica Neue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287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Minecraft Gesture &amp; Movement Recognition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Jake Holland</cp:lastModifiedBy>
  <cp:revision>6</cp:revision>
  <cp:lastPrinted>2011-10-04T02:16:03Z</cp:lastPrinted>
  <dcterms:created xsi:type="dcterms:W3CDTF">2011-10-04T02:18:07Z</dcterms:created>
  <dcterms:modified xsi:type="dcterms:W3CDTF">2024-05-14T01:29:22Z</dcterms:modified>
</cp:coreProperties>
</file>