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A2A-25A6-8948-9261-FFC34DB37F08}" type="datetimeFigureOut">
              <a:rPr lang="en-US" smtClean="0"/>
              <a:pPr/>
              <a:t>11/10/10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851-7ED1-564C-9CA9-855831E64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A2A-25A6-8948-9261-FFC34DB37F08}" type="datetimeFigureOut">
              <a:rPr lang="en-US" smtClean="0"/>
              <a:pPr/>
              <a:t>11/10/10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851-7ED1-564C-9CA9-855831E64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A2A-25A6-8948-9261-FFC34DB37F08}" type="datetimeFigureOut">
              <a:rPr lang="en-US" smtClean="0"/>
              <a:pPr/>
              <a:t>11/10/10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851-7ED1-564C-9CA9-855831E64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A2A-25A6-8948-9261-FFC34DB37F08}" type="datetimeFigureOut">
              <a:rPr lang="en-US" smtClean="0"/>
              <a:pPr/>
              <a:t>11/10/10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851-7ED1-564C-9CA9-855831E64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A2A-25A6-8948-9261-FFC34DB37F08}" type="datetimeFigureOut">
              <a:rPr lang="en-US" smtClean="0"/>
              <a:pPr/>
              <a:t>11/10/10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851-7ED1-564C-9CA9-855831E64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A2A-25A6-8948-9261-FFC34DB37F08}" type="datetimeFigureOut">
              <a:rPr lang="en-US" smtClean="0"/>
              <a:pPr/>
              <a:t>11/10/10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851-7ED1-564C-9CA9-855831E64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A2A-25A6-8948-9261-FFC34DB37F08}" type="datetimeFigureOut">
              <a:rPr lang="en-US" smtClean="0"/>
              <a:pPr/>
              <a:t>11/10/10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851-7ED1-564C-9CA9-855831E64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A2A-25A6-8948-9261-FFC34DB37F08}" type="datetimeFigureOut">
              <a:rPr lang="en-US" smtClean="0"/>
              <a:pPr/>
              <a:t>11/10/10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851-7ED1-564C-9CA9-855831E64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A2A-25A6-8948-9261-FFC34DB37F08}" type="datetimeFigureOut">
              <a:rPr lang="en-US" smtClean="0"/>
              <a:pPr/>
              <a:t>11/10/10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851-7ED1-564C-9CA9-855831E64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A2A-25A6-8948-9261-FFC34DB37F08}" type="datetimeFigureOut">
              <a:rPr lang="en-US" smtClean="0"/>
              <a:pPr/>
              <a:t>11/10/10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851-7ED1-564C-9CA9-855831E64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A2A-25A6-8948-9261-FFC34DB37F08}" type="datetimeFigureOut">
              <a:rPr lang="en-US" smtClean="0"/>
              <a:pPr/>
              <a:t>11/10/10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851-7ED1-564C-9CA9-855831E64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2A2A-25A6-8948-9261-FFC34DB37F08}" type="datetimeFigureOut">
              <a:rPr lang="en-US" smtClean="0"/>
              <a:pPr/>
              <a:t>11/10/10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6851-7ED1-564C-9CA9-855831E64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 flipH="1">
            <a:off x="620206" y="3308705"/>
            <a:ext cx="4682786" cy="297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2852569" y="3308706"/>
            <a:ext cx="4682786" cy="297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928367" y="2291787"/>
            <a:ext cx="433217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928367" y="4355388"/>
            <a:ext cx="433217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98407" y="323429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98407" y="524757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98407" y="121958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77657" y="323429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36927" y="323429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98407" y="4243629"/>
            <a:ext cx="223520" cy="223520"/>
            <a:chOff x="7711440" y="3017520"/>
            <a:chExt cx="223520" cy="22352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711440" y="3017520"/>
              <a:ext cx="223520" cy="216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>
              <a:off x="7714812" y="3020891"/>
              <a:ext cx="223520" cy="216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998407" y="2180027"/>
            <a:ext cx="223520" cy="223520"/>
            <a:chOff x="7711440" y="3017520"/>
            <a:chExt cx="223520" cy="22352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711440" y="3017520"/>
              <a:ext cx="223520" cy="216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>
              <a:off x="7714812" y="3020891"/>
              <a:ext cx="223520" cy="216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3925887" y="3417177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/>
                <a:cs typeface="Helvetica"/>
              </a:rPr>
              <a:t>i</a:t>
            </a:r>
            <a:r>
              <a:rPr lang="en-US" sz="2400" dirty="0" smtClean="0">
                <a:latin typeface="Helvetica"/>
                <a:cs typeface="Helvetica"/>
              </a:rPr>
              <a:t>,j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0177" y="3386697"/>
            <a:ext cx="75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i+1,j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90087" y="3396857"/>
            <a:ext cx="68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i-1,j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7510" y="1361440"/>
            <a:ext cx="75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i,j+1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07510" y="4780895"/>
            <a:ext cx="68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i,j-1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49279" y="592958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Negative</a:t>
            </a:r>
            <a:r>
              <a:rPr lang="en-US" sz="2400" dirty="0" smtClean="0">
                <a:latin typeface="Helvetica"/>
                <a:cs typeface="Helvetica"/>
              </a:rPr>
              <a:t> </a:t>
            </a:r>
            <a:r>
              <a:rPr lang="en-US" sz="2400" dirty="0" err="1" smtClean="0">
                <a:latin typeface="Helvetica"/>
                <a:cs typeface="Helvetica"/>
              </a:rPr>
              <a:t>x</a:t>
            </a:r>
            <a:r>
              <a:rPr lang="en-US" sz="2400" dirty="0" smtClean="0">
                <a:latin typeface="Helvetica"/>
                <a:cs typeface="Helvetica"/>
              </a:rPr>
              <a:t> flow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0" name="Left Arrow 39"/>
          <p:cNvSpPr/>
          <p:nvPr/>
        </p:nvSpPr>
        <p:spPr>
          <a:xfrm>
            <a:off x="4609960" y="3198721"/>
            <a:ext cx="1138238" cy="25235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>
            <a:off x="2377597" y="3198721"/>
            <a:ext cx="1138238" cy="25235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Tulane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Bree Cummins</dc:creator>
  <cp:lastModifiedBy>Bree Cummins</cp:lastModifiedBy>
  <cp:revision>7</cp:revision>
  <cp:lastPrinted>2010-11-10T19:12:40Z</cp:lastPrinted>
  <dcterms:created xsi:type="dcterms:W3CDTF">2010-11-10T19:11:55Z</dcterms:created>
  <dcterms:modified xsi:type="dcterms:W3CDTF">2010-11-10T19:14:36Z</dcterms:modified>
</cp:coreProperties>
</file>