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6"/>
  </p:notes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6" r:id="rId21"/>
    <p:sldId id="273" r:id="rId22"/>
    <p:sldId id="274" r:id="rId23"/>
    <p:sldId id="277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7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1A88-7272-4996-9D02-E7B7D4F7E8EA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DCF20-4267-4B56-9336-A77FD181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4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4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84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03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5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2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3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35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2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6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9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20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1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5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4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8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8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8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CF20-4267-4B56-9336-A77FD18171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8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中间件</a:t>
            </a:r>
            <a:r>
              <a:rPr lang="en-US" altLang="zh-CN" dirty="0" smtClean="0"/>
              <a:t>-Pigeon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By-</a:t>
            </a:r>
            <a:r>
              <a:rPr lang="zh-CN" altLang="en-US" dirty="0" smtClean="0"/>
              <a:t>朱荣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封装方法和参数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封装方法和参数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getVersion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getServiceName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getMethodName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String[] </a:t>
            </a:r>
            <a:r>
              <a:rPr lang="en-US" altLang="zh-CN" dirty="0" err="1"/>
              <a:t>getParamClassName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Object[] </a:t>
            </a:r>
            <a:r>
              <a:rPr lang="en-US" altLang="zh-CN" dirty="0" err="1"/>
              <a:t>getParameters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查找用户方法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1,</a:t>
            </a:r>
            <a:r>
              <a:rPr lang="zh-CN" altLang="en-US" dirty="0"/>
              <a:t>根据</a:t>
            </a:r>
            <a:r>
              <a:rPr lang="en-US" altLang="zh-CN" dirty="0" err="1"/>
              <a:t>serviceName</a:t>
            </a:r>
            <a:r>
              <a:rPr lang="zh-CN" altLang="en-US" dirty="0"/>
              <a:t>和</a:t>
            </a:r>
            <a:r>
              <a:rPr lang="en-US" altLang="zh-CN" dirty="0"/>
              <a:t>version</a:t>
            </a:r>
            <a:r>
              <a:rPr lang="zh-CN" altLang="en-US" dirty="0"/>
              <a:t>查到</a:t>
            </a:r>
            <a:r>
              <a:rPr lang="en-US" altLang="zh-CN" dirty="0" err="1"/>
              <a:t>serviceMethodCache</a:t>
            </a:r>
            <a:endParaRPr lang="en-US" altLang="zh-CN" dirty="0"/>
          </a:p>
          <a:p>
            <a:r>
              <a:rPr lang="en-US" altLang="zh-CN" dirty="0"/>
              <a:t>	2,</a:t>
            </a:r>
            <a:r>
              <a:rPr lang="zh-CN" altLang="en-US" dirty="0"/>
              <a:t>根据方法名和参数个数，取得方法列表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-&gt; </a:t>
            </a:r>
            <a:r>
              <a:rPr lang="zh-CN" altLang="en-US" dirty="0"/>
              <a:t>查找其中最匹配的方法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如果参数</a:t>
            </a:r>
            <a:r>
              <a:rPr lang="zh-CN" altLang="en-US" dirty="0"/>
              <a:t>为</a:t>
            </a:r>
            <a:r>
              <a:rPr lang="en-US" altLang="zh-CN" dirty="0"/>
              <a:t>void</a:t>
            </a:r>
            <a:r>
              <a:rPr lang="zh-CN" altLang="en-US" dirty="0"/>
              <a:t>，继续匹配下个参数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如果参数完全</a:t>
            </a:r>
            <a:r>
              <a:rPr lang="zh-CN" altLang="en-US" dirty="0"/>
              <a:t>匹配，则匹配度加</a:t>
            </a:r>
            <a:r>
              <a:rPr lang="en-US" altLang="zh-CN" dirty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en-US" altLang="zh-CN" dirty="0"/>
              <a:t>service</a:t>
            </a:r>
            <a:r>
              <a:rPr lang="zh-CN" altLang="en-US" dirty="0"/>
              <a:t>提供的参数是调用参数的子类，匹配度减</a:t>
            </a:r>
            <a:r>
              <a:rPr lang="en-US" altLang="zh-CN" dirty="0" smtClean="0"/>
              <a:t>1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最终取匹配度最大的方法，并将该方法缓存起来</a:t>
            </a:r>
            <a:endParaRPr lang="en-US" altLang="zh-CN" dirty="0"/>
          </a:p>
          <a:p>
            <a:r>
              <a:rPr lang="en-US" altLang="zh-CN" dirty="0"/>
              <a:t>	3, </a:t>
            </a:r>
            <a:r>
              <a:rPr lang="zh-CN" altLang="en-US" dirty="0"/>
              <a:t>查找到对应方法之后，反射调用该方法</a:t>
            </a:r>
          </a:p>
        </p:txBody>
      </p:sp>
    </p:spTree>
    <p:extLst>
      <p:ext uri="{BB962C8B-B14F-4D97-AF65-F5344CB8AC3E}">
        <p14:creationId xmlns:p14="http://schemas.microsoft.com/office/powerpoint/2010/main" val="32910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序列化</a:t>
            </a:r>
            <a:r>
              <a:rPr lang="en-US" altLang="zh-CN" dirty="0"/>
              <a:t>/</a:t>
            </a:r>
            <a:r>
              <a:rPr lang="zh-CN" altLang="en-US" dirty="0"/>
              <a:t>反序列化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，序列化的目的</a:t>
            </a:r>
          </a:p>
          <a:p>
            <a:r>
              <a:rPr lang="zh-CN" altLang="en-US" dirty="0"/>
              <a:t>	内存对象可以传输到其他地方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，常见的序列化方法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xml/</a:t>
            </a:r>
            <a:r>
              <a:rPr lang="en-US" altLang="zh-CN" dirty="0" err="1"/>
              <a:t>json</a:t>
            </a:r>
            <a:r>
              <a:rPr lang="en-US" altLang="zh-CN" dirty="0"/>
              <a:t>/java/hessian...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点评的：客户端序列化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，序列化需要考虑到地方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1)</a:t>
            </a:r>
            <a:r>
              <a:rPr lang="zh-CN" altLang="en-US" dirty="0"/>
              <a:t>性能</a:t>
            </a:r>
            <a:r>
              <a:rPr lang="en-US" altLang="zh-CN" dirty="0"/>
              <a:t>(</a:t>
            </a:r>
            <a:r>
              <a:rPr lang="zh-CN" altLang="en-US" dirty="0"/>
              <a:t>序列化和反序列话速度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2)</a:t>
            </a:r>
            <a:r>
              <a:rPr lang="zh-CN" altLang="en-US" dirty="0"/>
              <a:t>可读性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3)</a:t>
            </a:r>
            <a:r>
              <a:rPr lang="zh-CN" altLang="en-US" dirty="0"/>
              <a:t>序列化后的对象大小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4)</a:t>
            </a:r>
            <a:r>
              <a:rPr lang="zh-CN" altLang="en-US" dirty="0"/>
              <a:t>兼容性</a:t>
            </a:r>
            <a:r>
              <a:rPr lang="en-US" altLang="zh-CN" dirty="0"/>
              <a:t>(</a:t>
            </a:r>
            <a:r>
              <a:rPr lang="zh-CN" altLang="en-US" dirty="0"/>
              <a:t>调用方和被调用方对象版本不一致时的反应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注意</a:t>
            </a:r>
            <a:r>
              <a:rPr lang="zh-CN" altLang="en-US" dirty="0"/>
              <a:t>：不要使用枚举类型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注意</a:t>
            </a:r>
            <a:r>
              <a:rPr lang="zh-CN" altLang="en-US" dirty="0"/>
              <a:t>：</a:t>
            </a:r>
            <a:r>
              <a:rPr lang="en-US" altLang="zh-CN" dirty="0"/>
              <a:t>java/hessian</a:t>
            </a:r>
            <a:r>
              <a:rPr lang="zh-CN" altLang="en-US" dirty="0"/>
              <a:t>只针对字段序列化，不针对方法序列化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5)</a:t>
            </a:r>
            <a:r>
              <a:rPr lang="zh-CN" altLang="en-US" dirty="0"/>
              <a:t>是否支持复杂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6) </a:t>
            </a:r>
            <a:r>
              <a:rPr lang="zh-CN" altLang="en-US" dirty="0" smtClean="0"/>
              <a:t>编写方便</a:t>
            </a:r>
            <a:endParaRPr lang="zh-CN" altLang="en-US" dirty="0"/>
          </a:p>
          <a:p>
            <a:r>
              <a:rPr lang="en-US" altLang="zh-CN" dirty="0" smtClean="0"/>
              <a:t>4, </a:t>
            </a:r>
            <a:r>
              <a:rPr lang="en-US" altLang="zh-CN" dirty="0" err="1" smtClean="0"/>
              <a:t>dpsf</a:t>
            </a:r>
            <a:r>
              <a:rPr lang="zh-CN" altLang="en-US" dirty="0"/>
              <a:t>通常使用</a:t>
            </a:r>
            <a:r>
              <a:rPr lang="en-US" altLang="zh-CN" dirty="0"/>
              <a:t>hessian</a:t>
            </a:r>
            <a:r>
              <a:rPr lang="zh-CN" altLang="en-US" dirty="0"/>
              <a:t>进行序列化，</a:t>
            </a:r>
            <a:r>
              <a:rPr lang="en-US" altLang="zh-CN" dirty="0"/>
              <a:t>cat</a:t>
            </a:r>
            <a:r>
              <a:rPr lang="zh-CN" altLang="en-US" dirty="0"/>
              <a:t>不做序列化处理</a:t>
            </a:r>
          </a:p>
        </p:txBody>
      </p:sp>
    </p:spTree>
    <p:extLst>
      <p:ext uri="{BB962C8B-B14F-4D97-AF65-F5344CB8AC3E}">
        <p14:creationId xmlns:p14="http://schemas.microsoft.com/office/powerpoint/2010/main" val="32646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查找和选择</a:t>
            </a:r>
            <a:r>
              <a:rPr lang="en-US" altLang="zh-CN" dirty="0"/>
              <a:t>service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</a:t>
            </a:r>
            <a:r>
              <a:rPr lang="zh-CN" altLang="en-US" dirty="0"/>
              <a:t>得到全部的</a:t>
            </a:r>
            <a:r>
              <a:rPr lang="en-US" altLang="zh-CN" dirty="0"/>
              <a:t>client</a:t>
            </a:r>
            <a:r>
              <a:rPr lang="zh-CN" altLang="en-US" dirty="0"/>
              <a:t>列表</a:t>
            </a:r>
          </a:p>
          <a:p>
            <a:r>
              <a:rPr lang="en-US" altLang="zh-CN" dirty="0" smtClean="0"/>
              <a:t>    1</a:t>
            </a:r>
            <a:r>
              <a:rPr lang="en-US" altLang="zh-CN" dirty="0"/>
              <a:t>) </a:t>
            </a:r>
            <a:r>
              <a:rPr lang="zh-CN" altLang="en-US" dirty="0"/>
              <a:t>如果缓存中已经有，则从缓存取</a:t>
            </a:r>
          </a:p>
          <a:p>
            <a:r>
              <a:rPr lang="en-US" altLang="zh-CN" dirty="0" smtClean="0"/>
              <a:t>    2</a:t>
            </a:r>
            <a:r>
              <a:rPr lang="en-US" altLang="zh-CN" dirty="0"/>
              <a:t>) </a:t>
            </a:r>
            <a:r>
              <a:rPr lang="zh-CN" altLang="en-US" dirty="0"/>
              <a:t>如果缓存没有，则生成新的</a:t>
            </a:r>
            <a:r>
              <a:rPr lang="en-US" altLang="zh-CN" dirty="0"/>
              <a:t>client</a:t>
            </a:r>
            <a:r>
              <a:rPr lang="zh-CN" altLang="en-US" dirty="0"/>
              <a:t>列表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获取</a:t>
            </a:r>
            <a:r>
              <a:rPr lang="zh-CN" altLang="en-US" dirty="0"/>
              <a:t>服务端地址列表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从</a:t>
            </a:r>
            <a:r>
              <a:rPr lang="en-US" altLang="zh-CN" dirty="0"/>
              <a:t>lion</a:t>
            </a:r>
            <a:r>
              <a:rPr lang="zh-CN" altLang="en-US" dirty="0"/>
              <a:t>服务器取得相应的 </a:t>
            </a:r>
            <a:r>
              <a:rPr lang="en-US" altLang="zh-CN" dirty="0" err="1"/>
              <a:t>ip</a:t>
            </a:r>
            <a:r>
              <a:rPr lang="en-US" altLang="zh-CN" dirty="0"/>
              <a:t>, </a:t>
            </a:r>
            <a:r>
              <a:rPr lang="zh-CN" altLang="en-US" dirty="0"/>
              <a:t>端口号</a:t>
            </a:r>
            <a:r>
              <a:rPr lang="en-US" altLang="zh-CN" dirty="0"/>
              <a:t>, </a:t>
            </a:r>
            <a:r>
              <a:rPr lang="zh-CN" altLang="en-US" dirty="0"/>
              <a:t>权重</a:t>
            </a:r>
            <a:r>
              <a:rPr lang="zh-CN" altLang="en-US" dirty="0" smtClean="0"/>
              <a:t>，注意：权重</a:t>
            </a:r>
            <a:r>
              <a:rPr lang="zh-CN" altLang="en-US" dirty="0"/>
              <a:t>后续</a:t>
            </a:r>
            <a:r>
              <a:rPr lang="zh-CN" altLang="en-US" dirty="0" smtClean="0"/>
              <a:t>在</a:t>
            </a:r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本地</a:t>
            </a:r>
            <a:r>
              <a:rPr lang="zh-CN" altLang="en-US" dirty="0"/>
              <a:t>会动态调整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生成</a:t>
            </a:r>
            <a:r>
              <a:rPr lang="en-US" altLang="zh-CN" dirty="0"/>
              <a:t>Client</a:t>
            </a:r>
            <a:r>
              <a:rPr lang="zh-CN" altLang="en-US" dirty="0"/>
              <a:t>，并加入对应列表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/>
              <a:t>client</a:t>
            </a:r>
            <a:r>
              <a:rPr lang="zh-CN" altLang="en-US" dirty="0"/>
              <a:t>列表进行筛选，去掉有问题的</a:t>
            </a:r>
            <a:r>
              <a:rPr lang="en-US" altLang="zh-CN" dirty="0"/>
              <a:t>client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筛选</a:t>
            </a:r>
            <a:r>
              <a:rPr lang="zh-CN" altLang="en-US" dirty="0"/>
              <a:t>条件：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client</a:t>
            </a:r>
            <a:r>
              <a:rPr lang="zh-CN" altLang="en-US" dirty="0"/>
              <a:t>是否可写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client</a:t>
            </a:r>
            <a:r>
              <a:rPr lang="zh-CN" altLang="en-US" dirty="0"/>
              <a:t>权重是否大于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client</a:t>
            </a:r>
            <a:r>
              <a:rPr lang="zh-CN" altLang="en-US" dirty="0"/>
              <a:t>是否连接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, </a:t>
            </a:r>
            <a:r>
              <a:rPr lang="zh-CN" altLang="en-US" dirty="0"/>
              <a:t>根据负载均衡策略，选取合适的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注意</a:t>
            </a:r>
            <a:r>
              <a:rPr lang="zh-CN" altLang="en-US" dirty="0"/>
              <a:t>：可通过</a:t>
            </a:r>
            <a:r>
              <a:rPr lang="en-US" altLang="zh-CN" dirty="0" err="1"/>
              <a:t>ThreadLocal</a:t>
            </a:r>
            <a:r>
              <a:rPr lang="zh-CN" altLang="en-US" dirty="0"/>
              <a:t>变量，为本次</a:t>
            </a:r>
            <a:r>
              <a:rPr lang="en-US" altLang="zh-CN" dirty="0"/>
              <a:t>request</a:t>
            </a:r>
            <a:r>
              <a:rPr lang="zh-CN" altLang="en-US" dirty="0"/>
              <a:t>请求指定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的</a:t>
            </a:r>
            <a:r>
              <a:rPr lang="en-US" altLang="zh-CN" dirty="0"/>
              <a:t>client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每隔一段时间会进行一次心跳检测，保证</a:t>
            </a:r>
            <a:r>
              <a:rPr lang="en-US" altLang="zh-CN" b="1" dirty="0">
                <a:solidFill>
                  <a:srgbClr val="0070C0"/>
                </a:solidFill>
              </a:rPr>
              <a:t>client</a:t>
            </a:r>
            <a:r>
              <a:rPr lang="zh-CN" altLang="en-US" b="1" dirty="0">
                <a:solidFill>
                  <a:srgbClr val="0070C0"/>
                </a:solidFill>
              </a:rPr>
              <a:t>的存活</a:t>
            </a:r>
          </a:p>
        </p:txBody>
      </p:sp>
    </p:spTree>
    <p:extLst>
      <p:ext uri="{BB962C8B-B14F-4D97-AF65-F5344CB8AC3E}">
        <p14:creationId xmlns:p14="http://schemas.microsoft.com/office/powerpoint/2010/main" val="27157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查找和选择</a:t>
            </a:r>
            <a:r>
              <a:rPr lang="en-US" altLang="zh-CN" dirty="0"/>
              <a:t>service</a:t>
            </a:r>
            <a:r>
              <a:rPr lang="zh-CN" altLang="en-US" dirty="0"/>
              <a:t>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dpsf</a:t>
            </a:r>
            <a:r>
              <a:rPr lang="zh-CN" altLang="en-US" dirty="0"/>
              <a:t>路由特点：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，无中心化设计</a:t>
            </a:r>
          </a:p>
          <a:p>
            <a:r>
              <a:rPr lang="zh-CN" altLang="en-US" dirty="0"/>
              <a:t>	客户端和服务端使用端到端直接链接，没有中转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，客户端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，在初始化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实例的时候，第一次查询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4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dpsf</a:t>
            </a:r>
            <a:r>
              <a:rPr lang="zh-CN" altLang="en-US" dirty="0"/>
              <a:t>服务端初始化顺序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com.dianping.dpsf.spring.ServiceRegistry</a:t>
            </a:r>
            <a:r>
              <a:rPr lang="zh-CN" altLang="en-US" dirty="0"/>
              <a:t>调用</a:t>
            </a:r>
            <a:r>
              <a:rPr lang="en-US" altLang="zh-CN" dirty="0" err="1"/>
              <a:t>init</a:t>
            </a:r>
            <a:r>
              <a:rPr lang="zh-CN" altLang="en-US" dirty="0"/>
              <a:t>方法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) </a:t>
            </a:r>
            <a:r>
              <a:rPr lang="zh-CN" altLang="en-US" dirty="0"/>
              <a:t>根据配置依次启动</a:t>
            </a:r>
            <a:r>
              <a:rPr lang="en-US" altLang="zh-CN" dirty="0"/>
              <a:t>server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网络</a:t>
            </a:r>
            <a:r>
              <a:rPr lang="zh-CN" altLang="en-US" dirty="0"/>
              <a:t>请求会分配会使用到线程池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) publish</a:t>
            </a:r>
            <a:r>
              <a:rPr lang="zh-CN" altLang="en-US" dirty="0"/>
              <a:t>对应</a:t>
            </a:r>
            <a:r>
              <a:rPr lang="en-US" altLang="zh-CN" dirty="0"/>
              <a:t>service</a:t>
            </a:r>
            <a:r>
              <a:rPr lang="zh-CN" altLang="en-US" dirty="0"/>
              <a:t>到</a:t>
            </a:r>
            <a:r>
              <a:rPr lang="en-US" altLang="zh-CN" dirty="0"/>
              <a:t>lion</a:t>
            </a:r>
            <a:r>
              <a:rPr lang="zh-CN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468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客户端初始化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</a:t>
            </a:r>
            <a:r>
              <a:rPr lang="zh-CN" altLang="en-US" dirty="0"/>
              <a:t>为每个</a:t>
            </a:r>
            <a:r>
              <a:rPr lang="en-US" altLang="zh-CN" dirty="0"/>
              <a:t>remote</a:t>
            </a:r>
            <a:r>
              <a:rPr lang="zh-CN" altLang="en-US" dirty="0"/>
              <a:t>接口分配代理类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) </a:t>
            </a:r>
            <a:r>
              <a:rPr lang="zh-CN" altLang="en-US" dirty="0"/>
              <a:t>为每个</a:t>
            </a:r>
            <a:r>
              <a:rPr lang="en-US" altLang="zh-CN" dirty="0"/>
              <a:t>remote</a:t>
            </a:r>
            <a:r>
              <a:rPr lang="zh-CN" altLang="en-US" dirty="0"/>
              <a:t>接口寻找</a:t>
            </a:r>
            <a:r>
              <a:rPr lang="zh-CN" altLang="en-US" dirty="0" smtClean="0"/>
              <a:t>远程</a:t>
            </a:r>
            <a:r>
              <a:rPr lang="en-US" altLang="zh-CN" dirty="0"/>
              <a:t>server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7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几种调用方式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同步调用</a:t>
            </a:r>
            <a:endParaRPr lang="en-US" altLang="zh-CN" dirty="0" smtClean="0"/>
          </a:p>
          <a:p>
            <a:r>
              <a:rPr lang="en-US" altLang="zh-CN" dirty="0" err="1" smtClean="0"/>
              <a:t>ONE_WAY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调用，但是不需要获取返回值</a:t>
            </a:r>
            <a:endParaRPr lang="en-US" altLang="zh-CN" dirty="0" smtClean="0"/>
          </a:p>
          <a:p>
            <a:r>
              <a:rPr lang="en-US" altLang="zh-CN" dirty="0" smtClean="0"/>
              <a:t>FUTURE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生成</a:t>
            </a:r>
            <a:r>
              <a:rPr lang="en-US" altLang="zh-CN" dirty="0" err="1" smtClean="0"/>
              <a:t>feture</a:t>
            </a:r>
            <a:r>
              <a:rPr lang="zh-CN" altLang="en-US" dirty="0" smtClean="0"/>
              <a:t>，再做其他事情，后续用</a:t>
            </a:r>
            <a:r>
              <a:rPr lang="en-US" altLang="zh-CN" dirty="0" err="1" smtClean="0"/>
              <a:t>feture.get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来阻塞调用</a:t>
            </a:r>
            <a:endParaRPr lang="en-US" altLang="zh-CN" dirty="0" smtClean="0"/>
          </a:p>
          <a:p>
            <a:r>
              <a:rPr lang="en-US" altLang="zh-CN" dirty="0" err="1" smtClean="0"/>
              <a:t>CALL_BACK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调用后，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种调用方式</a:t>
            </a:r>
            <a:endParaRPr lang="zh-CN" altLang="en-US" dirty="0"/>
          </a:p>
        </p:txBody>
      </p:sp>
      <p:pic>
        <p:nvPicPr>
          <p:cNvPr id="3" name="图片 2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8" y="1562440"/>
            <a:ext cx="7449603" cy="48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处理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服务端返回的</a:t>
            </a:r>
            <a:r>
              <a:rPr lang="en-US" altLang="zh-CN" dirty="0"/>
              <a:t>response</a:t>
            </a:r>
            <a:r>
              <a:rPr lang="zh-CN" altLang="en-US" dirty="0"/>
              <a:t>被封装为</a:t>
            </a:r>
          </a:p>
          <a:p>
            <a:r>
              <a:rPr lang="en-US" altLang="zh-CN" dirty="0" err="1" smtClean="0"/>
              <a:t>InvocationResponse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setMessageType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messageType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getMessageType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getCause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Object </a:t>
            </a:r>
            <a:r>
              <a:rPr lang="en-US" altLang="zh-CN" dirty="0" err="1"/>
              <a:t>getReturn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setReturn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通过</a:t>
            </a:r>
            <a:r>
              <a:rPr lang="en-US" altLang="zh-CN" dirty="0" err="1"/>
              <a:t>messageType</a:t>
            </a:r>
            <a:r>
              <a:rPr lang="zh-CN" altLang="en-US" dirty="0"/>
              <a:t>判断返回值类型</a:t>
            </a:r>
          </a:p>
        </p:txBody>
      </p:sp>
    </p:spTree>
    <p:extLst>
      <p:ext uri="{BB962C8B-B14F-4D97-AF65-F5344CB8AC3E}">
        <p14:creationId xmlns:p14="http://schemas.microsoft.com/office/powerpoint/2010/main" val="11691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相关文档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Pigeon</a:t>
            </a:r>
            <a:r>
              <a:rPr lang="zh-CN" altLang="en-US" b="1" dirty="0" smtClean="0"/>
              <a:t>使用说明文档：</a:t>
            </a:r>
            <a:endParaRPr lang="en-US" altLang="zh-CN" b="1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wiki.dianpingoa.com</a:t>
            </a:r>
            <a:r>
              <a:rPr lang="en-US" altLang="zh-CN" dirty="0"/>
              <a:t>/bin/view/</a:t>
            </a:r>
            <a:r>
              <a:rPr lang="en-US" altLang="zh-CN" dirty="0" err="1"/>
              <a:t>SOA%E6%9E%B6%E6%9E%84</a:t>
            </a:r>
            <a:r>
              <a:rPr lang="en-US" altLang="zh-CN" dirty="0"/>
              <a:t>/</a:t>
            </a:r>
            <a:r>
              <a:rPr lang="en-US" altLang="zh-CN" dirty="0" err="1"/>
              <a:t>pigeon2%E5%BC%80%E5%8F%91%E8%80%85%E6%8C%87%E5%8D%97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8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48478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Service</a:t>
            </a:r>
            <a:r>
              <a:rPr lang="zh-CN" altLang="en-US" dirty="0"/>
              <a:t>是基于网络的、分布式的模块化组件，它执行特定的任务，遵守具体的技术规范，这些规范使得</a:t>
            </a:r>
            <a:r>
              <a:rPr lang="en-US" altLang="zh-CN" dirty="0"/>
              <a:t>Web Service</a:t>
            </a:r>
            <a:r>
              <a:rPr lang="zh-CN" altLang="en-US" dirty="0"/>
              <a:t>能与其他兼容的组件进行互操作。</a:t>
            </a:r>
          </a:p>
        </p:txBody>
      </p:sp>
    </p:spTree>
    <p:extLst>
      <p:ext uri="{BB962C8B-B14F-4D97-AF65-F5344CB8AC3E}">
        <p14:creationId xmlns:p14="http://schemas.microsoft.com/office/powerpoint/2010/main" val="2981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自己写一个远程调用框架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 smtClean="0"/>
              <a:t>支持客户端调用服务端，支持同步方式调用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 smtClean="0"/>
              <a:t>可以设置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852935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Q&amp;A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366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r>
              <a:rPr lang="zh-CN" altLang="en-US" dirty="0"/>
              <a:t>部署图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28466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5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中文名网络服务描述语言</a:t>
            </a:r>
          </a:p>
          <a:p>
            <a:r>
              <a:rPr lang="zh-CN" altLang="fr-FR" dirty="0"/>
              <a:t>外文名</a:t>
            </a:r>
            <a:r>
              <a:rPr lang="fr-FR" altLang="zh-CN" dirty="0"/>
              <a:t>Web Services Description Language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3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</a:t>
            </a:r>
            <a:r>
              <a:rPr lang="en-US" altLang="zh-CN" dirty="0"/>
              <a:t>Description Discovery and </a:t>
            </a:r>
            <a:r>
              <a:rPr lang="en-US" altLang="zh-CN" dirty="0" smtClean="0"/>
              <a:t>Integration</a:t>
            </a:r>
          </a:p>
          <a:p>
            <a:r>
              <a:rPr lang="en-US" altLang="zh-CN" dirty="0"/>
              <a:t>UDDI </a:t>
            </a:r>
            <a:r>
              <a:rPr lang="zh-CN" altLang="en-US" dirty="0"/>
              <a:t>是一种目录服务，企业可以使用它对 </a:t>
            </a:r>
            <a:r>
              <a:rPr lang="en-US" altLang="zh-CN" dirty="0"/>
              <a:t>Web services </a:t>
            </a:r>
            <a:r>
              <a:rPr lang="zh-CN" altLang="en-US" dirty="0"/>
              <a:t>进行注册和搜索。</a:t>
            </a:r>
          </a:p>
        </p:txBody>
      </p:sp>
    </p:spTree>
    <p:extLst>
      <p:ext uri="{BB962C8B-B14F-4D97-AF65-F5344CB8AC3E}">
        <p14:creationId xmlns:p14="http://schemas.microsoft.com/office/powerpoint/2010/main" val="30070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中文名简单对象访问协议</a:t>
            </a:r>
          </a:p>
          <a:p>
            <a:r>
              <a:rPr lang="zh-CN" altLang="en-US" dirty="0"/>
              <a:t>外文名</a:t>
            </a:r>
            <a:r>
              <a:rPr lang="en-US" altLang="zh-CN" dirty="0"/>
              <a:t>Simple Object Access Protocol</a:t>
            </a:r>
          </a:p>
          <a:p>
            <a:r>
              <a:rPr lang="zh-CN" altLang="en-US" dirty="0"/>
              <a:t>简单对象访问协议是交换数据的一种协议规范，是一种轻量的、简单的、基于</a:t>
            </a:r>
            <a:r>
              <a:rPr lang="en-US" altLang="zh-CN" dirty="0"/>
              <a:t>XML</a:t>
            </a:r>
            <a:r>
              <a:rPr lang="zh-CN" altLang="en-US" dirty="0"/>
              <a:t>（标准通用标记语言下的一个子集）的协议，它被设计成在</a:t>
            </a:r>
            <a:r>
              <a:rPr lang="en-US" altLang="zh-CN" dirty="0"/>
              <a:t>WEB</a:t>
            </a:r>
            <a:r>
              <a:rPr lang="zh-CN" altLang="en-US" dirty="0"/>
              <a:t>上交换结构化的和固化的信息。</a:t>
            </a:r>
          </a:p>
        </p:txBody>
      </p:sp>
    </p:spTree>
    <p:extLst>
      <p:ext uri="{BB962C8B-B14F-4D97-AF65-F5344CB8AC3E}">
        <p14:creationId xmlns:p14="http://schemas.microsoft.com/office/powerpoint/2010/main" val="1288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Pigeon </a:t>
            </a:r>
            <a:r>
              <a:rPr lang="zh-CN" altLang="en-US" dirty="0"/>
              <a:t>部署图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29696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6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Pigeon 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71424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代理机制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FactoryBean</a:t>
            </a:r>
            <a:endParaRPr lang="en-US" altLang="zh-CN" dirty="0"/>
          </a:p>
          <a:p>
            <a:r>
              <a:rPr lang="en-US" altLang="zh-CN" dirty="0" smtClean="0"/>
              <a:t>java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动态</a:t>
            </a:r>
            <a:r>
              <a:rPr lang="zh-CN" altLang="en-US" dirty="0"/>
              <a:t>代理</a:t>
            </a:r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cglib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5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7EBD8BDAA27E44C9E539D7CB08C8DBE" ma:contentTypeVersion="3" ma:contentTypeDescription="新建文档。" ma:contentTypeScope="" ma:versionID="602d7b3bd4219d0354e96d9c503ecce6">
  <xsd:schema xmlns:xsd="http://www.w3.org/2001/XMLSchema" xmlns:xs="http://www.w3.org/2001/XMLSchema" xmlns:p="http://schemas.microsoft.com/office/2006/metadata/properties" xmlns:ns3="7b8869b0-68da-4449-bc37-ed892b68b66c" xmlns:ns4="18a6fe2c-7271-4806-81a0-7549a03e8d75" targetNamespace="http://schemas.microsoft.com/office/2006/metadata/properties" ma:root="true" ma:fieldsID="f58e1ff817d8c5cb9ab5c91d9a691fc1" ns3:_="" ns4:_="">
    <xsd:import namespace="7b8869b0-68da-4449-bc37-ed892b68b66c"/>
    <xsd:import namespace="18a6fe2c-7271-4806-81a0-7549a03e8d75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869b0-68da-4449-bc37-ed892b68b66c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6fe2c-7271-4806-81a0-7549a03e8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7b8869b0-68da-4449-bc37-ed892b68b66c" xsi:nil="true"/>
    <MigrationWizId xmlns="7b8869b0-68da-4449-bc37-ed892b68b66c" xsi:nil="true"/>
    <SharedWithUsers xmlns="18a6fe2c-7271-4806-81a0-7549a03e8d75">
      <UserInfo>
        <DisplayName>外卖平台技术</DisplayName>
        <AccountId>734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D7B304B-47C2-4536-A1B9-8AA81F0F83D3}"/>
</file>

<file path=customXml/itemProps2.xml><?xml version="1.0" encoding="utf-8"?>
<ds:datastoreItem xmlns:ds="http://schemas.openxmlformats.org/officeDocument/2006/customXml" ds:itemID="{B5AB98A5-30BE-470D-BF31-CA620B571735}"/>
</file>

<file path=customXml/itemProps3.xml><?xml version="1.0" encoding="utf-8"?>
<ds:datastoreItem xmlns:ds="http://schemas.openxmlformats.org/officeDocument/2006/customXml" ds:itemID="{F40AB535-D896-4F21-AB7B-927960E66ACA}"/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TM02455596[[fn=春季]]</Template>
  <TotalTime>364</TotalTime>
  <Words>344</Words>
  <Application>Microsoft Office PowerPoint</Application>
  <PresentationFormat>全屏显示(4:3)</PresentationFormat>
  <Paragraphs>134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Spring</vt:lpstr>
      <vt:lpstr>中间件-Pigeon 说明</vt:lpstr>
      <vt:lpstr>Web service概念</vt:lpstr>
      <vt:lpstr>Web service部署图</vt:lpstr>
      <vt:lpstr>WSDL</vt:lpstr>
      <vt:lpstr>UDDI</vt:lpstr>
      <vt:lpstr>SOAP</vt:lpstr>
      <vt:lpstr>Pigeon 部署图</vt:lpstr>
      <vt:lpstr>Pigeon 流程图</vt:lpstr>
      <vt:lpstr>代理机制</vt:lpstr>
      <vt:lpstr>封装方法和参数</vt:lpstr>
      <vt:lpstr>序列化/反序列化</vt:lpstr>
      <vt:lpstr>查找和选择service地址</vt:lpstr>
      <vt:lpstr>查找和选择service地址</vt:lpstr>
      <vt:lpstr>dpsf服务端初始化顺序</vt:lpstr>
      <vt:lpstr>客户端初始化</vt:lpstr>
      <vt:lpstr>几种调用方式</vt:lpstr>
      <vt:lpstr>4种调用方式</vt:lpstr>
      <vt:lpstr>Exception处理</vt:lpstr>
      <vt:lpstr>相关文档</vt:lpstr>
      <vt:lpstr>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Dpsf </dc:title>
  <cp:lastModifiedBy>朱荣</cp:lastModifiedBy>
  <cp:revision>32</cp:revision>
  <dcterms:modified xsi:type="dcterms:W3CDTF">2015-01-07T07:51:53Z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0x01010027EBD8BDAA27E44C9E539D7CB08C8DBE</vt:lpwstr>
  </property>
</Properties>
</file>