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2EC5E9-8655-4E1D-973E-8E943EEAFEEC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5FE3-630D-48A2-A50E-7458AB96B8E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82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C5E9-8655-4E1D-973E-8E943EEAFEEC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5FE3-630D-48A2-A50E-7458AB96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55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C5E9-8655-4E1D-973E-8E943EEAFEEC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5FE3-630D-48A2-A50E-7458AB96B8E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56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C5E9-8655-4E1D-973E-8E943EEAFEEC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5FE3-630D-48A2-A50E-7458AB96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983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C5E9-8655-4E1D-973E-8E943EEAFEEC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5FE3-630D-48A2-A50E-7458AB96B8E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51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C5E9-8655-4E1D-973E-8E943EEAFEEC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5FE3-630D-48A2-A50E-7458AB96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2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C5E9-8655-4E1D-973E-8E943EEAFEEC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5FE3-630D-48A2-A50E-7458AB96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00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C5E9-8655-4E1D-973E-8E943EEAFEEC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5FE3-630D-48A2-A50E-7458AB96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90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C5E9-8655-4E1D-973E-8E943EEAFEEC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5FE3-630D-48A2-A50E-7458AB96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90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C5E9-8655-4E1D-973E-8E943EEAFEEC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5FE3-630D-48A2-A50E-7458AB96B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7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EC5E9-8655-4E1D-973E-8E943EEAFEEC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25FE3-630D-48A2-A50E-7458AB96B8E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133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2EC5E9-8655-4E1D-973E-8E943EEAFEEC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B25FE3-630D-48A2-A50E-7458AB96B8E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523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AFF5-191E-18E6-820E-B3343EE50A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Integration issues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48831-F474-05A6-7A74-23A8104A3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Yousuf Bin Azhar</a:t>
            </a:r>
          </a:p>
        </p:txBody>
      </p:sp>
    </p:spTree>
    <p:extLst>
      <p:ext uri="{BB962C8B-B14F-4D97-AF65-F5344CB8AC3E}">
        <p14:creationId xmlns:p14="http://schemas.microsoft.com/office/powerpoint/2010/main" val="446677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C130-C5C5-B374-9ACD-4A5152AA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and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CA584-F024-06B0-C822-DFD1BEBEC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documentation and effective communication between backend and frontend teams are essential for understanding integration requirements, API contracts, and system behavior.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93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CA9C-6E91-6159-3519-153AA3B4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Cascaded API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75F3E-E10C-D2FB-A5AB-793027BB7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API calls another that calls another API?</a:t>
            </a:r>
          </a:p>
          <a:p>
            <a:endParaRPr lang="en-US" dirty="0"/>
          </a:p>
          <a:p>
            <a:r>
              <a:rPr lang="en-US" dirty="0"/>
              <a:t>Performance issues</a:t>
            </a:r>
          </a:p>
          <a:p>
            <a:r>
              <a:rPr lang="en-US" dirty="0"/>
              <a:t>Reliability issues</a:t>
            </a:r>
          </a:p>
          <a:p>
            <a:pPr marL="0" indent="0">
              <a:buNone/>
            </a:pPr>
            <a:r>
              <a:rPr lang="en-US" dirty="0"/>
              <a:t>Debugging/ troubleshooting is a problem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109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2E7E-2D3B-8750-3F32-13BAD45B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7F8D4-BE55-3548-11FC-9AC35FFE3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Ensuring that data passed between the backend and frontend remains consistent can be challenging. </a:t>
            </a:r>
          </a:p>
          <a:p>
            <a:r>
              <a:rPr lang="en-US" dirty="0"/>
              <a:t>Discrepancies in data formats, validation rules, or database schema can lead to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38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2A01-41FA-60A2-7DDC-5967A0E5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78CB6-004C-5099-5CE1-D80583DC3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to the backend API can break functionality in the frontend if proper versioning is not implemented. </a:t>
            </a:r>
          </a:p>
          <a:p>
            <a:r>
              <a:rPr lang="en-US" dirty="0"/>
              <a:t>Managing backward compatibility while introducing new features is essential.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236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AB44-6C84-DE05-1CA0-C5175ED7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Cross-Origin Resource Sharing (CORS)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00CAE-AA24-D40E-E593-38D876E18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CORS policies can restrict frontend access to backend resources, leading to communication issues between the two. </a:t>
            </a:r>
          </a:p>
          <a:p>
            <a:r>
              <a:rPr lang="en-US" dirty="0"/>
              <a:t>Configuring CORS correctly is crucial for seamless integration.</a:t>
            </a:r>
          </a:p>
        </p:txBody>
      </p:sp>
    </p:spTree>
    <p:extLst>
      <p:ext uri="{BB962C8B-B14F-4D97-AF65-F5344CB8AC3E}">
        <p14:creationId xmlns:p14="http://schemas.microsoft.com/office/powerpoint/2010/main" val="1803773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25C3F-405C-AB12-5526-DFEBA715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and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A69E-C1CA-17D4-714E-336A1210E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secure authentication and authorization mechanisms across backend and frontend systems is essential for protecting sensitive data and ensuring user privacy. </a:t>
            </a:r>
          </a:p>
          <a:p>
            <a:r>
              <a:rPr lang="en-US" dirty="0"/>
              <a:t>Mismatched or improperly configured authentication methods can lead to access issues.</a:t>
            </a:r>
          </a:p>
        </p:txBody>
      </p:sp>
    </p:spTree>
    <p:extLst>
      <p:ext uri="{BB962C8B-B14F-4D97-AF65-F5344CB8AC3E}">
        <p14:creationId xmlns:p14="http://schemas.microsoft.com/office/powerpoint/2010/main" val="1614208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3B3E6-18B7-F4C8-ACBD-C03F4697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60C31-6864-3569-7C83-DF4FFDE96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Heavy data transfers between backend and frontend can impact application performance. </a:t>
            </a:r>
          </a:p>
          <a:p>
            <a:r>
              <a:rPr lang="en-US" dirty="0"/>
              <a:t>Techniques like data caching, lazy loading, and minimizing API calls can help optimize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626468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7EC5C-56C7-BF86-CA7F-445CF46B4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and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A86EC-AB3C-E7A8-E61F-79ADEE1EC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 error handling and logging mechanisms are crucial for diagnosing and troubleshooting integration issues. </a:t>
            </a:r>
          </a:p>
          <a:p>
            <a:r>
              <a:rPr lang="en-US" dirty="0"/>
              <a:t>Inadequate error handling can result in cryptic error messages and prolonged downtime.</a:t>
            </a:r>
          </a:p>
        </p:txBody>
      </p:sp>
    </p:spTree>
    <p:extLst>
      <p:ext uri="{BB962C8B-B14F-4D97-AF65-F5344CB8AC3E}">
        <p14:creationId xmlns:p14="http://schemas.microsoft.com/office/powerpoint/2010/main" val="56830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AC86-219B-D2DB-BE22-632F736FE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and 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B12D4-7151-A90F-8970-099235A3C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Concurrent requests from multiple users can lead to race conditions, where the order of execution affects the outcome. </a:t>
            </a:r>
          </a:p>
          <a:p>
            <a:r>
              <a:rPr lang="en-US" dirty="0"/>
              <a:t>Proper synchronization techniques and transaction management are necessary to handle such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489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301B-80EB-21A6-1EDB-69340542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and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1D537-D177-5C8E-A509-298CE2ACE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Comprehensive testing across backend and frontend components is essential to identify integration issues early in the development lifecycle. </a:t>
            </a:r>
          </a:p>
          <a:p>
            <a:r>
              <a:rPr lang="en-US" dirty="0"/>
              <a:t>Automated testing, unit testing, and integration testing are crucial for maintaining system reliability.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913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1288</TotalTime>
  <Words>326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Tw Cen MT</vt:lpstr>
      <vt:lpstr>Tw Cen MT Condensed</vt:lpstr>
      <vt:lpstr>Wingdings 3</vt:lpstr>
      <vt:lpstr>Integral</vt:lpstr>
      <vt:lpstr>API Integration issues</vt:lpstr>
      <vt:lpstr>Data Consistency</vt:lpstr>
      <vt:lpstr>API Versioning</vt:lpstr>
      <vt:lpstr>Cross-Origin Resource Sharing (CORS)</vt:lpstr>
      <vt:lpstr>Authentication and Authorization</vt:lpstr>
      <vt:lpstr>Performance Optimization</vt:lpstr>
      <vt:lpstr>Error Handling and Logging</vt:lpstr>
      <vt:lpstr>Concurrency and Race Conditions</vt:lpstr>
      <vt:lpstr>Testing and Debugging</vt:lpstr>
      <vt:lpstr>Documentation and Communication</vt:lpstr>
      <vt:lpstr>Cascaded API calls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 Integration issues</dc:title>
  <dc:creator>usuf azhar</dc:creator>
  <cp:lastModifiedBy>usuf azhar</cp:lastModifiedBy>
  <cp:revision>11</cp:revision>
  <dcterms:created xsi:type="dcterms:W3CDTF">2024-03-19T18:14:47Z</dcterms:created>
  <dcterms:modified xsi:type="dcterms:W3CDTF">2025-03-24T04:27:40Z</dcterms:modified>
</cp:coreProperties>
</file>