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E521B-7F33-4B4D-994C-09955663DA48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82AA7-6159-486E-B39C-7416552AD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9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82AA7-6159-486E-B39C-7416552AD3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7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6FBF-CE3D-C7B7-283B-2C39AB8B7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2B4D9-C29A-8A0F-8947-134BB5F31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45952-E3D8-20A8-A5CD-6F691B84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935-5E80-4E2E-8DEB-FA4B8777EFF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4DE94-2B0D-AD1A-72C0-506E4570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2C0AB-D7BE-3C61-B1CD-042F7E80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3DE5-8D13-4BDB-A414-69A0954F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C39A-2ACD-096F-97F5-63E984C1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1D3CB-FC28-0026-C3BE-79EC901C2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1E383-7815-6AE1-28C0-EC8D750F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935-5E80-4E2E-8DEB-FA4B8777EFF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AB4D1-009E-1B17-761A-15E387A8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33F61-DFBD-00AA-2539-B0A144A6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3DE5-8D13-4BDB-A414-69A0954F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2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0CECC-6C6D-B006-F7B0-451A05D6E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63F03-D18F-F201-5859-E3DA8D748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A3CBB-D317-98BF-5A80-392ADF83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935-5E80-4E2E-8DEB-FA4B8777EFF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88957-492E-07D8-08E0-2F8FBE6C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A55B2-7B94-FF55-EDBF-D0DB04DA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3DE5-8D13-4BDB-A414-69A0954F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8311-11DF-65E8-DEAC-C4FF7EA1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1A399-33A6-BAF0-A32D-E36BBE71A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7541-DAC5-B4B2-F7AE-6F9090A1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935-5E80-4E2E-8DEB-FA4B8777EFF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4A9A-F9B6-EE27-DED8-4FED8B3B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6A871-3E52-61F9-8167-011EA693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3DE5-8D13-4BDB-A414-69A0954F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6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BD0B-1B89-17C7-AA2D-F721CDF3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EBE1D-D35F-2250-EF3B-66BE26CD3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94B1E-B2A6-E9D3-8EEA-03245658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935-5E80-4E2E-8DEB-FA4B8777EFF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A718C-6AFF-118B-ABCD-393C39A8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2000-B099-5722-D998-C63DF07E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3DE5-8D13-4BDB-A414-69A0954F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1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71B0-B490-4C34-5618-D5934A59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330E-E465-59DD-D9FF-EE3D0D6B8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E8310-F5E6-CE8C-7890-2559CA30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B8A1D-151B-4D6C-3BD0-56362C79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935-5E80-4E2E-8DEB-FA4B8777EFF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2B277-0E0C-3839-242F-26ECC609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F3452-CDB8-7DC3-18A2-C5632765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3DE5-8D13-4BDB-A414-69A0954F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2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7011-3C1B-7EDC-8EBF-F827C2B7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44815-D1BF-93C5-6193-187312967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39920-BA23-E22C-4ABC-A124B02FE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F74B7-589E-0102-8953-E25C8C646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A07C2-0C10-BE5F-B512-3F2B97C3E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EF159-D04D-9DE4-80D1-834D90DE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935-5E80-4E2E-8DEB-FA4B8777EFF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91C67-A9F0-0DE9-4549-5598F24E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DC8B5-A7BE-5F14-35DF-3B521EC8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3DE5-8D13-4BDB-A414-69A0954F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B97D-B116-56CC-7804-03AE7B6B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BE458-EB03-2757-C760-9B74A98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935-5E80-4E2E-8DEB-FA4B8777EFF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885FD-8E1F-56D1-FAF5-22A541D2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A88A6-377D-F24B-B439-954F3EE7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3DE5-8D13-4BDB-A414-69A0954F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4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6061-068C-70F4-8F85-49A12085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935-5E80-4E2E-8DEB-FA4B8777EFF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F80BC-2593-C58F-B153-4B77013E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85DD6-2A08-A361-944B-A77C7D9C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3DE5-8D13-4BDB-A414-69A0954F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5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21B2-6E52-F362-3833-6679D2BC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865A3-5CF5-9D10-8C81-45F39892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A68EB-0490-715A-3735-C7B866A73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65F24-B4BB-9391-97BB-64726381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935-5E80-4E2E-8DEB-FA4B8777EFF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48859-C802-D276-BD49-00B08F33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ACD8B-3198-ACDB-AA3F-C3B29142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3DE5-8D13-4BDB-A414-69A0954F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AC65-D5E8-DF5C-C8C4-7FD0F6A2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27BC7-0461-A958-8281-2C6B9B224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5B9DC-F7EB-21AA-8774-386FFD3A5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5256-CF4F-C2F9-722D-9024CC10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3935-5E80-4E2E-8DEB-FA4B8777EFF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A8162-752D-65B1-E19A-FD56D433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1FA1E-41ED-DEC0-6B76-D574BA0B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3DE5-8D13-4BDB-A414-69A0954F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E760B-53C4-3091-02B5-241A943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BA6D5-A291-6DE6-D4E0-A2B50A404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C15C-F66C-4587-AAA4-BA85841B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3935-5E80-4E2E-8DEB-FA4B8777EFF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022E5-99C3-D681-EE27-27BC55A5F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7C2E-3059-05E7-8A58-EFA811FB0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13DE5-8D13-4BDB-A414-69A0954F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6385-CE37-B500-DB26-3816B9969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calls with Postman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A9B06-0BAE-D6D1-0602-196056E9B3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Yousuf Bin Azhar</a:t>
            </a:r>
          </a:p>
          <a:p>
            <a:r>
              <a:rPr lang="en-US" dirty="0"/>
              <a:t>Software Engineering – L2</a:t>
            </a:r>
          </a:p>
          <a:p>
            <a:r>
              <a:rPr lang="en-US"/>
              <a:t>Habib University</a:t>
            </a:r>
          </a:p>
        </p:txBody>
      </p:sp>
    </p:spTree>
    <p:extLst>
      <p:ext uri="{BB962C8B-B14F-4D97-AF65-F5344CB8AC3E}">
        <p14:creationId xmlns:p14="http://schemas.microsoft.com/office/powerpoint/2010/main" val="46184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F587-B9C4-311E-9F37-6F783439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C579-70B2-CA64-407C-7ED27F2F7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PUT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8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97EA-7B35-BCE0-1794-37CF6921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45A0-BAD2-16D2-09E6-F199222F2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Accept</a:t>
            </a:r>
            <a:r>
              <a:rPr lang="en-US" dirty="0"/>
              <a:t> - 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*/*, </a:t>
            </a:r>
            <a:r>
              <a:rPr lang="en-US" dirty="0"/>
              <a:t>image/</a:t>
            </a:r>
            <a:r>
              <a:rPr lang="en-US" dirty="0" err="1"/>
              <a:t>png</a:t>
            </a:r>
            <a:r>
              <a:rPr lang="en-US" dirty="0"/>
              <a:t>, application/xml</a:t>
            </a:r>
          </a:p>
          <a:p>
            <a:r>
              <a:rPr lang="en-US" b="1" dirty="0"/>
              <a:t>Accept-Encoding</a:t>
            </a:r>
            <a:r>
              <a:rPr lang="en-US" dirty="0"/>
              <a:t>: </a:t>
            </a:r>
            <a:r>
              <a:rPr lang="en-US" dirty="0" err="1"/>
              <a:t>gzip</a:t>
            </a:r>
            <a:endParaRPr lang="en-US" dirty="0"/>
          </a:p>
          <a:p>
            <a:r>
              <a:rPr lang="en-US" b="1" dirty="0"/>
              <a:t>Authorization</a:t>
            </a:r>
            <a:r>
              <a:rPr lang="en-US" dirty="0"/>
              <a:t>: Basic </a:t>
            </a:r>
            <a:r>
              <a:rPr lang="en-US" dirty="0" err="1"/>
              <a:t>dgfhWUytzgdfhgSYG</a:t>
            </a:r>
            <a:endParaRPr lang="en-US" dirty="0"/>
          </a:p>
          <a:p>
            <a:r>
              <a:rPr lang="en-US" b="1" dirty="0"/>
              <a:t>Accept-Language</a:t>
            </a:r>
            <a:r>
              <a:rPr lang="en-US" dirty="0"/>
              <a:t>: </a:t>
            </a:r>
            <a:r>
              <a:rPr lang="en-US" dirty="0" err="1"/>
              <a:t>en</a:t>
            </a:r>
            <a:r>
              <a:rPr lang="en-US" dirty="0"/>
              <a:t>-US</a:t>
            </a:r>
          </a:p>
          <a:p>
            <a:r>
              <a:rPr lang="en-US" b="1" dirty="0"/>
              <a:t>Content-Type</a:t>
            </a:r>
            <a:r>
              <a:rPr lang="en-US" dirty="0"/>
              <a:t>: text/html; charset=UTF-8</a:t>
            </a:r>
          </a:p>
          <a:p>
            <a:r>
              <a:rPr lang="en-US" b="1" dirty="0"/>
              <a:t>Content-Encoding</a:t>
            </a:r>
            <a:r>
              <a:rPr lang="en-US" dirty="0"/>
              <a:t>: </a:t>
            </a:r>
            <a:r>
              <a:rPr lang="en-US" dirty="0" err="1"/>
              <a:t>gzip</a:t>
            </a:r>
            <a:endParaRPr lang="en-US" dirty="0"/>
          </a:p>
          <a:p>
            <a:r>
              <a:rPr lang="en-US" b="1" dirty="0"/>
              <a:t>Content-Length</a:t>
            </a:r>
            <a:r>
              <a:rPr lang="en-US" dirty="0"/>
              <a:t>: 148</a:t>
            </a:r>
          </a:p>
          <a:p>
            <a:r>
              <a:rPr lang="en-US" b="1" dirty="0"/>
              <a:t>Content-Language</a:t>
            </a:r>
            <a:r>
              <a:rPr lang="en-US" dirty="0"/>
              <a:t>: </a:t>
            </a:r>
            <a:r>
              <a:rPr lang="en-US" dirty="0" err="1"/>
              <a:t>en</a:t>
            </a:r>
            <a:r>
              <a:rPr lang="en-US" dirty="0"/>
              <a:t>-US</a:t>
            </a:r>
          </a:p>
          <a:p>
            <a:r>
              <a:rPr lang="en-US" b="1" dirty="0"/>
              <a:t>Cache-Control</a:t>
            </a:r>
            <a:r>
              <a:rPr lang="en-US" dirty="0"/>
              <a:t>: max-age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E6B85-44E2-4A36-5E47-E846C225CCB8}"/>
              </a:ext>
            </a:extLst>
          </p:cNvPr>
          <p:cNvSpPr txBox="1"/>
          <p:nvPr/>
        </p:nvSpPr>
        <p:spPr>
          <a:xfrm>
            <a:off x="6433457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https://rapidapi.com/guides/ten-widely-used-http-headers</a:t>
            </a:r>
          </a:p>
        </p:txBody>
      </p:sp>
    </p:spTree>
    <p:extLst>
      <p:ext uri="{BB962C8B-B14F-4D97-AF65-F5344CB8AC3E}">
        <p14:creationId xmlns:p14="http://schemas.microsoft.com/office/powerpoint/2010/main" val="113849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71DC-BB22-ADD4-DDF0-8416EEA4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0" i="0" dirty="0">
                <a:solidFill>
                  <a:srgbClr val="212121"/>
                </a:solidFill>
                <a:effectLst/>
                <a:latin typeface="Inter"/>
              </a:rPr>
              <a:t>https://cacb277107c12f42fb40.free.beeceptor.com/api/users/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A608-24DA-00A4-5FB5-9606A2DA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users</a:t>
            </a:r>
          </a:p>
          <a:p>
            <a:r>
              <a:rPr lang="en-US" dirty="0"/>
              <a:t>Add user</a:t>
            </a:r>
          </a:p>
          <a:p>
            <a:r>
              <a:rPr lang="en-US" dirty="0"/>
              <a:t>Edit user</a:t>
            </a:r>
          </a:p>
          <a:p>
            <a:r>
              <a:rPr lang="en-US" dirty="0"/>
              <a:t>List specific user</a:t>
            </a:r>
          </a:p>
          <a:p>
            <a:r>
              <a:rPr lang="en-US" dirty="0"/>
              <a:t>Delete user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https://beeceptor.com/crud-api/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5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A8B8-0DE9-405A-2B42-B47B9712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https://reqres.in/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793D-A4C5-D1F7-D858-5A3D890B4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employee</a:t>
            </a:r>
          </a:p>
          <a:p>
            <a:r>
              <a:rPr lang="en-US" dirty="0"/>
              <a:t>Edit employee</a:t>
            </a:r>
          </a:p>
          <a:p>
            <a:r>
              <a:rPr lang="en-US" dirty="0"/>
              <a:t>Delete employee</a:t>
            </a:r>
          </a:p>
          <a:p>
            <a:r>
              <a:rPr lang="en-US" dirty="0"/>
              <a:t>View all employees</a:t>
            </a:r>
          </a:p>
        </p:txBody>
      </p:sp>
    </p:spTree>
    <p:extLst>
      <p:ext uri="{BB962C8B-B14F-4D97-AF65-F5344CB8AC3E}">
        <p14:creationId xmlns:p14="http://schemas.microsoft.com/office/powerpoint/2010/main" val="262184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CDA8-AEF2-4CC2-11B1-89E16143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C87F-5304-642F-E74D-2E16095DA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4538EA-8991-66F5-6F17-4D091D157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4" t="22842" r="29750" b="2133"/>
          <a:stretch/>
        </p:blipFill>
        <p:spPr>
          <a:xfrm>
            <a:off x="2326639" y="182245"/>
            <a:ext cx="6909707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9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94F6-5F20-D0E3-24A0-763C2162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C2098-140E-0187-6CDB-040BB5A6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B9250-4C6C-ED85-F039-3AD9A9E46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2" t="22842" r="30585" b="4207"/>
          <a:stretch/>
        </p:blipFill>
        <p:spPr>
          <a:xfrm>
            <a:off x="2336800" y="182245"/>
            <a:ext cx="6766560" cy="6425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94CA61-A90A-C1B4-1833-D010483537FE}"/>
              </a:ext>
            </a:extLst>
          </p:cNvPr>
          <p:cNvSpPr txBox="1"/>
          <p:nvPr/>
        </p:nvSpPr>
        <p:spPr>
          <a:xfrm>
            <a:off x="0" y="61441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https://www.netguru.com/blog/mvc-vs-mvvm-on-ios-differences-with-examples</a:t>
            </a:r>
          </a:p>
        </p:txBody>
      </p:sp>
    </p:spTree>
    <p:extLst>
      <p:ext uri="{BB962C8B-B14F-4D97-AF65-F5344CB8AC3E}">
        <p14:creationId xmlns:p14="http://schemas.microsoft.com/office/powerpoint/2010/main" val="78469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133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Office Theme</vt:lpstr>
      <vt:lpstr>API calls with Postman</vt:lpstr>
      <vt:lpstr>HTTP Request Methods</vt:lpstr>
      <vt:lpstr>HTTP headers</vt:lpstr>
      <vt:lpstr>https://cacb277107c12f42fb40.free.beeceptor.com/api/users/</vt:lpstr>
      <vt:lpstr>https://reqres.in/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calls with Postman</dc:title>
  <dc:creator>usuf azhar</dc:creator>
  <cp:lastModifiedBy>usuf azhar</cp:lastModifiedBy>
  <cp:revision>16</cp:revision>
  <dcterms:created xsi:type="dcterms:W3CDTF">2024-02-25T18:46:13Z</dcterms:created>
  <dcterms:modified xsi:type="dcterms:W3CDTF">2025-03-03T04:49:03Z</dcterms:modified>
</cp:coreProperties>
</file>