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/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or application systems (</a:t>
            </a:r>
            <a:r>
              <a:rPr lang="en-GB"/>
              <a:t>sometimes called COTS </a:t>
            </a:r>
            <a:r>
              <a:rPr lang="en-GB" dirty="0"/>
              <a:t>-</a:t>
            </a:r>
            <a:r>
              <a:rPr lang="en-GB"/>
              <a:t>Commercial</a:t>
            </a:r>
            <a:r>
              <a:rPr lang="en-GB" dirty="0"/>
              <a:t>-off-the-shelf</a:t>
            </a:r>
            <a:r>
              <a:rPr lang="en-GB"/>
              <a:t>) systems).</a:t>
            </a:r>
            <a:endParaRPr lang="en-GB" dirty="0"/>
          </a:p>
          <a:p>
            <a:r>
              <a:rPr lang="en-GB" dirty="0"/>
              <a:t>Reused elements may be configured to adapt their behaviour and functionality to a user’s requirements</a:t>
            </a:r>
          </a:p>
          <a:p>
            <a:r>
              <a:rPr lang="en-GB" dirty="0"/>
              <a:t>Reuse is now the standard approach for building many types of business system</a:t>
            </a:r>
          </a:p>
          <a:p>
            <a:pPr lvl="1"/>
            <a:r>
              <a:rPr lang="en-GB" dirty="0"/>
              <a:t>Reuse covered in more depth in Chapter 15.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costs and risks as less software is developed from scratch</a:t>
            </a:r>
          </a:p>
          <a:p>
            <a:r>
              <a:rPr lang="en-US" dirty="0"/>
              <a:t>Faster delivery and deployment of system</a:t>
            </a:r>
          </a:p>
          <a:p>
            <a:r>
              <a:rPr lang="en-US" dirty="0"/>
              <a:t>But requirements compromises are inevitable so system may not meet real needs of users</a:t>
            </a:r>
          </a:p>
          <a:p>
            <a:r>
              <a:rPr lang="en-US" dirty="0"/>
              <a:t>Loss of control over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/>
              <a:t>For example, in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converting the system specification into an executable system.</a:t>
            </a:r>
          </a:p>
          <a:p>
            <a:r>
              <a:rPr lang="en-GB" dirty="0"/>
              <a:t>Software design</a:t>
            </a:r>
          </a:p>
          <a:p>
            <a:pPr lvl="1"/>
            <a:r>
              <a:rPr lang="en-GB" dirty="0"/>
              <a:t>Design a software structure that realises the specification;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Translate this structure into an executable program;</a:t>
            </a:r>
          </a:p>
          <a:p>
            <a:r>
              <a:rPr lang="en-GB" dirty="0"/>
              <a:t>The activities of design and implementation are closely related and may be inter-leaved.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selection and design,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/>
              <a:t>Programming is an individual activity with </a:t>
            </a:r>
            <a:r>
              <a:rPr lang="en-US" dirty="0">
                <a:solidFill>
                  <a:srgbClr val="FF0000"/>
                </a:solidFill>
              </a:rPr>
              <a:t>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structured set of activities required to develop a </a:t>
            </a:r>
            <a:br>
              <a:rPr lang="en-GB"/>
            </a:br>
            <a:r>
              <a:rPr lang="en-GB"/>
              <a:t>software system. </a:t>
            </a:r>
          </a:p>
          <a:p>
            <a:r>
              <a:rPr lang="en-GB"/>
              <a:t>Many different software processes but all involve:</a:t>
            </a:r>
          </a:p>
          <a:p>
            <a:pPr lvl="1"/>
            <a:r>
              <a:rPr lang="en-GB"/>
              <a:t>Specification – defining what the system should do;</a:t>
            </a:r>
          </a:p>
          <a:p>
            <a:pPr lvl="1"/>
            <a:r>
              <a:rPr lang="en-GB"/>
              <a:t>Design and implementation – defining the organization of the system and implementing the system;</a:t>
            </a:r>
          </a:p>
          <a:p>
            <a:pPr lvl="1"/>
            <a:r>
              <a:rPr lang="en-GB"/>
              <a:t>Validation – checking that it does what the customer wants;</a:t>
            </a:r>
          </a:p>
          <a:p>
            <a:pPr lvl="1"/>
            <a:r>
              <a:rPr lang="en-GB"/>
              <a:t>Evolution – changing the system in response to changing customer needs.</a:t>
            </a:r>
          </a:p>
          <a:p>
            <a:r>
              <a:rPr lang="en-GB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Software is inherently flexible and can change. </a:t>
            </a:r>
          </a:p>
          <a:p>
            <a:r>
              <a:rPr lang="en-GB"/>
              <a:t>As requirements change through changing business circumstances, the software that supports the business must also evolve and change.</a:t>
            </a:r>
          </a:p>
          <a:p>
            <a:r>
              <a:rPr lang="en-GB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prototype is an initial version of a system used to demonstrate concepts and try out design options.</a:t>
            </a:r>
          </a:p>
          <a:p>
            <a:r>
              <a:rPr lang="en-US"/>
              <a:t>A prototype can be used in:</a:t>
            </a:r>
          </a:p>
          <a:p>
            <a:pPr lvl="1"/>
            <a:r>
              <a:rPr lang="en-US"/>
              <a:t>The requirements engineering process to help with requirements elicitation and validation;</a:t>
            </a:r>
          </a:p>
          <a:p>
            <a:pPr lvl="1"/>
            <a:r>
              <a:rPr lang="en-US"/>
              <a:t>In design processes to explore options and develop a UI design;</a:t>
            </a:r>
          </a:p>
          <a:p>
            <a:pPr lvl="1"/>
            <a:r>
              <a:rPr lang="en-US"/>
              <a:t>In the testing process 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/>
              <a:t>Process descriptions may also include:</a:t>
            </a:r>
          </a:p>
          <a:p>
            <a:pPr lvl="1"/>
            <a:r>
              <a:rPr lang="en-GB"/>
              <a:t>Products, which are the outcomes of a process activity; </a:t>
            </a:r>
          </a:p>
          <a:p>
            <a:pPr lvl="1"/>
            <a:r>
              <a:rPr lang="en-GB"/>
              <a:t>Roles, which reflect the responsibilities of the people involved in the process;</a:t>
            </a:r>
          </a:p>
          <a:p>
            <a:pPr lvl="1"/>
            <a:r>
              <a:rPr lang="en-GB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Prototypes should be discarded after development as they are not a good basis for a production system:</a:t>
            </a:r>
          </a:p>
          <a:p>
            <a:pPr lvl="1"/>
            <a:r>
              <a:rPr lang="en-US"/>
              <a:t>It may be impossible to tune the system to meet non-functional requirements;</a:t>
            </a:r>
          </a:p>
          <a:p>
            <a:pPr lvl="1"/>
            <a:r>
              <a:rPr lang="en-US"/>
              <a:t>Prototypes are normally undocumented;</a:t>
            </a:r>
          </a:p>
          <a:p>
            <a:pPr lvl="1"/>
            <a:r>
              <a:rPr lang="en-US"/>
              <a:t>The prototype structure is usually degraded through rapid change;</a:t>
            </a:r>
          </a:p>
          <a:p>
            <a:pPr lvl="1"/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/>
              <a:t>User requirements are prioritised and the highest priority requirements are included in early increments.</a:t>
            </a:r>
          </a:p>
          <a:p>
            <a:r>
              <a:rPr lang="en-GB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/>
              <a:t>Process improvement means understanding existing processes and changing these processes to increase product quality and/or reduce costs and development time.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/>
              <a:t>The level of process maturity reflects the extent to which good technical and management practice has been adopted in organizational software development processes. </a:t>
            </a:r>
            <a:endParaRPr lang="en-GB" dirty="0"/>
          </a:p>
          <a:p>
            <a:r>
              <a:rPr lang="en-US" dirty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i="1" dirty="0"/>
              <a:t>Process analysis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Initial</a:t>
            </a:r>
          </a:p>
          <a:p>
            <a:pPr lvl="1"/>
            <a:r>
              <a:rPr lang="en-GB"/>
              <a:t>Essentially uncontrolled</a:t>
            </a:r>
          </a:p>
          <a:p>
            <a:r>
              <a:rPr lang="en-GB"/>
              <a:t>Repeatable</a:t>
            </a:r>
          </a:p>
          <a:p>
            <a:pPr lvl="1"/>
            <a:r>
              <a:rPr lang="en-GB"/>
              <a:t>Product management procedures defined and used</a:t>
            </a:r>
          </a:p>
          <a:p>
            <a:r>
              <a:rPr lang="en-GB"/>
              <a:t>Defined</a:t>
            </a:r>
          </a:p>
          <a:p>
            <a:pPr lvl="1"/>
            <a:r>
              <a:rPr lang="en-GB"/>
              <a:t>Process management procedures and strategies defined </a:t>
            </a:r>
            <a:br>
              <a:rPr lang="en-GB"/>
            </a:br>
            <a:r>
              <a:rPr lang="en-GB"/>
              <a:t>and used</a:t>
            </a:r>
          </a:p>
          <a:p>
            <a:r>
              <a:rPr lang="en-GB"/>
              <a:t>Managed</a:t>
            </a:r>
          </a:p>
          <a:p>
            <a:pPr lvl="1"/>
            <a:r>
              <a:rPr lang="en-GB"/>
              <a:t>Quality management strategies defined and used</a:t>
            </a:r>
          </a:p>
          <a:p>
            <a:r>
              <a:rPr lang="en-GB"/>
              <a:t>Optimising</a:t>
            </a:r>
          </a:p>
          <a:p>
            <a:pPr lvl="1"/>
            <a:r>
              <a:rPr lang="en-GB"/>
              <a:t>Process improvement strategies defined and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10783</TotalTime>
  <Words>3162</Words>
  <Application>Microsoft Office PowerPoint</Application>
  <PresentationFormat>On-screen Show (4:3)</PresentationFormat>
  <Paragraphs>429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usuf azhar</cp:lastModifiedBy>
  <cp:revision>29</cp:revision>
  <dcterms:created xsi:type="dcterms:W3CDTF">2010-01-06T19:57:16Z</dcterms:created>
  <dcterms:modified xsi:type="dcterms:W3CDTF">2025-01-08T05:14:49Z</dcterms:modified>
</cp:coreProperties>
</file>