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0" r:id="rId5"/>
    <p:sldId id="268" r:id="rId6"/>
    <p:sldId id="258" r:id="rId7"/>
    <p:sldId id="270" r:id="rId8"/>
    <p:sldId id="261" r:id="rId9"/>
    <p:sldId id="277" r:id="rId10"/>
    <p:sldId id="278" r:id="rId11"/>
    <p:sldId id="271" r:id="rId12"/>
    <p:sldId id="272" r:id="rId13"/>
    <p:sldId id="273" r:id="rId14"/>
    <p:sldId id="276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105" d="100"/>
          <a:sy n="105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EDC9A-FE3F-4891-AD04-7A98119337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AF6A776-CF30-497B-85C0-795C9B370CB7}">
      <dgm:prSet/>
      <dgm:spPr/>
      <dgm:t>
        <a:bodyPr/>
        <a:lstStyle/>
        <a:p>
          <a:pPr>
            <a:defRPr cap="all"/>
          </a:pPr>
          <a:r>
            <a:rPr lang="en-US" dirty="0"/>
            <a:t>Many individuals face challenges when trying to find accurate information about medication for their health concerns. </a:t>
          </a:r>
        </a:p>
      </dgm:t>
    </dgm:pt>
    <dgm:pt modelId="{F3814FB0-4D4A-46C7-A93F-142435296205}" type="parTrans" cxnId="{1505A32F-E4C3-44B3-A617-0D65CC96120F}">
      <dgm:prSet/>
      <dgm:spPr/>
      <dgm:t>
        <a:bodyPr/>
        <a:lstStyle/>
        <a:p>
          <a:endParaRPr lang="en-US"/>
        </a:p>
      </dgm:t>
    </dgm:pt>
    <dgm:pt modelId="{D6D03183-5932-47A9-8779-BAA47C0F69D8}" type="sibTrans" cxnId="{1505A32F-E4C3-44B3-A617-0D65CC96120F}">
      <dgm:prSet/>
      <dgm:spPr/>
      <dgm:t>
        <a:bodyPr/>
        <a:lstStyle/>
        <a:p>
          <a:endParaRPr lang="en-US"/>
        </a:p>
      </dgm:t>
    </dgm:pt>
    <dgm:pt modelId="{A3D85647-7145-469C-B3D2-01B35051FF82}">
      <dgm:prSet/>
      <dgm:spPr/>
      <dgm:t>
        <a:bodyPr/>
        <a:lstStyle/>
        <a:p>
          <a:pPr>
            <a:defRPr cap="all"/>
          </a:pPr>
          <a:r>
            <a:rPr lang="en-US"/>
            <a:t>Reliable and trustworthy sources of information can be difficult to navigate, leading to confusion and potentially incorrect self-diagnosis</a:t>
          </a:r>
        </a:p>
      </dgm:t>
    </dgm:pt>
    <dgm:pt modelId="{C53CC96F-A58F-4881-9FD6-DDC9A050CB88}" type="parTrans" cxnId="{D8928EC0-6F6F-4BE4-8F78-8A4A8161681C}">
      <dgm:prSet/>
      <dgm:spPr/>
      <dgm:t>
        <a:bodyPr/>
        <a:lstStyle/>
        <a:p>
          <a:endParaRPr lang="en-US"/>
        </a:p>
      </dgm:t>
    </dgm:pt>
    <dgm:pt modelId="{96D0BE37-33EE-4593-AC5E-898F78BAD4EB}" type="sibTrans" cxnId="{D8928EC0-6F6F-4BE4-8F78-8A4A8161681C}">
      <dgm:prSet/>
      <dgm:spPr/>
      <dgm:t>
        <a:bodyPr/>
        <a:lstStyle/>
        <a:p>
          <a:endParaRPr lang="en-US"/>
        </a:p>
      </dgm:t>
    </dgm:pt>
    <dgm:pt modelId="{27FAD865-B006-4568-9650-1E0C43CD900F}">
      <dgm:prSet/>
      <dgm:spPr/>
      <dgm:t>
        <a:bodyPr/>
        <a:lstStyle/>
        <a:p>
          <a:pPr>
            <a:defRPr cap="all"/>
          </a:pPr>
          <a:r>
            <a:rPr lang="en-US"/>
            <a:t>Common search engines often provide overwhelming and inconsistent results, making it challenging to find reliable and up-to-date information</a:t>
          </a:r>
        </a:p>
      </dgm:t>
    </dgm:pt>
    <dgm:pt modelId="{7893392C-5970-4020-B028-77143DDAD307}" type="parTrans" cxnId="{3550FB6D-E383-45D1-8794-6DA192FBA3BF}">
      <dgm:prSet/>
      <dgm:spPr/>
      <dgm:t>
        <a:bodyPr/>
        <a:lstStyle/>
        <a:p>
          <a:endParaRPr lang="en-US"/>
        </a:p>
      </dgm:t>
    </dgm:pt>
    <dgm:pt modelId="{AFE950F7-0061-41A8-AB92-E3E0E7A27F25}" type="sibTrans" cxnId="{3550FB6D-E383-45D1-8794-6DA192FBA3BF}">
      <dgm:prSet/>
      <dgm:spPr/>
      <dgm:t>
        <a:bodyPr/>
        <a:lstStyle/>
        <a:p>
          <a:endParaRPr lang="en-US"/>
        </a:p>
      </dgm:t>
    </dgm:pt>
    <dgm:pt modelId="{6B0CD964-08EC-43D8-9C7C-121BB696FBD6}">
      <dgm:prSet/>
      <dgm:spPr/>
      <dgm:t>
        <a:bodyPr/>
        <a:lstStyle/>
        <a:p>
          <a:pPr>
            <a:defRPr cap="all"/>
          </a:pPr>
          <a:r>
            <a:rPr lang="en-US" dirty="0"/>
            <a:t>The need for a user-friendly and reliable solution that empowers individuals to access accurate and up-to-date information about medication is evident. </a:t>
          </a:r>
        </a:p>
      </dgm:t>
    </dgm:pt>
    <dgm:pt modelId="{F5AC10AC-4F7E-47CA-9C90-2E017EABA581}" type="parTrans" cxnId="{A7AE48BC-5B28-4E36-8001-D1CEFD3055D5}">
      <dgm:prSet/>
      <dgm:spPr/>
      <dgm:t>
        <a:bodyPr/>
        <a:lstStyle/>
        <a:p>
          <a:endParaRPr lang="en-US"/>
        </a:p>
      </dgm:t>
    </dgm:pt>
    <dgm:pt modelId="{B7C9E5DD-3676-4AC8-A9B8-611881CA3C4D}" type="sibTrans" cxnId="{A7AE48BC-5B28-4E36-8001-D1CEFD3055D5}">
      <dgm:prSet/>
      <dgm:spPr/>
      <dgm:t>
        <a:bodyPr/>
        <a:lstStyle/>
        <a:p>
          <a:endParaRPr lang="en-US"/>
        </a:p>
      </dgm:t>
    </dgm:pt>
    <dgm:pt modelId="{53BC31EA-D994-4D67-91D6-5D87EC28EE31}" type="pres">
      <dgm:prSet presAssocID="{E15EDC9A-FE3F-4891-AD04-7A98119337D9}" presName="root" presStyleCnt="0">
        <dgm:presLayoutVars>
          <dgm:dir/>
          <dgm:resizeHandles val="exact"/>
        </dgm:presLayoutVars>
      </dgm:prSet>
      <dgm:spPr/>
    </dgm:pt>
    <dgm:pt modelId="{4B7E81BA-BC7E-4677-AE5C-3BF5A0083C32}" type="pres">
      <dgm:prSet presAssocID="{4AF6A776-CF30-497B-85C0-795C9B370CB7}" presName="compNode" presStyleCnt="0"/>
      <dgm:spPr/>
    </dgm:pt>
    <dgm:pt modelId="{830EE824-88E0-446D-8BAB-D11F104FDB57}" type="pres">
      <dgm:prSet presAssocID="{4AF6A776-CF30-497B-85C0-795C9B370CB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80125E-B925-4999-AAE5-164F96A36430}" type="pres">
      <dgm:prSet presAssocID="{4AF6A776-CF30-497B-85C0-795C9B370C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41DC134-73E2-4CF9-B42F-A175636FB17A}" type="pres">
      <dgm:prSet presAssocID="{4AF6A776-CF30-497B-85C0-795C9B370CB7}" presName="spaceRect" presStyleCnt="0"/>
      <dgm:spPr/>
    </dgm:pt>
    <dgm:pt modelId="{3ED7A568-3AD7-4F88-9D4A-6F52CA2F06A4}" type="pres">
      <dgm:prSet presAssocID="{4AF6A776-CF30-497B-85C0-795C9B370CB7}" presName="textRect" presStyleLbl="revTx" presStyleIdx="0" presStyleCnt="4">
        <dgm:presLayoutVars>
          <dgm:chMax val="1"/>
          <dgm:chPref val="1"/>
        </dgm:presLayoutVars>
      </dgm:prSet>
      <dgm:spPr/>
    </dgm:pt>
    <dgm:pt modelId="{0E286551-0BB9-4061-8F29-050A2484F09B}" type="pres">
      <dgm:prSet presAssocID="{D6D03183-5932-47A9-8779-BAA47C0F69D8}" presName="sibTrans" presStyleCnt="0"/>
      <dgm:spPr/>
    </dgm:pt>
    <dgm:pt modelId="{503AFA88-1839-4CB7-8BDB-E734399F913B}" type="pres">
      <dgm:prSet presAssocID="{A3D85647-7145-469C-B3D2-01B35051FF82}" presName="compNode" presStyleCnt="0"/>
      <dgm:spPr/>
    </dgm:pt>
    <dgm:pt modelId="{68F538FD-5487-49DF-9AA4-00E00DA73B81}" type="pres">
      <dgm:prSet presAssocID="{A3D85647-7145-469C-B3D2-01B35051FF8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0F65583-D1CB-4C00-9A4A-2C91E3F30BE6}" type="pres">
      <dgm:prSet presAssocID="{A3D85647-7145-469C-B3D2-01B35051FF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37B11A6-1BFE-4A75-AEB3-218773AA1C41}" type="pres">
      <dgm:prSet presAssocID="{A3D85647-7145-469C-B3D2-01B35051FF82}" presName="spaceRect" presStyleCnt="0"/>
      <dgm:spPr/>
    </dgm:pt>
    <dgm:pt modelId="{77BC818D-0D3F-41DE-99E9-4612BD85209F}" type="pres">
      <dgm:prSet presAssocID="{A3D85647-7145-469C-B3D2-01B35051FF82}" presName="textRect" presStyleLbl="revTx" presStyleIdx="1" presStyleCnt="4">
        <dgm:presLayoutVars>
          <dgm:chMax val="1"/>
          <dgm:chPref val="1"/>
        </dgm:presLayoutVars>
      </dgm:prSet>
      <dgm:spPr/>
    </dgm:pt>
    <dgm:pt modelId="{D686DBCB-D001-47E9-BC63-B0503E5C4F21}" type="pres">
      <dgm:prSet presAssocID="{96D0BE37-33EE-4593-AC5E-898F78BAD4EB}" presName="sibTrans" presStyleCnt="0"/>
      <dgm:spPr/>
    </dgm:pt>
    <dgm:pt modelId="{A7DEBCB6-52FC-44D1-B062-5B602582DE85}" type="pres">
      <dgm:prSet presAssocID="{27FAD865-B006-4568-9650-1E0C43CD900F}" presName="compNode" presStyleCnt="0"/>
      <dgm:spPr/>
    </dgm:pt>
    <dgm:pt modelId="{920F829B-CA0C-465A-80EF-9589BB5075AF}" type="pres">
      <dgm:prSet presAssocID="{27FAD865-B006-4568-9650-1E0C43CD900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0A4A13-171E-4C08-B2AA-EF383E343C1D}" type="pres">
      <dgm:prSet presAssocID="{27FAD865-B006-4568-9650-1E0C43CD90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975BCC0-CEA2-47D0-87FB-594AA04B4E84}" type="pres">
      <dgm:prSet presAssocID="{27FAD865-B006-4568-9650-1E0C43CD900F}" presName="spaceRect" presStyleCnt="0"/>
      <dgm:spPr/>
    </dgm:pt>
    <dgm:pt modelId="{90CD867E-DEB2-42CE-BCD3-D78B946FCC74}" type="pres">
      <dgm:prSet presAssocID="{27FAD865-B006-4568-9650-1E0C43CD900F}" presName="textRect" presStyleLbl="revTx" presStyleIdx="2" presStyleCnt="4">
        <dgm:presLayoutVars>
          <dgm:chMax val="1"/>
          <dgm:chPref val="1"/>
        </dgm:presLayoutVars>
      </dgm:prSet>
      <dgm:spPr/>
    </dgm:pt>
    <dgm:pt modelId="{C599F294-72A1-489B-85A6-CE9BF3579441}" type="pres">
      <dgm:prSet presAssocID="{AFE950F7-0061-41A8-AB92-E3E0E7A27F25}" presName="sibTrans" presStyleCnt="0"/>
      <dgm:spPr/>
    </dgm:pt>
    <dgm:pt modelId="{8292E6D9-05E1-46AC-A8B4-B332796D239C}" type="pres">
      <dgm:prSet presAssocID="{6B0CD964-08EC-43D8-9C7C-121BB696FBD6}" presName="compNode" presStyleCnt="0"/>
      <dgm:spPr/>
    </dgm:pt>
    <dgm:pt modelId="{EEC262B4-8F5D-486F-B582-8419BD7ED29E}" type="pres">
      <dgm:prSet presAssocID="{6B0CD964-08EC-43D8-9C7C-121BB696F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6CC098-EA36-43CC-BB72-3E6209E768C2}" type="pres">
      <dgm:prSet presAssocID="{6B0CD964-08EC-43D8-9C7C-121BB696F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2F56FF-44B0-494E-B628-634B5AE9CF06}" type="pres">
      <dgm:prSet presAssocID="{6B0CD964-08EC-43D8-9C7C-121BB696FBD6}" presName="spaceRect" presStyleCnt="0"/>
      <dgm:spPr/>
    </dgm:pt>
    <dgm:pt modelId="{AC78582C-6F20-4427-88DB-FE082C09BAC7}" type="pres">
      <dgm:prSet presAssocID="{6B0CD964-08EC-43D8-9C7C-121BB696F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F2FA07-DB99-4356-89F8-D12E8CADF7F7}" type="presOf" srcId="{6B0CD964-08EC-43D8-9C7C-121BB696FBD6}" destId="{AC78582C-6F20-4427-88DB-FE082C09BAC7}" srcOrd="0" destOrd="0" presId="urn:microsoft.com/office/officeart/2018/5/layout/IconLeafLabelList"/>
    <dgm:cxn modelId="{3BE25E16-7E7D-42CD-ACE1-528E013D6F52}" type="presOf" srcId="{A3D85647-7145-469C-B3D2-01B35051FF82}" destId="{77BC818D-0D3F-41DE-99E9-4612BD85209F}" srcOrd="0" destOrd="0" presId="urn:microsoft.com/office/officeart/2018/5/layout/IconLeafLabelList"/>
    <dgm:cxn modelId="{64BE892F-E9CD-4E33-95BE-026DC4580988}" type="presOf" srcId="{27FAD865-B006-4568-9650-1E0C43CD900F}" destId="{90CD867E-DEB2-42CE-BCD3-D78B946FCC74}" srcOrd="0" destOrd="0" presId="urn:microsoft.com/office/officeart/2018/5/layout/IconLeafLabelList"/>
    <dgm:cxn modelId="{1505A32F-E4C3-44B3-A617-0D65CC96120F}" srcId="{E15EDC9A-FE3F-4891-AD04-7A98119337D9}" destId="{4AF6A776-CF30-497B-85C0-795C9B370CB7}" srcOrd="0" destOrd="0" parTransId="{F3814FB0-4D4A-46C7-A93F-142435296205}" sibTransId="{D6D03183-5932-47A9-8779-BAA47C0F69D8}"/>
    <dgm:cxn modelId="{3550FB6D-E383-45D1-8794-6DA192FBA3BF}" srcId="{E15EDC9A-FE3F-4891-AD04-7A98119337D9}" destId="{27FAD865-B006-4568-9650-1E0C43CD900F}" srcOrd="2" destOrd="0" parTransId="{7893392C-5970-4020-B028-77143DDAD307}" sibTransId="{AFE950F7-0061-41A8-AB92-E3E0E7A27F25}"/>
    <dgm:cxn modelId="{EE4E6B51-2FEA-4B6F-9F29-6FCE03E9F51F}" type="presOf" srcId="{4AF6A776-CF30-497B-85C0-795C9B370CB7}" destId="{3ED7A568-3AD7-4F88-9D4A-6F52CA2F06A4}" srcOrd="0" destOrd="0" presId="urn:microsoft.com/office/officeart/2018/5/layout/IconLeafLabelList"/>
    <dgm:cxn modelId="{A7AE48BC-5B28-4E36-8001-D1CEFD3055D5}" srcId="{E15EDC9A-FE3F-4891-AD04-7A98119337D9}" destId="{6B0CD964-08EC-43D8-9C7C-121BB696FBD6}" srcOrd="3" destOrd="0" parTransId="{F5AC10AC-4F7E-47CA-9C90-2E017EABA581}" sibTransId="{B7C9E5DD-3676-4AC8-A9B8-611881CA3C4D}"/>
    <dgm:cxn modelId="{D8928EC0-6F6F-4BE4-8F78-8A4A8161681C}" srcId="{E15EDC9A-FE3F-4891-AD04-7A98119337D9}" destId="{A3D85647-7145-469C-B3D2-01B35051FF82}" srcOrd="1" destOrd="0" parTransId="{C53CC96F-A58F-4881-9FD6-DDC9A050CB88}" sibTransId="{96D0BE37-33EE-4593-AC5E-898F78BAD4EB}"/>
    <dgm:cxn modelId="{8BDF9ED5-BDAE-4F34-A56D-689AC3F5E1EE}" type="presOf" srcId="{E15EDC9A-FE3F-4891-AD04-7A98119337D9}" destId="{53BC31EA-D994-4D67-91D6-5D87EC28EE31}" srcOrd="0" destOrd="0" presId="urn:microsoft.com/office/officeart/2018/5/layout/IconLeafLabelList"/>
    <dgm:cxn modelId="{53D70F52-C76F-4FCB-8925-84DB4B05D57E}" type="presParOf" srcId="{53BC31EA-D994-4D67-91D6-5D87EC28EE31}" destId="{4B7E81BA-BC7E-4677-AE5C-3BF5A0083C32}" srcOrd="0" destOrd="0" presId="urn:microsoft.com/office/officeart/2018/5/layout/IconLeafLabelList"/>
    <dgm:cxn modelId="{3B8BFEF5-1C33-4878-9207-28BD2F4D8095}" type="presParOf" srcId="{4B7E81BA-BC7E-4677-AE5C-3BF5A0083C32}" destId="{830EE824-88E0-446D-8BAB-D11F104FDB57}" srcOrd="0" destOrd="0" presId="urn:microsoft.com/office/officeart/2018/5/layout/IconLeafLabelList"/>
    <dgm:cxn modelId="{D0A3C0DC-8EFA-4946-B3E1-468A1175B5FF}" type="presParOf" srcId="{4B7E81BA-BC7E-4677-AE5C-3BF5A0083C32}" destId="{AA80125E-B925-4999-AAE5-164F96A36430}" srcOrd="1" destOrd="0" presId="urn:microsoft.com/office/officeart/2018/5/layout/IconLeafLabelList"/>
    <dgm:cxn modelId="{41263343-3001-4F42-AF9D-94D215512307}" type="presParOf" srcId="{4B7E81BA-BC7E-4677-AE5C-3BF5A0083C32}" destId="{F41DC134-73E2-4CF9-B42F-A175636FB17A}" srcOrd="2" destOrd="0" presId="urn:microsoft.com/office/officeart/2018/5/layout/IconLeafLabelList"/>
    <dgm:cxn modelId="{6C197C40-0FF6-408F-8AD9-EB625CADB76C}" type="presParOf" srcId="{4B7E81BA-BC7E-4677-AE5C-3BF5A0083C32}" destId="{3ED7A568-3AD7-4F88-9D4A-6F52CA2F06A4}" srcOrd="3" destOrd="0" presId="urn:microsoft.com/office/officeart/2018/5/layout/IconLeafLabelList"/>
    <dgm:cxn modelId="{2A571581-4FEE-4306-A809-F64044811152}" type="presParOf" srcId="{53BC31EA-D994-4D67-91D6-5D87EC28EE31}" destId="{0E286551-0BB9-4061-8F29-050A2484F09B}" srcOrd="1" destOrd="0" presId="urn:microsoft.com/office/officeart/2018/5/layout/IconLeafLabelList"/>
    <dgm:cxn modelId="{9A66AA0B-C4C7-42FF-AA04-B94E21A78C05}" type="presParOf" srcId="{53BC31EA-D994-4D67-91D6-5D87EC28EE31}" destId="{503AFA88-1839-4CB7-8BDB-E734399F913B}" srcOrd="2" destOrd="0" presId="urn:microsoft.com/office/officeart/2018/5/layout/IconLeafLabelList"/>
    <dgm:cxn modelId="{BDC66044-1F0D-42A6-8B3C-BD2C789AC4B9}" type="presParOf" srcId="{503AFA88-1839-4CB7-8BDB-E734399F913B}" destId="{68F538FD-5487-49DF-9AA4-00E00DA73B81}" srcOrd="0" destOrd="0" presId="urn:microsoft.com/office/officeart/2018/5/layout/IconLeafLabelList"/>
    <dgm:cxn modelId="{500965F5-DA13-4DA3-9172-1F5F85C662A5}" type="presParOf" srcId="{503AFA88-1839-4CB7-8BDB-E734399F913B}" destId="{40F65583-D1CB-4C00-9A4A-2C91E3F30BE6}" srcOrd="1" destOrd="0" presId="urn:microsoft.com/office/officeart/2018/5/layout/IconLeafLabelList"/>
    <dgm:cxn modelId="{A9F3603D-6CF4-44ED-B431-013BFFD042DD}" type="presParOf" srcId="{503AFA88-1839-4CB7-8BDB-E734399F913B}" destId="{337B11A6-1BFE-4A75-AEB3-218773AA1C41}" srcOrd="2" destOrd="0" presId="urn:microsoft.com/office/officeart/2018/5/layout/IconLeafLabelList"/>
    <dgm:cxn modelId="{4A686E94-2931-40D9-9730-0C71C595C836}" type="presParOf" srcId="{503AFA88-1839-4CB7-8BDB-E734399F913B}" destId="{77BC818D-0D3F-41DE-99E9-4612BD85209F}" srcOrd="3" destOrd="0" presId="urn:microsoft.com/office/officeart/2018/5/layout/IconLeafLabelList"/>
    <dgm:cxn modelId="{A4BEF4CA-90EE-4E76-A7AB-4482D53D2A43}" type="presParOf" srcId="{53BC31EA-D994-4D67-91D6-5D87EC28EE31}" destId="{D686DBCB-D001-47E9-BC63-B0503E5C4F21}" srcOrd="3" destOrd="0" presId="urn:microsoft.com/office/officeart/2018/5/layout/IconLeafLabelList"/>
    <dgm:cxn modelId="{0A6957A5-91C0-4D54-A19A-04A04B423F01}" type="presParOf" srcId="{53BC31EA-D994-4D67-91D6-5D87EC28EE31}" destId="{A7DEBCB6-52FC-44D1-B062-5B602582DE85}" srcOrd="4" destOrd="0" presId="urn:microsoft.com/office/officeart/2018/5/layout/IconLeafLabelList"/>
    <dgm:cxn modelId="{6819B611-19FE-4A26-BF58-4B1B17AA63B8}" type="presParOf" srcId="{A7DEBCB6-52FC-44D1-B062-5B602582DE85}" destId="{920F829B-CA0C-465A-80EF-9589BB5075AF}" srcOrd="0" destOrd="0" presId="urn:microsoft.com/office/officeart/2018/5/layout/IconLeafLabelList"/>
    <dgm:cxn modelId="{C5F256B3-4E55-41F4-8F0F-75E0FB68BBC1}" type="presParOf" srcId="{A7DEBCB6-52FC-44D1-B062-5B602582DE85}" destId="{690A4A13-171E-4C08-B2AA-EF383E343C1D}" srcOrd="1" destOrd="0" presId="urn:microsoft.com/office/officeart/2018/5/layout/IconLeafLabelList"/>
    <dgm:cxn modelId="{63637614-632C-4778-B004-A51C5F9D82BB}" type="presParOf" srcId="{A7DEBCB6-52FC-44D1-B062-5B602582DE85}" destId="{F975BCC0-CEA2-47D0-87FB-594AA04B4E84}" srcOrd="2" destOrd="0" presId="urn:microsoft.com/office/officeart/2018/5/layout/IconLeafLabelList"/>
    <dgm:cxn modelId="{32662B21-B41D-45E5-ABBD-845F4C34B9D7}" type="presParOf" srcId="{A7DEBCB6-52FC-44D1-B062-5B602582DE85}" destId="{90CD867E-DEB2-42CE-BCD3-D78B946FCC74}" srcOrd="3" destOrd="0" presId="urn:microsoft.com/office/officeart/2018/5/layout/IconLeafLabelList"/>
    <dgm:cxn modelId="{A8550590-88D8-406C-A4FB-23C6C8844753}" type="presParOf" srcId="{53BC31EA-D994-4D67-91D6-5D87EC28EE31}" destId="{C599F294-72A1-489B-85A6-CE9BF3579441}" srcOrd="5" destOrd="0" presId="urn:microsoft.com/office/officeart/2018/5/layout/IconLeafLabelList"/>
    <dgm:cxn modelId="{CA6D3B45-162A-4A65-A87A-DF56661E275C}" type="presParOf" srcId="{53BC31EA-D994-4D67-91D6-5D87EC28EE31}" destId="{8292E6D9-05E1-46AC-A8B4-B332796D239C}" srcOrd="6" destOrd="0" presId="urn:microsoft.com/office/officeart/2018/5/layout/IconLeafLabelList"/>
    <dgm:cxn modelId="{DD6025DF-B7ED-4168-BA6E-5A639851CF30}" type="presParOf" srcId="{8292E6D9-05E1-46AC-A8B4-B332796D239C}" destId="{EEC262B4-8F5D-486F-B582-8419BD7ED29E}" srcOrd="0" destOrd="0" presId="urn:microsoft.com/office/officeart/2018/5/layout/IconLeafLabelList"/>
    <dgm:cxn modelId="{CE7C3C7E-5B3B-4189-A90F-AB978384D772}" type="presParOf" srcId="{8292E6D9-05E1-46AC-A8B4-B332796D239C}" destId="{AF6CC098-EA36-43CC-BB72-3E6209E768C2}" srcOrd="1" destOrd="0" presId="urn:microsoft.com/office/officeart/2018/5/layout/IconLeafLabelList"/>
    <dgm:cxn modelId="{83AF212F-33C7-4655-8706-F319626A59D7}" type="presParOf" srcId="{8292E6D9-05E1-46AC-A8B4-B332796D239C}" destId="{A42F56FF-44B0-494E-B628-634B5AE9CF06}" srcOrd="2" destOrd="0" presId="urn:microsoft.com/office/officeart/2018/5/layout/IconLeafLabelList"/>
    <dgm:cxn modelId="{882E24D9-C3F8-4987-B3B2-3CCF10918680}" type="presParOf" srcId="{8292E6D9-05E1-46AC-A8B4-B332796D239C}" destId="{AC78582C-6F20-4427-88DB-FE082C09BA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D7DBE-AE61-4C98-8634-7C81530205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E92A3-F70E-4A9B-995A-9FAA2B318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API </a:t>
          </a:r>
        </a:p>
      </dgm:t>
    </dgm:pt>
    <dgm:pt modelId="{538F716F-B3F5-4E6C-8082-4DFE032CE87E}" type="parTrans" cxnId="{D9BA79F7-80C9-445A-A7ED-BD813664AC44}">
      <dgm:prSet/>
      <dgm:spPr/>
      <dgm:t>
        <a:bodyPr/>
        <a:lstStyle/>
        <a:p>
          <a:endParaRPr lang="en-US"/>
        </a:p>
      </dgm:t>
    </dgm:pt>
    <dgm:pt modelId="{4B59D8EB-0350-4929-A638-7C61041A4D00}" type="sibTrans" cxnId="{D9BA79F7-80C9-445A-A7ED-BD813664AC44}">
      <dgm:prSet/>
      <dgm:spPr/>
      <dgm:t>
        <a:bodyPr/>
        <a:lstStyle/>
        <a:p>
          <a:endParaRPr lang="en-US"/>
        </a:p>
      </dgm:t>
    </dgm:pt>
    <dgm:pt modelId="{7551522C-BCC1-404D-9F4A-F4666A289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</a:t>
          </a:r>
        </a:p>
      </dgm:t>
    </dgm:pt>
    <dgm:pt modelId="{1DDF6069-EE27-4004-9B06-7FBC72947582}" type="parTrans" cxnId="{53537DEC-6E5A-4623-A4A9-FE85F7F26919}">
      <dgm:prSet/>
      <dgm:spPr/>
      <dgm:t>
        <a:bodyPr/>
        <a:lstStyle/>
        <a:p>
          <a:endParaRPr lang="en-US"/>
        </a:p>
      </dgm:t>
    </dgm:pt>
    <dgm:pt modelId="{A1791E9E-E60C-47FA-A38D-70534EB30E98}" type="sibTrans" cxnId="{53537DEC-6E5A-4623-A4A9-FE85F7F26919}">
      <dgm:prSet/>
      <dgm:spPr/>
      <dgm:t>
        <a:bodyPr/>
        <a:lstStyle/>
        <a:p>
          <a:endParaRPr lang="en-US"/>
        </a:p>
      </dgm:t>
    </dgm:pt>
    <dgm:pt modelId="{CB91CF4A-5AD8-4E98-9DE8-F345C3FD5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Vue/Node for Javascript</a:t>
          </a:r>
        </a:p>
      </dgm:t>
    </dgm:pt>
    <dgm:pt modelId="{5E50A95B-009F-4722-BD75-F83A1E5BA447}" type="parTrans" cxnId="{A242E51A-307F-458B-8AEA-18AE317C6B6F}">
      <dgm:prSet/>
      <dgm:spPr/>
      <dgm:t>
        <a:bodyPr/>
        <a:lstStyle/>
        <a:p>
          <a:endParaRPr lang="en-US"/>
        </a:p>
      </dgm:t>
    </dgm:pt>
    <dgm:pt modelId="{EA651CC2-1CC9-48F7-A0CA-9120DEA595DC}" type="sibTrans" cxnId="{A242E51A-307F-458B-8AEA-18AE317C6B6F}">
      <dgm:prSet/>
      <dgm:spPr/>
      <dgm:t>
        <a:bodyPr/>
        <a:lstStyle/>
        <a:p>
          <a:endParaRPr lang="en-US"/>
        </a:p>
      </dgm:t>
    </dgm:pt>
    <dgm:pt modelId="{FEB8DB2F-9AA6-4E67-9BC4-C72A50608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BootstrapVue for CSS </a:t>
          </a:r>
        </a:p>
      </dgm:t>
    </dgm:pt>
    <dgm:pt modelId="{96DD6B95-B1DB-46FB-8B40-B97816485CDB}" type="parTrans" cxnId="{EFC81D73-0A81-4455-AA7E-DC3B1DA5C527}">
      <dgm:prSet/>
      <dgm:spPr/>
      <dgm:t>
        <a:bodyPr/>
        <a:lstStyle/>
        <a:p>
          <a:endParaRPr lang="en-US"/>
        </a:p>
      </dgm:t>
    </dgm:pt>
    <dgm:pt modelId="{63A5C92E-DC79-4B17-8E41-63D4ECA4D608}" type="sibTrans" cxnId="{EFC81D73-0A81-4455-AA7E-DC3B1DA5C527}">
      <dgm:prSet/>
      <dgm:spPr/>
      <dgm:t>
        <a:bodyPr/>
        <a:lstStyle/>
        <a:p>
          <a:endParaRPr lang="en-US"/>
        </a:p>
      </dgm:t>
    </dgm:pt>
    <dgm:pt modelId="{96ABD144-9D31-4981-8703-0DE1FE1F5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</a:t>
          </a:r>
        </a:p>
      </dgm:t>
    </dgm:pt>
    <dgm:pt modelId="{10E499B2-6BBB-4A91-8395-C8429CFBBF93}" type="parTrans" cxnId="{A039EB33-113D-4638-AE0F-B7AE78E92A13}">
      <dgm:prSet/>
      <dgm:spPr/>
      <dgm:t>
        <a:bodyPr/>
        <a:lstStyle/>
        <a:p>
          <a:endParaRPr lang="en-US"/>
        </a:p>
      </dgm:t>
    </dgm:pt>
    <dgm:pt modelId="{25A71E57-B848-4AC8-B339-BC3A94D0647E}" type="sibTrans" cxnId="{A039EB33-113D-4638-AE0F-B7AE78E92A13}">
      <dgm:prSet/>
      <dgm:spPr/>
      <dgm:t>
        <a:bodyPr/>
        <a:lstStyle/>
        <a:p>
          <a:endParaRPr lang="en-US"/>
        </a:p>
      </dgm:t>
    </dgm:pt>
    <dgm:pt modelId="{022BC8A7-6251-412D-990A-4801B1D1A710}" type="pres">
      <dgm:prSet presAssocID="{E03D7DBE-AE61-4C98-8634-7C81530205BF}" presName="root" presStyleCnt="0">
        <dgm:presLayoutVars>
          <dgm:dir/>
          <dgm:resizeHandles val="exact"/>
        </dgm:presLayoutVars>
      </dgm:prSet>
      <dgm:spPr/>
    </dgm:pt>
    <dgm:pt modelId="{43A8B333-69AA-4047-A143-73641E78EAC7}" type="pres">
      <dgm:prSet presAssocID="{57DE92A3-F70E-4A9B-995A-9FAA2B318AD3}" presName="compNode" presStyleCnt="0"/>
      <dgm:spPr/>
    </dgm:pt>
    <dgm:pt modelId="{4DC3C80A-35A2-49CD-AE91-8DB87DEFCC30}" type="pres">
      <dgm:prSet presAssocID="{57DE92A3-F70E-4A9B-995A-9FAA2B318A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A88B37D-328D-4DB1-B3BE-7CE7F717D66E}" type="pres">
      <dgm:prSet presAssocID="{57DE92A3-F70E-4A9B-995A-9FAA2B318AD3}" presName="spaceRect" presStyleCnt="0"/>
      <dgm:spPr/>
    </dgm:pt>
    <dgm:pt modelId="{B8F8CD8C-BE9D-41FB-B9F1-145C8C506F2F}" type="pres">
      <dgm:prSet presAssocID="{57DE92A3-F70E-4A9B-995A-9FAA2B318AD3}" presName="textRect" presStyleLbl="revTx" presStyleIdx="0" presStyleCnt="5">
        <dgm:presLayoutVars>
          <dgm:chMax val="1"/>
          <dgm:chPref val="1"/>
        </dgm:presLayoutVars>
      </dgm:prSet>
      <dgm:spPr/>
    </dgm:pt>
    <dgm:pt modelId="{16BB93BE-ABAE-4B1E-AD61-507222388599}" type="pres">
      <dgm:prSet presAssocID="{4B59D8EB-0350-4929-A638-7C61041A4D00}" presName="sibTrans" presStyleCnt="0"/>
      <dgm:spPr/>
    </dgm:pt>
    <dgm:pt modelId="{BEE9918B-8F9B-4F55-B6CD-5C31A611B8B2}" type="pres">
      <dgm:prSet presAssocID="{7551522C-BCC1-404D-9F4A-F4666A28926D}" presName="compNode" presStyleCnt="0"/>
      <dgm:spPr/>
    </dgm:pt>
    <dgm:pt modelId="{8AF3B947-B8F1-421E-B763-9726C7C98077}" type="pres">
      <dgm:prSet presAssocID="{7551522C-BCC1-404D-9F4A-F4666A2892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A57B19A-E2CD-4E19-B92C-D9802DFF88AC}" type="pres">
      <dgm:prSet presAssocID="{7551522C-BCC1-404D-9F4A-F4666A28926D}" presName="spaceRect" presStyleCnt="0"/>
      <dgm:spPr/>
    </dgm:pt>
    <dgm:pt modelId="{56DF1CAA-204B-4780-9EC1-C0AAF0BD6137}" type="pres">
      <dgm:prSet presAssocID="{7551522C-BCC1-404D-9F4A-F4666A28926D}" presName="textRect" presStyleLbl="revTx" presStyleIdx="1" presStyleCnt="5">
        <dgm:presLayoutVars>
          <dgm:chMax val="1"/>
          <dgm:chPref val="1"/>
        </dgm:presLayoutVars>
      </dgm:prSet>
      <dgm:spPr/>
    </dgm:pt>
    <dgm:pt modelId="{BB068177-276A-4E1C-8E33-4A56707887AE}" type="pres">
      <dgm:prSet presAssocID="{A1791E9E-E60C-47FA-A38D-70534EB30E98}" presName="sibTrans" presStyleCnt="0"/>
      <dgm:spPr/>
    </dgm:pt>
    <dgm:pt modelId="{BD85C994-7B6D-4E9E-AB05-92794E75FD90}" type="pres">
      <dgm:prSet presAssocID="{CB91CF4A-5AD8-4E98-9DE8-F345C3FD5619}" presName="compNode" presStyleCnt="0"/>
      <dgm:spPr/>
    </dgm:pt>
    <dgm:pt modelId="{6B28CB7A-F505-4724-8FD2-C245FB795658}" type="pres">
      <dgm:prSet presAssocID="{CB91CF4A-5AD8-4E98-9DE8-F345C3FD56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5B622D-0E96-4AE4-A4F7-3E4BBA95065C}" type="pres">
      <dgm:prSet presAssocID="{CB91CF4A-5AD8-4E98-9DE8-F345C3FD5619}" presName="spaceRect" presStyleCnt="0"/>
      <dgm:spPr/>
    </dgm:pt>
    <dgm:pt modelId="{65704928-3737-42DD-94EB-FCDDE2E1C317}" type="pres">
      <dgm:prSet presAssocID="{CB91CF4A-5AD8-4E98-9DE8-F345C3FD5619}" presName="textRect" presStyleLbl="revTx" presStyleIdx="2" presStyleCnt="5">
        <dgm:presLayoutVars>
          <dgm:chMax val="1"/>
          <dgm:chPref val="1"/>
        </dgm:presLayoutVars>
      </dgm:prSet>
      <dgm:spPr/>
    </dgm:pt>
    <dgm:pt modelId="{3031E858-BDF5-40B0-B02E-640814A9F06D}" type="pres">
      <dgm:prSet presAssocID="{EA651CC2-1CC9-48F7-A0CA-9120DEA595DC}" presName="sibTrans" presStyleCnt="0"/>
      <dgm:spPr/>
    </dgm:pt>
    <dgm:pt modelId="{57A1EFF4-BA6B-40AD-8277-55B270D2DD41}" type="pres">
      <dgm:prSet presAssocID="{FEB8DB2F-9AA6-4E67-9BC4-C72A50608BCB}" presName="compNode" presStyleCnt="0"/>
      <dgm:spPr/>
    </dgm:pt>
    <dgm:pt modelId="{48232B74-B9A4-4048-B298-A85BE78024EE}" type="pres">
      <dgm:prSet presAssocID="{FEB8DB2F-9AA6-4E67-9BC4-C72A50608B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00FFB7-6C27-40EE-AD72-C8F63168301D}" type="pres">
      <dgm:prSet presAssocID="{FEB8DB2F-9AA6-4E67-9BC4-C72A50608BCB}" presName="spaceRect" presStyleCnt="0"/>
      <dgm:spPr/>
    </dgm:pt>
    <dgm:pt modelId="{1743D204-8522-4F85-BC46-96D91A2251CE}" type="pres">
      <dgm:prSet presAssocID="{FEB8DB2F-9AA6-4E67-9BC4-C72A50608BCB}" presName="textRect" presStyleLbl="revTx" presStyleIdx="3" presStyleCnt="5">
        <dgm:presLayoutVars>
          <dgm:chMax val="1"/>
          <dgm:chPref val="1"/>
        </dgm:presLayoutVars>
      </dgm:prSet>
      <dgm:spPr/>
    </dgm:pt>
    <dgm:pt modelId="{093C7775-9833-45F0-AEA5-4217EECC2EBB}" type="pres">
      <dgm:prSet presAssocID="{63A5C92E-DC79-4B17-8E41-63D4ECA4D608}" presName="sibTrans" presStyleCnt="0"/>
      <dgm:spPr/>
    </dgm:pt>
    <dgm:pt modelId="{52345642-C351-4EB9-8378-A53592C34FB3}" type="pres">
      <dgm:prSet presAssocID="{96ABD144-9D31-4981-8703-0DE1FE1F5ABA}" presName="compNode" presStyleCnt="0"/>
      <dgm:spPr/>
    </dgm:pt>
    <dgm:pt modelId="{3B28E278-25D4-49F8-9B17-4E56A199F1CE}" type="pres">
      <dgm:prSet presAssocID="{96ABD144-9D31-4981-8703-0DE1FE1F5A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DE64FA-52E5-41C2-AC7A-734A2CA8FC49}" type="pres">
      <dgm:prSet presAssocID="{96ABD144-9D31-4981-8703-0DE1FE1F5ABA}" presName="spaceRect" presStyleCnt="0"/>
      <dgm:spPr/>
    </dgm:pt>
    <dgm:pt modelId="{FEFF6E8D-3C5A-425C-8140-BC2182EFB42A}" type="pres">
      <dgm:prSet presAssocID="{96ABD144-9D31-4981-8703-0DE1FE1F5A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42E51A-307F-458B-8AEA-18AE317C6B6F}" srcId="{E03D7DBE-AE61-4C98-8634-7C81530205BF}" destId="{CB91CF4A-5AD8-4E98-9DE8-F345C3FD5619}" srcOrd="2" destOrd="0" parTransId="{5E50A95B-009F-4722-BD75-F83A1E5BA447}" sibTransId="{EA651CC2-1CC9-48F7-A0CA-9120DEA595DC}"/>
    <dgm:cxn modelId="{2329871D-3DB0-44AD-B96E-544805F0BF93}" type="presOf" srcId="{E03D7DBE-AE61-4C98-8634-7C81530205BF}" destId="{022BC8A7-6251-412D-990A-4801B1D1A710}" srcOrd="0" destOrd="0" presId="urn:microsoft.com/office/officeart/2018/2/layout/IconLabelList"/>
    <dgm:cxn modelId="{A039EB33-113D-4638-AE0F-B7AE78E92A13}" srcId="{E03D7DBE-AE61-4C98-8634-7C81530205BF}" destId="{96ABD144-9D31-4981-8703-0DE1FE1F5ABA}" srcOrd="4" destOrd="0" parTransId="{10E499B2-6BBB-4A91-8395-C8429CFBBF93}" sibTransId="{25A71E57-B848-4AC8-B339-BC3A94D0647E}"/>
    <dgm:cxn modelId="{B7780837-6B5D-4F0F-8088-81BF5E9EE47C}" type="presOf" srcId="{CB91CF4A-5AD8-4E98-9DE8-F345C3FD5619}" destId="{65704928-3737-42DD-94EB-FCDDE2E1C317}" srcOrd="0" destOrd="0" presId="urn:microsoft.com/office/officeart/2018/2/layout/IconLabelList"/>
    <dgm:cxn modelId="{CF1A5647-323B-45BF-8BF1-1D0C9CCD3BE5}" type="presOf" srcId="{57DE92A3-F70E-4A9B-995A-9FAA2B318AD3}" destId="{B8F8CD8C-BE9D-41FB-B9F1-145C8C506F2F}" srcOrd="0" destOrd="0" presId="urn:microsoft.com/office/officeart/2018/2/layout/IconLabelList"/>
    <dgm:cxn modelId="{EFC81D73-0A81-4455-AA7E-DC3B1DA5C527}" srcId="{E03D7DBE-AE61-4C98-8634-7C81530205BF}" destId="{FEB8DB2F-9AA6-4E67-9BC4-C72A50608BCB}" srcOrd="3" destOrd="0" parTransId="{96DD6B95-B1DB-46FB-8B40-B97816485CDB}" sibTransId="{63A5C92E-DC79-4B17-8E41-63D4ECA4D608}"/>
    <dgm:cxn modelId="{09BAFFB2-F58D-4DE0-8ABB-55C2D9352237}" type="presOf" srcId="{96ABD144-9D31-4981-8703-0DE1FE1F5ABA}" destId="{FEFF6E8D-3C5A-425C-8140-BC2182EFB42A}" srcOrd="0" destOrd="0" presId="urn:microsoft.com/office/officeart/2018/2/layout/IconLabelList"/>
    <dgm:cxn modelId="{F4489DB9-793D-4A66-AAF2-108AD953068E}" type="presOf" srcId="{FEB8DB2F-9AA6-4E67-9BC4-C72A50608BCB}" destId="{1743D204-8522-4F85-BC46-96D91A2251CE}" srcOrd="0" destOrd="0" presId="urn:microsoft.com/office/officeart/2018/2/layout/IconLabelList"/>
    <dgm:cxn modelId="{A770A6C3-B622-4597-99C1-77CE9B87A252}" type="presOf" srcId="{7551522C-BCC1-404D-9F4A-F4666A28926D}" destId="{56DF1CAA-204B-4780-9EC1-C0AAF0BD6137}" srcOrd="0" destOrd="0" presId="urn:microsoft.com/office/officeart/2018/2/layout/IconLabelList"/>
    <dgm:cxn modelId="{53537DEC-6E5A-4623-A4A9-FE85F7F26919}" srcId="{E03D7DBE-AE61-4C98-8634-7C81530205BF}" destId="{7551522C-BCC1-404D-9F4A-F4666A28926D}" srcOrd="1" destOrd="0" parTransId="{1DDF6069-EE27-4004-9B06-7FBC72947582}" sibTransId="{A1791E9E-E60C-47FA-A38D-70534EB30E98}"/>
    <dgm:cxn modelId="{D9BA79F7-80C9-445A-A7ED-BD813664AC44}" srcId="{E03D7DBE-AE61-4C98-8634-7C81530205BF}" destId="{57DE92A3-F70E-4A9B-995A-9FAA2B318AD3}" srcOrd="0" destOrd="0" parTransId="{538F716F-B3F5-4E6C-8082-4DFE032CE87E}" sibTransId="{4B59D8EB-0350-4929-A638-7C61041A4D00}"/>
    <dgm:cxn modelId="{40C310FC-CC95-40E9-84BE-879FF17C753D}" type="presParOf" srcId="{022BC8A7-6251-412D-990A-4801B1D1A710}" destId="{43A8B333-69AA-4047-A143-73641E78EAC7}" srcOrd="0" destOrd="0" presId="urn:microsoft.com/office/officeart/2018/2/layout/IconLabelList"/>
    <dgm:cxn modelId="{C3A55220-C424-4E6D-8A4E-928E85A10939}" type="presParOf" srcId="{43A8B333-69AA-4047-A143-73641E78EAC7}" destId="{4DC3C80A-35A2-49CD-AE91-8DB87DEFCC30}" srcOrd="0" destOrd="0" presId="urn:microsoft.com/office/officeart/2018/2/layout/IconLabelList"/>
    <dgm:cxn modelId="{0DF4E3C7-37D2-42C4-AA74-ADBEBE9C9E0E}" type="presParOf" srcId="{43A8B333-69AA-4047-A143-73641E78EAC7}" destId="{4A88B37D-328D-4DB1-B3BE-7CE7F717D66E}" srcOrd="1" destOrd="0" presId="urn:microsoft.com/office/officeart/2018/2/layout/IconLabelList"/>
    <dgm:cxn modelId="{402FB8A3-3E1D-425A-B6CE-B079D73B084B}" type="presParOf" srcId="{43A8B333-69AA-4047-A143-73641E78EAC7}" destId="{B8F8CD8C-BE9D-41FB-B9F1-145C8C506F2F}" srcOrd="2" destOrd="0" presId="urn:microsoft.com/office/officeart/2018/2/layout/IconLabelList"/>
    <dgm:cxn modelId="{49172C1C-02A1-4354-8658-67093646C529}" type="presParOf" srcId="{022BC8A7-6251-412D-990A-4801B1D1A710}" destId="{16BB93BE-ABAE-4B1E-AD61-507222388599}" srcOrd="1" destOrd="0" presId="urn:microsoft.com/office/officeart/2018/2/layout/IconLabelList"/>
    <dgm:cxn modelId="{E81D2107-E976-4D9E-9672-0E781F3FD8FE}" type="presParOf" srcId="{022BC8A7-6251-412D-990A-4801B1D1A710}" destId="{BEE9918B-8F9B-4F55-B6CD-5C31A611B8B2}" srcOrd="2" destOrd="0" presId="urn:microsoft.com/office/officeart/2018/2/layout/IconLabelList"/>
    <dgm:cxn modelId="{3072D33D-B40A-49CF-A3E8-7FF0FEECE0C6}" type="presParOf" srcId="{BEE9918B-8F9B-4F55-B6CD-5C31A611B8B2}" destId="{8AF3B947-B8F1-421E-B763-9726C7C98077}" srcOrd="0" destOrd="0" presId="urn:microsoft.com/office/officeart/2018/2/layout/IconLabelList"/>
    <dgm:cxn modelId="{456EEB4B-DC9A-418B-AA61-340D8C7C122C}" type="presParOf" srcId="{BEE9918B-8F9B-4F55-B6CD-5C31A611B8B2}" destId="{1A57B19A-E2CD-4E19-B92C-D9802DFF88AC}" srcOrd="1" destOrd="0" presId="urn:microsoft.com/office/officeart/2018/2/layout/IconLabelList"/>
    <dgm:cxn modelId="{2793AA7F-D78E-4F2B-B129-DB5FBE20D1C0}" type="presParOf" srcId="{BEE9918B-8F9B-4F55-B6CD-5C31A611B8B2}" destId="{56DF1CAA-204B-4780-9EC1-C0AAF0BD6137}" srcOrd="2" destOrd="0" presId="urn:microsoft.com/office/officeart/2018/2/layout/IconLabelList"/>
    <dgm:cxn modelId="{8F933E7C-D877-4FE8-9C3B-4D1333A522FE}" type="presParOf" srcId="{022BC8A7-6251-412D-990A-4801B1D1A710}" destId="{BB068177-276A-4E1C-8E33-4A56707887AE}" srcOrd="3" destOrd="0" presId="urn:microsoft.com/office/officeart/2018/2/layout/IconLabelList"/>
    <dgm:cxn modelId="{420E61B7-DAC0-4725-AB4C-F1F97C72D141}" type="presParOf" srcId="{022BC8A7-6251-412D-990A-4801B1D1A710}" destId="{BD85C994-7B6D-4E9E-AB05-92794E75FD90}" srcOrd="4" destOrd="0" presId="urn:microsoft.com/office/officeart/2018/2/layout/IconLabelList"/>
    <dgm:cxn modelId="{52974CC6-ADCF-4E70-A084-E382FA9F0ADD}" type="presParOf" srcId="{BD85C994-7B6D-4E9E-AB05-92794E75FD90}" destId="{6B28CB7A-F505-4724-8FD2-C245FB795658}" srcOrd="0" destOrd="0" presId="urn:microsoft.com/office/officeart/2018/2/layout/IconLabelList"/>
    <dgm:cxn modelId="{FDD3356A-A1C4-4409-A6F9-BA45BCE1201B}" type="presParOf" srcId="{BD85C994-7B6D-4E9E-AB05-92794E75FD90}" destId="{255B622D-0E96-4AE4-A4F7-3E4BBA95065C}" srcOrd="1" destOrd="0" presId="urn:microsoft.com/office/officeart/2018/2/layout/IconLabelList"/>
    <dgm:cxn modelId="{E9E357AD-31AB-47FD-B6F2-F887D5BD3827}" type="presParOf" srcId="{BD85C994-7B6D-4E9E-AB05-92794E75FD90}" destId="{65704928-3737-42DD-94EB-FCDDE2E1C317}" srcOrd="2" destOrd="0" presId="urn:microsoft.com/office/officeart/2018/2/layout/IconLabelList"/>
    <dgm:cxn modelId="{4CE5788D-C16B-4679-9A9C-58B24802A268}" type="presParOf" srcId="{022BC8A7-6251-412D-990A-4801B1D1A710}" destId="{3031E858-BDF5-40B0-B02E-640814A9F06D}" srcOrd="5" destOrd="0" presId="urn:microsoft.com/office/officeart/2018/2/layout/IconLabelList"/>
    <dgm:cxn modelId="{AD9DD2A6-46D1-4F9D-A9D1-C2FDFDF05BF0}" type="presParOf" srcId="{022BC8A7-6251-412D-990A-4801B1D1A710}" destId="{57A1EFF4-BA6B-40AD-8277-55B270D2DD41}" srcOrd="6" destOrd="0" presId="urn:microsoft.com/office/officeart/2018/2/layout/IconLabelList"/>
    <dgm:cxn modelId="{518B5953-F562-48F3-B0EC-466E9236B8D0}" type="presParOf" srcId="{57A1EFF4-BA6B-40AD-8277-55B270D2DD41}" destId="{48232B74-B9A4-4048-B298-A85BE78024EE}" srcOrd="0" destOrd="0" presId="urn:microsoft.com/office/officeart/2018/2/layout/IconLabelList"/>
    <dgm:cxn modelId="{B94B8FAD-DD99-45ED-BB82-95BB5D2135F4}" type="presParOf" srcId="{57A1EFF4-BA6B-40AD-8277-55B270D2DD41}" destId="{C500FFB7-6C27-40EE-AD72-C8F63168301D}" srcOrd="1" destOrd="0" presId="urn:microsoft.com/office/officeart/2018/2/layout/IconLabelList"/>
    <dgm:cxn modelId="{038191CE-669B-4CAF-9056-A61F2D354546}" type="presParOf" srcId="{57A1EFF4-BA6B-40AD-8277-55B270D2DD41}" destId="{1743D204-8522-4F85-BC46-96D91A2251CE}" srcOrd="2" destOrd="0" presId="urn:microsoft.com/office/officeart/2018/2/layout/IconLabelList"/>
    <dgm:cxn modelId="{B51161BB-ED11-4E9A-AA9C-F254967992BE}" type="presParOf" srcId="{022BC8A7-6251-412D-990A-4801B1D1A710}" destId="{093C7775-9833-45F0-AEA5-4217EECC2EBB}" srcOrd="7" destOrd="0" presId="urn:microsoft.com/office/officeart/2018/2/layout/IconLabelList"/>
    <dgm:cxn modelId="{2FB71C89-7C05-4363-997E-3D46F3F038DB}" type="presParOf" srcId="{022BC8A7-6251-412D-990A-4801B1D1A710}" destId="{52345642-C351-4EB9-8378-A53592C34FB3}" srcOrd="8" destOrd="0" presId="urn:microsoft.com/office/officeart/2018/2/layout/IconLabelList"/>
    <dgm:cxn modelId="{8EC3751E-7C4F-4689-B378-06D8A79316C6}" type="presParOf" srcId="{52345642-C351-4EB9-8378-A53592C34FB3}" destId="{3B28E278-25D4-49F8-9B17-4E56A199F1CE}" srcOrd="0" destOrd="0" presId="urn:microsoft.com/office/officeart/2018/2/layout/IconLabelList"/>
    <dgm:cxn modelId="{49BD6955-38C0-47DD-913F-3B7D55243701}" type="presParOf" srcId="{52345642-C351-4EB9-8378-A53592C34FB3}" destId="{D0DE64FA-52E5-41C2-AC7A-734A2CA8FC49}" srcOrd="1" destOrd="0" presId="urn:microsoft.com/office/officeart/2018/2/layout/IconLabelList"/>
    <dgm:cxn modelId="{C4091603-EE25-4121-AF02-960DEA1ABDEC}" type="presParOf" srcId="{52345642-C351-4EB9-8378-A53592C34FB3}" destId="{FEFF6E8D-3C5A-425C-8140-BC2182EFB4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D1532-4AC4-4264-86AB-C8FE93D3E4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83B8D95-FCE2-4D60-9893-D784E037B66F}">
      <dgm:prSet/>
      <dgm:spPr/>
      <dgm:t>
        <a:bodyPr/>
        <a:lstStyle/>
        <a:p>
          <a:r>
            <a:rPr lang="en-US"/>
            <a:t>We limited the API call to 300 records </a:t>
          </a:r>
        </a:p>
      </dgm:t>
    </dgm:pt>
    <dgm:pt modelId="{BFEB1EDD-1692-41C2-B8A6-52A7BD75F267}" type="parTrans" cxnId="{AC361F14-3714-4C60-8FFF-DE123C7C5CA0}">
      <dgm:prSet/>
      <dgm:spPr/>
      <dgm:t>
        <a:bodyPr/>
        <a:lstStyle/>
        <a:p>
          <a:endParaRPr lang="en-US"/>
        </a:p>
      </dgm:t>
    </dgm:pt>
    <dgm:pt modelId="{CD9AE5E3-4BB6-423C-AD28-5EF2D78D2A54}" type="sibTrans" cxnId="{AC361F14-3714-4C60-8FFF-DE123C7C5CA0}">
      <dgm:prSet/>
      <dgm:spPr/>
      <dgm:t>
        <a:bodyPr/>
        <a:lstStyle/>
        <a:p>
          <a:endParaRPr lang="en-US"/>
        </a:p>
      </dgm:t>
    </dgm:pt>
    <dgm:pt modelId="{B1BF44BB-46F2-4304-8DF2-F506238EA235}">
      <dgm:prSet/>
      <dgm:spPr/>
      <dgm:t>
        <a:bodyPr/>
        <a:lstStyle/>
        <a:p>
          <a:r>
            <a:rPr lang="en-US"/>
            <a:t>Medical disclaimer – on the webpage </a:t>
          </a:r>
        </a:p>
      </dgm:t>
    </dgm:pt>
    <dgm:pt modelId="{350AEF7D-CE17-4ACA-B7C5-A975B7345DC4}" type="parTrans" cxnId="{12B42156-F6D0-4E57-8ECD-9F3EBD29B425}">
      <dgm:prSet/>
      <dgm:spPr/>
      <dgm:t>
        <a:bodyPr/>
        <a:lstStyle/>
        <a:p>
          <a:endParaRPr lang="en-US"/>
        </a:p>
      </dgm:t>
    </dgm:pt>
    <dgm:pt modelId="{5B2F2AD6-6068-4714-88F5-5F7F1E0235DA}" type="sibTrans" cxnId="{12B42156-F6D0-4E57-8ECD-9F3EBD29B425}">
      <dgm:prSet/>
      <dgm:spPr/>
      <dgm:t>
        <a:bodyPr/>
        <a:lstStyle/>
        <a:p>
          <a:endParaRPr lang="en-US"/>
        </a:p>
      </dgm:t>
    </dgm:pt>
    <dgm:pt modelId="{1EB23DFF-361B-434C-980C-8E91163F81C3}">
      <dgm:prSet/>
      <dgm:spPr/>
      <dgm:t>
        <a:bodyPr/>
        <a:lstStyle/>
        <a:p>
          <a:r>
            <a:rPr lang="en-US"/>
            <a:t>This cannot be executed as a web application, only as a local host page. </a:t>
          </a:r>
        </a:p>
      </dgm:t>
    </dgm:pt>
    <dgm:pt modelId="{632AD10A-7089-45D3-9359-9A988CC1BA01}" type="parTrans" cxnId="{E701F96B-2A5A-41E3-805A-505430B099AB}">
      <dgm:prSet/>
      <dgm:spPr/>
      <dgm:t>
        <a:bodyPr/>
        <a:lstStyle/>
        <a:p>
          <a:endParaRPr lang="en-US"/>
        </a:p>
      </dgm:t>
    </dgm:pt>
    <dgm:pt modelId="{677E1915-2E68-419A-A813-109A3C0DF06A}" type="sibTrans" cxnId="{E701F96B-2A5A-41E3-805A-505430B099AB}">
      <dgm:prSet/>
      <dgm:spPr/>
      <dgm:t>
        <a:bodyPr/>
        <a:lstStyle/>
        <a:p>
          <a:endParaRPr lang="en-US"/>
        </a:p>
      </dgm:t>
    </dgm:pt>
    <dgm:pt modelId="{DA0686D8-B635-4AF4-A91E-B509051BB33C}" type="pres">
      <dgm:prSet presAssocID="{885D1532-4AC4-4264-86AB-C8FE93D3E42F}" presName="root" presStyleCnt="0">
        <dgm:presLayoutVars>
          <dgm:dir/>
          <dgm:resizeHandles val="exact"/>
        </dgm:presLayoutVars>
      </dgm:prSet>
      <dgm:spPr/>
    </dgm:pt>
    <dgm:pt modelId="{2AE2225B-CAE5-45E6-A962-34080D2BA16A}" type="pres">
      <dgm:prSet presAssocID="{583B8D95-FCE2-4D60-9893-D784E037B66F}" presName="compNode" presStyleCnt="0"/>
      <dgm:spPr/>
    </dgm:pt>
    <dgm:pt modelId="{A09AD254-834A-44BD-BD65-3D51A9B53613}" type="pres">
      <dgm:prSet presAssocID="{583B8D95-FCE2-4D60-9893-D784E037B66F}" presName="bgRect" presStyleLbl="bgShp" presStyleIdx="0" presStyleCnt="3"/>
      <dgm:spPr/>
    </dgm:pt>
    <dgm:pt modelId="{0EE895B7-140B-43FB-91DB-7719B8360B93}" type="pres">
      <dgm:prSet presAssocID="{583B8D95-FCE2-4D60-9893-D784E037B6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C34413E-CFD5-47A2-A48F-C3D7A0907734}" type="pres">
      <dgm:prSet presAssocID="{583B8D95-FCE2-4D60-9893-D784E037B66F}" presName="spaceRect" presStyleCnt="0"/>
      <dgm:spPr/>
    </dgm:pt>
    <dgm:pt modelId="{3925C0ED-4767-4F7A-8A5E-45C46B33309D}" type="pres">
      <dgm:prSet presAssocID="{583B8D95-FCE2-4D60-9893-D784E037B66F}" presName="parTx" presStyleLbl="revTx" presStyleIdx="0" presStyleCnt="3">
        <dgm:presLayoutVars>
          <dgm:chMax val="0"/>
          <dgm:chPref val="0"/>
        </dgm:presLayoutVars>
      </dgm:prSet>
      <dgm:spPr/>
    </dgm:pt>
    <dgm:pt modelId="{7B02E85A-ECE5-45BD-AF8F-42667303297E}" type="pres">
      <dgm:prSet presAssocID="{CD9AE5E3-4BB6-423C-AD28-5EF2D78D2A54}" presName="sibTrans" presStyleCnt="0"/>
      <dgm:spPr/>
    </dgm:pt>
    <dgm:pt modelId="{54992001-D10E-4106-87DC-12C7008E1D93}" type="pres">
      <dgm:prSet presAssocID="{B1BF44BB-46F2-4304-8DF2-F506238EA235}" presName="compNode" presStyleCnt="0"/>
      <dgm:spPr/>
    </dgm:pt>
    <dgm:pt modelId="{E51BAF93-6F47-46AB-AE16-C244F88D99CC}" type="pres">
      <dgm:prSet presAssocID="{B1BF44BB-46F2-4304-8DF2-F506238EA235}" presName="bgRect" presStyleLbl="bgShp" presStyleIdx="1" presStyleCnt="3"/>
      <dgm:spPr/>
    </dgm:pt>
    <dgm:pt modelId="{FF14A688-9C89-42AD-A0D1-719BC515B777}" type="pres">
      <dgm:prSet presAssocID="{B1BF44BB-46F2-4304-8DF2-F506238EA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D623333-CC4E-4CC0-A8B4-A5625F5B54B3}" type="pres">
      <dgm:prSet presAssocID="{B1BF44BB-46F2-4304-8DF2-F506238EA235}" presName="spaceRect" presStyleCnt="0"/>
      <dgm:spPr/>
    </dgm:pt>
    <dgm:pt modelId="{EC54FA86-E6E8-41D9-9ABB-9F73E291ACE9}" type="pres">
      <dgm:prSet presAssocID="{B1BF44BB-46F2-4304-8DF2-F506238EA235}" presName="parTx" presStyleLbl="revTx" presStyleIdx="1" presStyleCnt="3">
        <dgm:presLayoutVars>
          <dgm:chMax val="0"/>
          <dgm:chPref val="0"/>
        </dgm:presLayoutVars>
      </dgm:prSet>
      <dgm:spPr/>
    </dgm:pt>
    <dgm:pt modelId="{6391D0A8-4E16-40D4-AAAF-D071EE169E64}" type="pres">
      <dgm:prSet presAssocID="{5B2F2AD6-6068-4714-88F5-5F7F1E0235DA}" presName="sibTrans" presStyleCnt="0"/>
      <dgm:spPr/>
    </dgm:pt>
    <dgm:pt modelId="{AF07065F-AF37-4BA1-AEC7-931131A3B007}" type="pres">
      <dgm:prSet presAssocID="{1EB23DFF-361B-434C-980C-8E91163F81C3}" presName="compNode" presStyleCnt="0"/>
      <dgm:spPr/>
    </dgm:pt>
    <dgm:pt modelId="{0F32B32C-4E6D-4B1C-8195-0655EE495808}" type="pres">
      <dgm:prSet presAssocID="{1EB23DFF-361B-434C-980C-8E91163F81C3}" presName="bgRect" presStyleLbl="bgShp" presStyleIdx="2" presStyleCnt="3"/>
      <dgm:spPr/>
    </dgm:pt>
    <dgm:pt modelId="{126ED155-10ED-4CC2-B4BE-C4753F1E4258}" type="pres">
      <dgm:prSet presAssocID="{1EB23DFF-361B-434C-980C-8E91163F81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75F8B7-1304-4416-9142-B0277955AC86}" type="pres">
      <dgm:prSet presAssocID="{1EB23DFF-361B-434C-980C-8E91163F81C3}" presName="spaceRect" presStyleCnt="0"/>
      <dgm:spPr/>
    </dgm:pt>
    <dgm:pt modelId="{B445D949-916D-42E9-AD9A-92C1D477F706}" type="pres">
      <dgm:prSet presAssocID="{1EB23DFF-361B-434C-980C-8E91163F81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361F14-3714-4C60-8FFF-DE123C7C5CA0}" srcId="{885D1532-4AC4-4264-86AB-C8FE93D3E42F}" destId="{583B8D95-FCE2-4D60-9893-D784E037B66F}" srcOrd="0" destOrd="0" parTransId="{BFEB1EDD-1692-41C2-B8A6-52A7BD75F267}" sibTransId="{CD9AE5E3-4BB6-423C-AD28-5EF2D78D2A54}"/>
    <dgm:cxn modelId="{C3AC3E64-37AA-42E9-A75B-22D5D31CBF87}" type="presOf" srcId="{583B8D95-FCE2-4D60-9893-D784E037B66F}" destId="{3925C0ED-4767-4F7A-8A5E-45C46B33309D}" srcOrd="0" destOrd="0" presId="urn:microsoft.com/office/officeart/2018/2/layout/IconVerticalSolidList"/>
    <dgm:cxn modelId="{E701F96B-2A5A-41E3-805A-505430B099AB}" srcId="{885D1532-4AC4-4264-86AB-C8FE93D3E42F}" destId="{1EB23DFF-361B-434C-980C-8E91163F81C3}" srcOrd="2" destOrd="0" parTransId="{632AD10A-7089-45D3-9359-9A988CC1BA01}" sibTransId="{677E1915-2E68-419A-A813-109A3C0DF06A}"/>
    <dgm:cxn modelId="{12B42156-F6D0-4E57-8ECD-9F3EBD29B425}" srcId="{885D1532-4AC4-4264-86AB-C8FE93D3E42F}" destId="{B1BF44BB-46F2-4304-8DF2-F506238EA235}" srcOrd="1" destOrd="0" parTransId="{350AEF7D-CE17-4ACA-B7C5-A975B7345DC4}" sibTransId="{5B2F2AD6-6068-4714-88F5-5F7F1E0235DA}"/>
    <dgm:cxn modelId="{826A799D-1D01-4EB2-8767-AA011A1EBF1E}" type="presOf" srcId="{1EB23DFF-361B-434C-980C-8E91163F81C3}" destId="{B445D949-916D-42E9-AD9A-92C1D477F706}" srcOrd="0" destOrd="0" presId="urn:microsoft.com/office/officeart/2018/2/layout/IconVerticalSolidList"/>
    <dgm:cxn modelId="{9AE5A6F6-677D-4758-8AD7-82659EA09210}" type="presOf" srcId="{885D1532-4AC4-4264-86AB-C8FE93D3E42F}" destId="{DA0686D8-B635-4AF4-A91E-B509051BB33C}" srcOrd="0" destOrd="0" presId="urn:microsoft.com/office/officeart/2018/2/layout/IconVerticalSolidList"/>
    <dgm:cxn modelId="{20F9C1FF-0633-47D2-9B7D-0CC55C414E12}" type="presOf" srcId="{B1BF44BB-46F2-4304-8DF2-F506238EA235}" destId="{EC54FA86-E6E8-41D9-9ABB-9F73E291ACE9}" srcOrd="0" destOrd="0" presId="urn:microsoft.com/office/officeart/2018/2/layout/IconVerticalSolidList"/>
    <dgm:cxn modelId="{A5ADB023-20E3-46EA-8FF8-D2F3E2D0D1FE}" type="presParOf" srcId="{DA0686D8-B635-4AF4-A91E-B509051BB33C}" destId="{2AE2225B-CAE5-45E6-A962-34080D2BA16A}" srcOrd="0" destOrd="0" presId="urn:microsoft.com/office/officeart/2018/2/layout/IconVerticalSolidList"/>
    <dgm:cxn modelId="{A7A02EF9-A5B6-4577-8B10-7B4DC94DCB4C}" type="presParOf" srcId="{2AE2225B-CAE5-45E6-A962-34080D2BA16A}" destId="{A09AD254-834A-44BD-BD65-3D51A9B53613}" srcOrd="0" destOrd="0" presId="urn:microsoft.com/office/officeart/2018/2/layout/IconVerticalSolidList"/>
    <dgm:cxn modelId="{832356C5-7006-4E3D-B2A2-91B8CA8C63AC}" type="presParOf" srcId="{2AE2225B-CAE5-45E6-A962-34080D2BA16A}" destId="{0EE895B7-140B-43FB-91DB-7719B8360B93}" srcOrd="1" destOrd="0" presId="urn:microsoft.com/office/officeart/2018/2/layout/IconVerticalSolidList"/>
    <dgm:cxn modelId="{78FBE961-69A0-48A5-B0C2-25FE274B98D7}" type="presParOf" srcId="{2AE2225B-CAE5-45E6-A962-34080D2BA16A}" destId="{FC34413E-CFD5-47A2-A48F-C3D7A0907734}" srcOrd="2" destOrd="0" presId="urn:microsoft.com/office/officeart/2018/2/layout/IconVerticalSolidList"/>
    <dgm:cxn modelId="{3E620764-19EF-41D1-BA29-E913A1E85E95}" type="presParOf" srcId="{2AE2225B-CAE5-45E6-A962-34080D2BA16A}" destId="{3925C0ED-4767-4F7A-8A5E-45C46B33309D}" srcOrd="3" destOrd="0" presId="urn:microsoft.com/office/officeart/2018/2/layout/IconVerticalSolidList"/>
    <dgm:cxn modelId="{3FDEF3CC-090C-401F-AA7A-EF721BCB1EB8}" type="presParOf" srcId="{DA0686D8-B635-4AF4-A91E-B509051BB33C}" destId="{7B02E85A-ECE5-45BD-AF8F-42667303297E}" srcOrd="1" destOrd="0" presId="urn:microsoft.com/office/officeart/2018/2/layout/IconVerticalSolidList"/>
    <dgm:cxn modelId="{03FC28AA-099B-4D3D-9126-01CE1DD28E6E}" type="presParOf" srcId="{DA0686D8-B635-4AF4-A91E-B509051BB33C}" destId="{54992001-D10E-4106-87DC-12C7008E1D93}" srcOrd="2" destOrd="0" presId="urn:microsoft.com/office/officeart/2018/2/layout/IconVerticalSolidList"/>
    <dgm:cxn modelId="{16997CA0-1143-4356-A870-CE2E862587EB}" type="presParOf" srcId="{54992001-D10E-4106-87DC-12C7008E1D93}" destId="{E51BAF93-6F47-46AB-AE16-C244F88D99CC}" srcOrd="0" destOrd="0" presId="urn:microsoft.com/office/officeart/2018/2/layout/IconVerticalSolidList"/>
    <dgm:cxn modelId="{307E26BF-6E71-465D-92CE-EC663275D1B7}" type="presParOf" srcId="{54992001-D10E-4106-87DC-12C7008E1D93}" destId="{FF14A688-9C89-42AD-A0D1-719BC515B777}" srcOrd="1" destOrd="0" presId="urn:microsoft.com/office/officeart/2018/2/layout/IconVerticalSolidList"/>
    <dgm:cxn modelId="{DE3A5CCD-99B0-4217-A978-CA7CD545C793}" type="presParOf" srcId="{54992001-D10E-4106-87DC-12C7008E1D93}" destId="{4D623333-CC4E-4CC0-A8B4-A5625F5B54B3}" srcOrd="2" destOrd="0" presId="urn:microsoft.com/office/officeart/2018/2/layout/IconVerticalSolidList"/>
    <dgm:cxn modelId="{317165FC-9F79-425C-8C3E-A8D20CE220C4}" type="presParOf" srcId="{54992001-D10E-4106-87DC-12C7008E1D93}" destId="{EC54FA86-E6E8-41D9-9ABB-9F73E291ACE9}" srcOrd="3" destOrd="0" presId="urn:microsoft.com/office/officeart/2018/2/layout/IconVerticalSolidList"/>
    <dgm:cxn modelId="{B5A6093C-489F-4008-9949-FE593C4712C9}" type="presParOf" srcId="{DA0686D8-B635-4AF4-A91E-B509051BB33C}" destId="{6391D0A8-4E16-40D4-AAAF-D071EE169E64}" srcOrd="3" destOrd="0" presId="urn:microsoft.com/office/officeart/2018/2/layout/IconVerticalSolidList"/>
    <dgm:cxn modelId="{231C355D-C845-4B9F-9F68-05A213A2EF6E}" type="presParOf" srcId="{DA0686D8-B635-4AF4-A91E-B509051BB33C}" destId="{AF07065F-AF37-4BA1-AEC7-931131A3B007}" srcOrd="4" destOrd="0" presId="urn:microsoft.com/office/officeart/2018/2/layout/IconVerticalSolidList"/>
    <dgm:cxn modelId="{0B4DAD1C-6016-46FA-A895-27022FC43A5B}" type="presParOf" srcId="{AF07065F-AF37-4BA1-AEC7-931131A3B007}" destId="{0F32B32C-4E6D-4B1C-8195-0655EE495808}" srcOrd="0" destOrd="0" presId="urn:microsoft.com/office/officeart/2018/2/layout/IconVerticalSolidList"/>
    <dgm:cxn modelId="{CA28FF08-67CD-4B78-9906-20DBB2755B44}" type="presParOf" srcId="{AF07065F-AF37-4BA1-AEC7-931131A3B007}" destId="{126ED155-10ED-4CC2-B4BE-C4753F1E4258}" srcOrd="1" destOrd="0" presId="urn:microsoft.com/office/officeart/2018/2/layout/IconVerticalSolidList"/>
    <dgm:cxn modelId="{CC9B80C8-CBCA-4887-B8FC-F704A8F6DD61}" type="presParOf" srcId="{AF07065F-AF37-4BA1-AEC7-931131A3B007}" destId="{C975F8B7-1304-4416-9142-B0277955AC86}" srcOrd="2" destOrd="0" presId="urn:microsoft.com/office/officeart/2018/2/layout/IconVerticalSolidList"/>
    <dgm:cxn modelId="{A81BE4A7-1346-49A9-A832-CC5FE3D131C4}" type="presParOf" srcId="{AF07065F-AF37-4BA1-AEC7-931131A3B007}" destId="{B445D949-916D-42E9-AD9A-92C1D477F7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EE824-88E0-446D-8BAB-D11F104FDB57}">
      <dsp:nvSpPr>
        <dsp:cNvPr id="0" name=""/>
        <dsp:cNvSpPr/>
      </dsp:nvSpPr>
      <dsp:spPr>
        <a:xfrm>
          <a:off x="475417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125E-B925-4999-AAE5-164F96A36430}">
      <dsp:nvSpPr>
        <dsp:cNvPr id="0" name=""/>
        <dsp:cNvSpPr/>
      </dsp:nvSpPr>
      <dsp:spPr>
        <a:xfrm>
          <a:off x="781663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7A568-3AD7-4F88-9D4A-6F52CA2F06A4}">
      <dsp:nvSpPr>
        <dsp:cNvPr id="0" name=""/>
        <dsp:cNvSpPr/>
      </dsp:nvSpPr>
      <dsp:spPr>
        <a:xfrm>
          <a:off x="16048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Many individuals face challenges when trying to find accurate information about medication for their health concerns. </a:t>
          </a:r>
        </a:p>
      </dsp:txBody>
      <dsp:txXfrm>
        <a:off x="16048" y="2251033"/>
        <a:ext cx="2355738" cy="1019487"/>
      </dsp:txXfrm>
    </dsp:sp>
    <dsp:sp modelId="{68F538FD-5487-49DF-9AA4-00E00DA73B81}">
      <dsp:nvSpPr>
        <dsp:cNvPr id="0" name=""/>
        <dsp:cNvSpPr/>
      </dsp:nvSpPr>
      <dsp:spPr>
        <a:xfrm>
          <a:off x="3243409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65583-D1CB-4C00-9A4A-2C91E3F30BE6}">
      <dsp:nvSpPr>
        <dsp:cNvPr id="0" name=""/>
        <dsp:cNvSpPr/>
      </dsp:nvSpPr>
      <dsp:spPr>
        <a:xfrm>
          <a:off x="3549655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C818D-0D3F-41DE-99E9-4612BD85209F}">
      <dsp:nvSpPr>
        <dsp:cNvPr id="0" name=""/>
        <dsp:cNvSpPr/>
      </dsp:nvSpPr>
      <dsp:spPr>
        <a:xfrm>
          <a:off x="2784040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Reliable and trustworthy sources of information can be difficult to navigate, leading to confusion and potentially incorrect self-diagnosis</a:t>
          </a:r>
        </a:p>
      </dsp:txBody>
      <dsp:txXfrm>
        <a:off x="2784040" y="2251033"/>
        <a:ext cx="2355738" cy="1019487"/>
      </dsp:txXfrm>
    </dsp:sp>
    <dsp:sp modelId="{920F829B-CA0C-465A-80EF-9589BB5075AF}">
      <dsp:nvSpPr>
        <dsp:cNvPr id="0" name=""/>
        <dsp:cNvSpPr/>
      </dsp:nvSpPr>
      <dsp:spPr>
        <a:xfrm>
          <a:off x="6011402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4A13-171E-4C08-B2AA-EF383E343C1D}">
      <dsp:nvSpPr>
        <dsp:cNvPr id="0" name=""/>
        <dsp:cNvSpPr/>
      </dsp:nvSpPr>
      <dsp:spPr>
        <a:xfrm>
          <a:off x="6317648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D867E-DEB2-42CE-BCD3-D78B946FCC74}">
      <dsp:nvSpPr>
        <dsp:cNvPr id="0" name=""/>
        <dsp:cNvSpPr/>
      </dsp:nvSpPr>
      <dsp:spPr>
        <a:xfrm>
          <a:off x="5552033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Common search engines often provide overwhelming and inconsistent results, making it challenging to find reliable and up-to-date information</a:t>
          </a:r>
        </a:p>
      </dsp:txBody>
      <dsp:txXfrm>
        <a:off x="5552033" y="2251033"/>
        <a:ext cx="2355738" cy="1019487"/>
      </dsp:txXfrm>
    </dsp:sp>
    <dsp:sp modelId="{EEC262B4-8F5D-486F-B582-8419BD7ED29E}">
      <dsp:nvSpPr>
        <dsp:cNvPr id="0" name=""/>
        <dsp:cNvSpPr/>
      </dsp:nvSpPr>
      <dsp:spPr>
        <a:xfrm>
          <a:off x="8779394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C098-EA36-43CC-BB72-3E6209E768C2}">
      <dsp:nvSpPr>
        <dsp:cNvPr id="0" name=""/>
        <dsp:cNvSpPr/>
      </dsp:nvSpPr>
      <dsp:spPr>
        <a:xfrm>
          <a:off x="9085640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8582C-6F20-4427-88DB-FE082C09BAC7}">
      <dsp:nvSpPr>
        <dsp:cNvPr id="0" name=""/>
        <dsp:cNvSpPr/>
      </dsp:nvSpPr>
      <dsp:spPr>
        <a:xfrm>
          <a:off x="8320025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need for a user-friendly and reliable solution that empowers individuals to access accurate and up-to-date information about medication is evident. </a:t>
          </a:r>
        </a:p>
      </dsp:txBody>
      <dsp:txXfrm>
        <a:off x="8320025" y="2251033"/>
        <a:ext cx="2355738" cy="1019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3C80A-35A2-49CD-AE91-8DB87DEFCC30}">
      <dsp:nvSpPr>
        <dsp:cNvPr id="0" name=""/>
        <dsp:cNvSpPr/>
      </dsp:nvSpPr>
      <dsp:spPr>
        <a:xfrm>
          <a:off x="71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8CD8C-BE9D-41FB-B9F1-145C8C506F2F}">
      <dsp:nvSpPr>
        <dsp:cNvPr id="0" name=""/>
        <dsp:cNvSpPr/>
      </dsp:nvSpPr>
      <dsp:spPr>
        <a:xfrm>
          <a:off x="21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Flask API </a:t>
          </a:r>
        </a:p>
      </dsp:txBody>
      <dsp:txXfrm>
        <a:off x="215632" y="1998118"/>
        <a:ext cx="1800000" cy="720000"/>
      </dsp:txXfrm>
    </dsp:sp>
    <dsp:sp modelId="{8AF3B947-B8F1-421E-B763-9726C7C98077}">
      <dsp:nvSpPr>
        <dsp:cNvPr id="0" name=""/>
        <dsp:cNvSpPr/>
      </dsp:nvSpPr>
      <dsp:spPr>
        <a:xfrm>
          <a:off x="282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F1CAA-204B-4780-9EC1-C0AAF0BD6137}">
      <dsp:nvSpPr>
        <dsp:cNvPr id="0" name=""/>
        <dsp:cNvSpPr/>
      </dsp:nvSpPr>
      <dsp:spPr>
        <a:xfrm>
          <a:off x="233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MongoDB</a:t>
          </a:r>
        </a:p>
      </dsp:txBody>
      <dsp:txXfrm>
        <a:off x="2330632" y="1998118"/>
        <a:ext cx="1800000" cy="720000"/>
      </dsp:txXfrm>
    </dsp:sp>
    <dsp:sp modelId="{6B28CB7A-F505-4724-8FD2-C245FB795658}">
      <dsp:nvSpPr>
        <dsp:cNvPr id="0" name=""/>
        <dsp:cNvSpPr/>
      </dsp:nvSpPr>
      <dsp:spPr>
        <a:xfrm>
          <a:off x="494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04928-3737-42DD-94EB-FCDDE2E1C317}">
      <dsp:nvSpPr>
        <dsp:cNvPr id="0" name=""/>
        <dsp:cNvSpPr/>
      </dsp:nvSpPr>
      <dsp:spPr>
        <a:xfrm>
          <a:off x="444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Vue/Node for Javascript</a:t>
          </a:r>
        </a:p>
      </dsp:txBody>
      <dsp:txXfrm>
        <a:off x="4445632" y="1998118"/>
        <a:ext cx="1800000" cy="720000"/>
      </dsp:txXfrm>
    </dsp:sp>
    <dsp:sp modelId="{48232B74-B9A4-4048-B298-A85BE78024EE}">
      <dsp:nvSpPr>
        <dsp:cNvPr id="0" name=""/>
        <dsp:cNvSpPr/>
      </dsp:nvSpPr>
      <dsp:spPr>
        <a:xfrm>
          <a:off x="705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3D204-8522-4F85-BC46-96D91A2251CE}">
      <dsp:nvSpPr>
        <dsp:cNvPr id="0" name=""/>
        <dsp:cNvSpPr/>
      </dsp:nvSpPr>
      <dsp:spPr>
        <a:xfrm>
          <a:off x="656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BootstrapVue for CSS </a:t>
          </a:r>
        </a:p>
      </dsp:txBody>
      <dsp:txXfrm>
        <a:off x="6560632" y="1998118"/>
        <a:ext cx="1800000" cy="720000"/>
      </dsp:txXfrm>
    </dsp:sp>
    <dsp:sp modelId="{3B28E278-25D4-49F8-9B17-4E56A199F1CE}">
      <dsp:nvSpPr>
        <dsp:cNvPr id="0" name=""/>
        <dsp:cNvSpPr/>
      </dsp:nvSpPr>
      <dsp:spPr>
        <a:xfrm>
          <a:off x="917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F6E8D-3C5A-425C-8140-BC2182EFB42A}">
      <dsp:nvSpPr>
        <dsp:cNvPr id="0" name=""/>
        <dsp:cNvSpPr/>
      </dsp:nvSpPr>
      <dsp:spPr>
        <a:xfrm>
          <a:off x="867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</a:t>
          </a:r>
        </a:p>
      </dsp:txBody>
      <dsp:txXfrm>
        <a:off x="8675632" y="19981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AD254-834A-44BD-BD65-3D51A9B53613}">
      <dsp:nvSpPr>
        <dsp:cNvPr id="0" name=""/>
        <dsp:cNvSpPr/>
      </dsp:nvSpPr>
      <dsp:spPr>
        <a:xfrm>
          <a:off x="0" y="443"/>
          <a:ext cx="10691265" cy="1038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95B7-140B-43FB-91DB-7719B8360B93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0ED-4767-4F7A-8A5E-45C46B33309D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limited the API call to 300 records </a:t>
          </a:r>
        </a:p>
      </dsp:txBody>
      <dsp:txXfrm>
        <a:off x="1199616" y="443"/>
        <a:ext cx="9491648" cy="1038628"/>
      </dsp:txXfrm>
    </dsp:sp>
    <dsp:sp modelId="{E51BAF93-6F47-46AB-AE16-C244F88D99CC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A688-9C89-42AD-A0D1-719BC515B777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4FA86-E6E8-41D9-9ABB-9F73E291ACE9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Medical disclaimer – on the webpage </a:t>
          </a:r>
        </a:p>
      </dsp:txBody>
      <dsp:txXfrm>
        <a:off x="1199616" y="1298729"/>
        <a:ext cx="9491648" cy="1038628"/>
      </dsp:txXfrm>
    </dsp:sp>
    <dsp:sp modelId="{0F32B32C-4E6D-4B1C-8195-0655EE495808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ED155-10ED-4CC2-B4BE-C4753F1E4258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5D949-916D-42E9-AD9A-92C1D477F706}">
      <dsp:nvSpPr>
        <dsp:cNvPr id="0" name=""/>
        <dsp:cNvSpPr/>
      </dsp:nvSpPr>
      <dsp:spPr>
        <a:xfrm>
          <a:off x="1199616" y="2597015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cannot be executed as a web application, only as a local host page. </a:t>
          </a:r>
        </a:p>
      </dsp:txBody>
      <dsp:txXfrm>
        <a:off x="1199616" y="2597015"/>
        <a:ext cx="9491648" cy="1038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science/medical-science/medicines-drugs/hand-person-care-hands-dentistry-face-health-hygien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view-image.php?image=112268&amp;picture=medicine-inje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about-health-medical-medicine-pharmacy-pharmaceutical-wallpaper-aooh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holding a stethoscope&#10;&#10;Description automatically generated">
            <a:extLst>
              <a:ext uri="{FF2B5EF4-FFF2-40B4-BE49-F238E27FC236}">
                <a16:creationId xmlns:a16="http://schemas.microsoft.com/office/drawing/2014/main" id="{34F01212-25FB-48C3-7156-46DF1165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9325-57C5-841E-249F-01E8FB0C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Dr. AI: Your intelligent symptom and remedy guide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E32C7-66F5-17DD-7342-216A7DEC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2451" y="605743"/>
            <a:ext cx="3600450" cy="2014537"/>
          </a:xfrm>
        </p:spPr>
        <p:txBody>
          <a:bodyPr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/>
              <a:t>Sujatha </a:t>
            </a:r>
            <a:r>
              <a:rPr lang="en-US" sz="1400" b="0" i="0" dirty="0" err="1">
                <a:effectLst/>
              </a:rPr>
              <a:t>Alagarsamy</a:t>
            </a:r>
            <a:endParaRPr lang="en-US" sz="1400" dirty="0"/>
          </a:p>
          <a:p>
            <a:pPr algn="r">
              <a:lnSpc>
                <a:spcPct val="110000"/>
              </a:lnSpc>
            </a:pPr>
            <a:r>
              <a:rPr lang="en-US" sz="1400" dirty="0"/>
              <a:t>Andy Metz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Younes </a:t>
            </a:r>
            <a:r>
              <a:rPr lang="en-US" sz="1400" dirty="0" err="1"/>
              <a:t>Smyej</a:t>
            </a:r>
            <a:endParaRPr lang="en-US" sz="1400" dirty="0"/>
          </a:p>
          <a:p>
            <a:pPr algn="r">
              <a:lnSpc>
                <a:spcPct val="110000"/>
              </a:lnSpc>
            </a:pPr>
            <a:r>
              <a:rPr lang="en-US" sz="1400" dirty="0" err="1"/>
              <a:t>Anitha</a:t>
            </a:r>
            <a:r>
              <a:rPr lang="en-US" sz="1400" dirty="0"/>
              <a:t> Pandian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Briana Liu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3543-F59E-9BBF-839D-08137153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BAR CHART - Visualization</a:t>
            </a:r>
          </a:p>
        </p:txBody>
      </p:sp>
      <p:pic>
        <p:nvPicPr>
          <p:cNvPr id="5" name="Content Placeholder 4" descr="A picture containing text, screenshot, circle, colorfulness&#10;&#10;Description automatically generated">
            <a:extLst>
              <a:ext uri="{FF2B5EF4-FFF2-40B4-BE49-F238E27FC236}">
                <a16:creationId xmlns:a16="http://schemas.microsoft.com/office/drawing/2014/main" id="{7B690A74-314D-CC8D-BBA9-170DE126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18" y="1607611"/>
            <a:ext cx="5319077" cy="4447390"/>
          </a:xfrm>
        </p:spPr>
      </p:pic>
      <p:pic>
        <p:nvPicPr>
          <p:cNvPr id="6" name="Picture 5" descr="Capsules and pills inside a glass bowl">
            <a:extLst>
              <a:ext uri="{FF2B5EF4-FFF2-40B4-BE49-F238E27FC236}">
                <a16:creationId xmlns:a16="http://schemas.microsoft.com/office/drawing/2014/main" id="{80BADB24-42B2-26F8-5F2D-69861C950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" r="54436"/>
          <a:stretch/>
        </p:blipFill>
        <p:spPr>
          <a:xfrm>
            <a:off x="8383732" y="0"/>
            <a:ext cx="407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6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C6-A863-0E7C-D838-C13BA87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 – COUNT BY INTAKE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43A7-CD6A-03C8-5C35-72314F10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48840"/>
            <a:ext cx="8370213" cy="3780374"/>
          </a:xfrm>
        </p:spPr>
        <p:txBody>
          <a:bodyPr/>
          <a:lstStyle/>
          <a:p>
            <a:r>
              <a:rPr lang="en-US" dirty="0"/>
              <a:t>Add examples from webpage</a:t>
            </a:r>
          </a:p>
        </p:txBody>
      </p:sp>
      <p:pic>
        <p:nvPicPr>
          <p:cNvPr id="5" name="Picture 4" descr="A picture containing text, screenshot, font, diagram">
            <a:extLst>
              <a:ext uri="{FF2B5EF4-FFF2-40B4-BE49-F238E27FC236}">
                <a16:creationId xmlns:a16="http://schemas.microsoft.com/office/drawing/2014/main" id="{0FA83E78-0CA4-72ED-AC2C-EEB170F2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07611"/>
            <a:ext cx="5857875" cy="4657725"/>
          </a:xfrm>
          <a:prstGeom prst="rect">
            <a:avLst/>
          </a:prstGeom>
        </p:spPr>
      </p:pic>
      <p:pic>
        <p:nvPicPr>
          <p:cNvPr id="9" name="Picture 8" descr="A thermometer and pills&#10;&#10;Description automatically generated with low confidence">
            <a:extLst>
              <a:ext uri="{FF2B5EF4-FFF2-40B4-BE49-F238E27FC236}">
                <a16:creationId xmlns:a16="http://schemas.microsoft.com/office/drawing/2014/main" id="{B97BDA9F-0EAD-A18A-E9F7-5B6B26DB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70313" y="1000126"/>
            <a:ext cx="276492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A20C6-A863-0E7C-D838-C13BA876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73" y="803873"/>
            <a:ext cx="4484127" cy="849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USAGE DIRECTIONS</a:t>
            </a:r>
          </a:p>
        </p:txBody>
      </p:sp>
      <p:pic>
        <p:nvPicPr>
          <p:cNvPr id="5" name="Picture 4" descr="A screenshot of a medical alert&#10;&#10;Description automatically generated with low confidence">
            <a:extLst>
              <a:ext uri="{FF2B5EF4-FFF2-40B4-BE49-F238E27FC236}">
                <a16:creationId xmlns:a16="http://schemas.microsoft.com/office/drawing/2014/main" id="{759EC843-71F6-F207-2123-4296F01F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22" y="1174037"/>
            <a:ext cx="5079029" cy="54363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yringe and a packet of first aid&#10;&#10;Description automatically generated with low confidence">
            <a:extLst>
              <a:ext uri="{FF2B5EF4-FFF2-40B4-BE49-F238E27FC236}">
                <a16:creationId xmlns:a16="http://schemas.microsoft.com/office/drawing/2014/main" id="{1C8B6DBB-16FA-CA06-CDE8-B228B95AB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34350" y="1644897"/>
            <a:ext cx="3807618" cy="44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5AD25-FA6C-B174-E740-2A318693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Flask </a:t>
            </a:r>
            <a:r>
              <a:rPr lang="en-US"/>
              <a:t>api</a:t>
            </a:r>
            <a:r>
              <a:rPr lang="en-US" dirty="0"/>
              <a:t> calls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FBB7-1F2C-5AE1-440B-75A3414F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n-US" dirty="0"/>
              <a:t>API Calls: 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refresh_data</a:t>
            </a:r>
            <a:r>
              <a:rPr lang="en-US" b="0" i="0" dirty="0">
                <a:effectLst/>
                <a:latin typeface="Slack-Lato"/>
              </a:rPr>
              <a:t>’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getMedicationByType</a:t>
            </a:r>
            <a:r>
              <a:rPr lang="en-US" b="0" i="0" dirty="0">
                <a:effectLst/>
                <a:latin typeface="Slack-Lato"/>
              </a:rPr>
              <a:t>/&lt;</a:t>
            </a:r>
            <a:r>
              <a:rPr lang="en-US" b="0" i="0" dirty="0" err="1">
                <a:effectLst/>
                <a:latin typeface="Slack-Lato"/>
              </a:rPr>
              <a:t>medication_type</a:t>
            </a:r>
            <a:r>
              <a:rPr lang="en-US" b="0" i="0" dirty="0">
                <a:effectLst/>
                <a:latin typeface="Slack-Lato"/>
              </a:rPr>
              <a:t>&gt;’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getCountByCategory</a:t>
            </a:r>
            <a:r>
              <a:rPr lang="en-US" b="0" i="0" dirty="0">
                <a:effectLst/>
                <a:latin typeface="Slack-Lato"/>
              </a:rPr>
              <a:t>/&lt;</a:t>
            </a:r>
            <a:r>
              <a:rPr lang="en-US" b="0" i="0" dirty="0" err="1">
                <a:effectLst/>
                <a:latin typeface="Slack-Lato"/>
              </a:rPr>
              <a:t>medication_type</a:t>
            </a:r>
            <a:r>
              <a:rPr lang="en-US" b="0" i="0" dirty="0">
                <a:effectLst/>
                <a:latin typeface="Slack-Lato"/>
              </a:rPr>
              <a:t>&gt;/&lt;</a:t>
            </a:r>
            <a:r>
              <a:rPr lang="en-US" b="0" i="0" dirty="0" err="1">
                <a:effectLst/>
                <a:latin typeface="Slack-Lato"/>
              </a:rPr>
              <a:t>category_type</a:t>
            </a:r>
            <a:r>
              <a:rPr lang="en-US" b="0" i="0" dirty="0">
                <a:effectLst/>
                <a:latin typeface="Slack-Lato"/>
              </a:rPr>
              <a:t>&gt;’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getMoreDetailsFromFDA</a:t>
            </a:r>
            <a:r>
              <a:rPr lang="en-US" b="0" i="0" dirty="0">
                <a:effectLst/>
                <a:latin typeface="Slack-Lato"/>
              </a:rPr>
              <a:t>/&lt;</a:t>
            </a:r>
            <a:r>
              <a:rPr lang="en-US" b="0" i="0" dirty="0" err="1">
                <a:effectLst/>
                <a:latin typeface="Slack-Lato"/>
              </a:rPr>
              <a:t>brand_name</a:t>
            </a:r>
            <a:r>
              <a:rPr lang="en-US" b="0" i="0" dirty="0">
                <a:effectLst/>
                <a:latin typeface="Slack-Lato"/>
              </a:rPr>
              <a:t>&gt;'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1EF49AB9-6ED8-8249-CC9D-F5FF6942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5" r="33447"/>
          <a:stretch/>
        </p:blipFill>
        <p:spPr>
          <a:xfrm>
            <a:off x="8190251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884-6BBB-8508-FEF7-B1E97874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Front-end/html/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B2D5-BA3E-965E-596B-55686581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points </a:t>
            </a:r>
          </a:p>
        </p:txBody>
      </p:sp>
    </p:spTree>
    <p:extLst>
      <p:ext uri="{BB962C8B-B14F-4D97-AF65-F5344CB8AC3E}">
        <p14:creationId xmlns:p14="http://schemas.microsoft.com/office/powerpoint/2010/main" val="51234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15D8-FBD3-5CB1-E128-8F5A509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5142A-663F-71A1-D272-58AC35CA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06522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44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attern, blue, symmetry&#10;&#10;Description automatically generated">
            <a:extLst>
              <a:ext uri="{FF2B5EF4-FFF2-40B4-BE49-F238E27FC236}">
                <a16:creationId xmlns:a16="http://schemas.microsoft.com/office/drawing/2014/main" id="{AA55D241-BD37-A7C4-49D5-F0F325692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26422-67A4-27AD-71B9-D4830FE9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Demo of Dr. AI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2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C7CDB-CB33-CEA0-1884-FC1F8220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Dr. AI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573F-763F-ACA6-F7EA-801C33F5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-apple-system"/>
              </a:rPr>
              <a:t>Dr. AI is a webpage designed to assist users in finding medication information for over-the-counter prescriptions and discontinued drugs. 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-apple-system"/>
              </a:rPr>
              <a:t>The webpage will consist of three tabs: Over the counter, </a:t>
            </a:r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rescription, and Discontinued. Users can navigate between these tabs to find information related to the medication and gather more details on the usage and purpose of the medication.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psules and pills inside a glass bowl">
            <a:extLst>
              <a:ext uri="{FF2B5EF4-FFF2-40B4-BE49-F238E27FC236}">
                <a16:creationId xmlns:a16="http://schemas.microsoft.com/office/drawing/2014/main" id="{49B54C09-A4E1-4536-2C00-456231F91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" r="54436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D631-7C91-71FE-5146-19EB5A6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44822-998D-DC33-3CAC-5B60CB71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3166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10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00B26-216A-6B1B-8417-A970DDB6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E537FD3-87A5-DEE1-2C21-CBCC51DB5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9" y="2130573"/>
            <a:ext cx="3398089" cy="3398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65DB-F9BC-DB0E-9A17-AD1D1831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Dr. AI offers a comprehensive solution to the challenges faced by individuals when seeking accurate information about medication.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Dr. AI provides a user-friendly webpage with three tabs: </a:t>
            </a:r>
            <a:r>
              <a:rPr lang="en-US" b="0" i="0" dirty="0">
                <a:effectLst/>
                <a:latin typeface="-apple-system"/>
              </a:rPr>
              <a:t>Over the counter, </a:t>
            </a:r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rescription, and Discontinued to </a:t>
            </a:r>
            <a:r>
              <a:rPr lang="en-US" b="0" i="0" dirty="0">
                <a:effectLst/>
                <a:latin typeface="Söhne"/>
              </a:rPr>
              <a:t>offer a seamless experience for users</a:t>
            </a:r>
            <a:r>
              <a:rPr lang="en-US" dirty="0"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AEF3A-E075-D4C3-8721-D5C4F9E5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effectLst/>
                <a:latin typeface="Söhne"/>
              </a:rPr>
              <a:t>Integration with the FDA Drugs API:</a:t>
            </a:r>
            <a:endParaRPr lang="en-US"/>
          </a:p>
        </p:txBody>
      </p:sp>
      <p:pic>
        <p:nvPicPr>
          <p:cNvPr id="5" name="Picture 4" descr="Glass ampules with coloured liquids">
            <a:extLst>
              <a:ext uri="{FF2B5EF4-FFF2-40B4-BE49-F238E27FC236}">
                <a16:creationId xmlns:a16="http://schemas.microsoft.com/office/drawing/2014/main" id="{2FBF1F49-9F5C-F4EA-B458-C6C1AFA2D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r="14780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2AF4-746E-5460-3F7D-9109DCB1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FDA Drugs API serves as a reliable and up-to-date source of information on drugs, their indications, side effects, and recommended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By integrating with the FDA Drugs API, Dr. AI ensures that users receive accurate and trustworthy information about remedies and medications.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1269-4C92-EBB6-1C18-CBF26ECB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5CE7-A721-227E-6EFD-2D40B473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n-US" dirty="0"/>
              <a:t>To build the Dr. AI webpage, we used the following data source: </a:t>
            </a:r>
          </a:p>
          <a:p>
            <a:pPr lvl="1"/>
            <a:r>
              <a:rPr lang="en-US" dirty="0"/>
              <a:t>FDA Drugs API: </a:t>
            </a:r>
            <a:r>
              <a:rPr lang="en-US" b="0" i="0" dirty="0">
                <a:effectLst/>
                <a:latin typeface="-apple-system"/>
              </a:rPr>
              <a:t>We will utilize the FDA Drugs API to access information about various drugs, including their indications, side effects, and recommended usage. This data will help us provide accurate and up-to-date information on remedies for specific medical conditions.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FA2CB720-CC17-75B1-2FDC-907071A1D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4" r="27432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569D-F453-8845-6924-2DC6A821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9DF9E-3C0C-DE77-0666-3BC2950BFE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0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7531E-A894-78CC-2E8E-AA6D8908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Medication tab</a:t>
            </a:r>
          </a:p>
        </p:txBody>
      </p:sp>
      <p:pic>
        <p:nvPicPr>
          <p:cNvPr id="16" name="Picture 4" descr="Desk with stethoscope and computer keyboard">
            <a:extLst>
              <a:ext uri="{FF2B5EF4-FFF2-40B4-BE49-F238E27FC236}">
                <a16:creationId xmlns:a16="http://schemas.microsoft.com/office/drawing/2014/main" id="{6992E4CE-B3A4-7EF2-7ED0-B928E9A4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56" r="2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0BE07E0-BDC2-2C61-6654-9E33A8CA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en-US" dirty="0"/>
              <a:t>When the user selects the medication type, a list of medications under the medication category is displayed along with the bar and pie chart visualizations. 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14E0D-7B8D-63B0-6E01-099124CC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9B4EBE-E2D7-1C96-43B3-321E9E9E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1" y="260103"/>
            <a:ext cx="4229099" cy="5107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MEDICATION TAB - OVERVIEW</a:t>
            </a:r>
          </a:p>
        </p:txBody>
      </p:sp>
      <p:pic>
        <p:nvPicPr>
          <p:cNvPr id="4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D9350D-9F05-84D9-9158-D32A663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1" y="1328575"/>
            <a:ext cx="8572024" cy="4932266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Close-up of orange pills&#10;&#10;Description automatically generated with medium confidence">
            <a:extLst>
              <a:ext uri="{FF2B5EF4-FFF2-40B4-BE49-F238E27FC236}">
                <a16:creationId xmlns:a16="http://schemas.microsoft.com/office/drawing/2014/main" id="{B3B2556B-E20D-51EF-83A2-88617FB63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59094" y="1594497"/>
            <a:ext cx="2949049" cy="35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621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481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Calisto MT</vt:lpstr>
      <vt:lpstr>Slack-Lato</vt:lpstr>
      <vt:lpstr>Söhne</vt:lpstr>
      <vt:lpstr>Univers Condensed</vt:lpstr>
      <vt:lpstr>ChronicleVTI</vt:lpstr>
      <vt:lpstr>Dr. AI: Your intelligent symptom and remedy guide</vt:lpstr>
      <vt:lpstr>Dr. AI Overview</vt:lpstr>
      <vt:lpstr>Problem statement</vt:lpstr>
      <vt:lpstr>solution</vt:lpstr>
      <vt:lpstr>Integration with the FDA Drugs API:</vt:lpstr>
      <vt:lpstr>Data Sources</vt:lpstr>
      <vt:lpstr>Technologies used </vt:lpstr>
      <vt:lpstr>Medication tab</vt:lpstr>
      <vt:lpstr>  </vt:lpstr>
      <vt:lpstr>        BAR CHART - Visualization</vt:lpstr>
      <vt:lpstr>MEDICATION – COUNT BY INTAKE</vt:lpstr>
      <vt:lpstr>USAGE DIRECTIONS</vt:lpstr>
      <vt:lpstr>Flask api calls</vt:lpstr>
      <vt:lpstr>Front-end/html/css</vt:lpstr>
      <vt:lpstr>limitations</vt:lpstr>
      <vt:lpstr>Demo of Dr. AI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AI: Your intelligent symptom and remedy guide</dc:title>
  <dc:creator>Liu, Briana Miyo Aina</dc:creator>
  <cp:lastModifiedBy>Anitha Pandian</cp:lastModifiedBy>
  <cp:revision>5</cp:revision>
  <dcterms:created xsi:type="dcterms:W3CDTF">2023-06-22T23:54:10Z</dcterms:created>
  <dcterms:modified xsi:type="dcterms:W3CDTF">2023-06-27T11:22:54Z</dcterms:modified>
</cp:coreProperties>
</file>