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60" r:id="rId4"/>
    <p:sldId id="261" r:id="rId5"/>
    <p:sldId id="262" r:id="rId6"/>
    <p:sldId id="269" r:id="rId7"/>
    <p:sldId id="276" r:id="rId8"/>
    <p:sldId id="277" r:id="rId9"/>
    <p:sldId id="272" r:id="rId10"/>
    <p:sldId id="274" r:id="rId11"/>
    <p:sldId id="278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7" Type="http://schemas.openxmlformats.org/officeDocument/2006/relationships/tags" Target="../tags/tag85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2" Type="http://schemas.openxmlformats.org/officeDocument/2006/relationships/tags" Target="../tags/tag209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8" Type="http://schemas.openxmlformats.org/officeDocument/2006/relationships/tags" Target="../tags/tag226.xml"/><Relationship Id="rId17" Type="http://schemas.openxmlformats.org/officeDocument/2006/relationships/tags" Target="../tags/tag225.xml"/><Relationship Id="rId16" Type="http://schemas.openxmlformats.org/officeDocument/2006/relationships/tags" Target="../tags/tag224.xml"/><Relationship Id="rId15" Type="http://schemas.openxmlformats.org/officeDocument/2006/relationships/tags" Target="../tags/tag223.xml"/><Relationship Id="rId14" Type="http://schemas.openxmlformats.org/officeDocument/2006/relationships/tags" Target="../tags/tag222.xml"/><Relationship Id="rId13" Type="http://schemas.openxmlformats.org/officeDocument/2006/relationships/tags" Target="../tags/tag221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31_1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装饰  1"/>
          <p:cNvSpPr>
            <a:spLocks noGrp="1"/>
          </p:cNvSpPr>
          <p:nvPr>
            <p:ph type="body" idx="16392" hasCustomPrompt="1"/>
            <p:custDataLst>
              <p:tags r:id="rId6"/>
            </p:custDataLst>
          </p:nvPr>
        </p:nvSpPr>
        <p:spPr>
          <a:xfrm>
            <a:off x="609600" y="1524000"/>
            <a:ext cx="10972800" cy="1473200"/>
          </a:xfrm>
          <a:custGeom>
            <a:avLst/>
            <a:gdLst>
              <a:gd name="connisteX0" fmla="*/ 0 w 10972800"/>
              <a:gd name="connsiteY0" fmla="*/ 203200 h 1473200"/>
              <a:gd name="connisteX1" fmla="*/ 203200 w 10972800"/>
              <a:gd name="connsiteY1" fmla="*/ 0 h 1473200"/>
              <a:gd name="connisteX2" fmla="*/ 10769600 w 10972800"/>
              <a:gd name="connsiteY2" fmla="*/ 0 h 1473200"/>
              <a:gd name="connisteX3" fmla="*/ 10972800 w 10972800"/>
              <a:gd name="connsiteY3" fmla="*/ 203200 h 1473200"/>
              <a:gd name="connisteX4" fmla="*/ 10972800 w 10972800"/>
              <a:gd name="connsiteY4" fmla="*/ 1270000 h 1473200"/>
              <a:gd name="connisteX5" fmla="*/ 10769600 w 10972800"/>
              <a:gd name="connsiteY5" fmla="*/ 1473200 h 1473200"/>
              <a:gd name="connisteX6" fmla="*/ 203200 w 10972800"/>
              <a:gd name="connsiteY6" fmla="*/ 1473200 h 1473200"/>
              <a:gd name="connisteX7" fmla="*/ 0 w 10972800"/>
              <a:gd name="connsiteY7" fmla="*/ 1270000 h 1473200"/>
              <a:gd name="connisteX8" fmla="*/ 0 w 10972800"/>
              <a:gd name="connsiteY8" fmla="*/ 203200 h 1473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14732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270000"/>
                </a:lnTo>
                <a:cubicBezTo>
                  <a:pt x="10972800" y="1382224"/>
                  <a:pt x="10881824" y="1473200"/>
                  <a:pt x="10769600" y="1473200"/>
                </a:cubicBezTo>
                <a:lnTo>
                  <a:pt x="203200" y="1473200"/>
                </a:lnTo>
                <a:cubicBezTo>
                  <a:pt x="90976" y="1473200"/>
                  <a:pt x="0" y="1382224"/>
                  <a:pt x="0" y="12700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图片占位符 12"/>
          <p:cNvSpPr>
            <a:spLocks noGrp="1"/>
          </p:cNvSpPr>
          <p:nvPr>
            <p:ph type="pic" idx="16393" hasCustomPrompt="1"/>
            <p:custDataLst>
              <p:tags r:id="rId7"/>
            </p:custDataLst>
          </p:nvPr>
        </p:nvSpPr>
        <p:spPr>
          <a:xfrm>
            <a:off x="914400" y="1803400"/>
            <a:ext cx="914400" cy="914400"/>
          </a:xfrm>
          <a:custGeom>
            <a:avLst/>
            <a:gdLst>
              <a:gd name="connisteX0" fmla="*/ 0 w 914400"/>
              <a:gd name="connsiteY0" fmla="*/ 457200 h 914400"/>
              <a:gd name="connisteX1" fmla="*/ 457200 w 914400"/>
              <a:gd name="connsiteY1" fmla="*/ 0 h 914400"/>
              <a:gd name="connisteX2" fmla="*/ 457200 w 914400"/>
              <a:gd name="connsiteY2" fmla="*/ 0 h 914400"/>
              <a:gd name="connisteX3" fmla="*/ 914400 w 914400"/>
              <a:gd name="connsiteY3" fmla="*/ 457200 h 914400"/>
              <a:gd name="connisteX4" fmla="*/ 914400 w 914400"/>
              <a:gd name="connsiteY4" fmla="*/ 457200 h 914400"/>
              <a:gd name="connisteX5" fmla="*/ 457200 w 914400"/>
              <a:gd name="connsiteY5" fmla="*/ 914400 h 914400"/>
              <a:gd name="connisteX6" fmla="*/ 457200 w 914400"/>
              <a:gd name="connsiteY6" fmla="*/ 914400 h 914400"/>
              <a:gd name="connisteX7" fmla="*/ 0 w 914400"/>
              <a:gd name="connsiteY7" fmla="*/ 457200 h 914400"/>
              <a:gd name="connisteX8" fmla="*/ 0 w 914400"/>
              <a:gd name="connsiteY8" fmla="*/ 457200 h 91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914400" h="9144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lnTo>
                  <a:pt x="457200" y="0"/>
                </a:lnTo>
                <a:cubicBezTo>
                  <a:pt x="709705" y="0"/>
                  <a:pt x="914400" y="204695"/>
                  <a:pt x="914400" y="457200"/>
                </a:cubicBezTo>
                <a:lnTo>
                  <a:pt x="914400" y="457200"/>
                </a:lnTo>
                <a:cubicBezTo>
                  <a:pt x="914400" y="709705"/>
                  <a:pt x="709705" y="914400"/>
                  <a:pt x="457200" y="914400"/>
                </a:cubicBezTo>
                <a:lnTo>
                  <a:pt x="457200" y="914400"/>
                </a:lnTo>
                <a:cubicBezTo>
                  <a:pt x="204695" y="914400"/>
                  <a:pt x="0" y="709705"/>
                  <a:pt x="0" y="457200"/>
                </a:cubicBezTo>
                <a:lnTo>
                  <a:pt x="0" y="457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6" hasCustomPrompt="1"/>
            <p:custDataLst>
              <p:tags r:id="rId8"/>
            </p:custDataLst>
          </p:nvPr>
        </p:nvSpPr>
        <p:spPr>
          <a:xfrm>
            <a:off x="2082800" y="1854200"/>
            <a:ext cx="9194800" cy="406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9"/>
            </p:custDataLst>
          </p:nvPr>
        </p:nvSpPr>
        <p:spPr>
          <a:xfrm>
            <a:off x="2082800" y="2362200"/>
            <a:ext cx="9194800" cy="3048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6" name="装饰  5"/>
          <p:cNvSpPr>
            <a:spLocks noGrp="1"/>
          </p:cNvSpPr>
          <p:nvPr>
            <p:ph type="body" idx="16394" hasCustomPrompt="1"/>
            <p:custDataLst>
              <p:tags r:id="rId10"/>
            </p:custDataLst>
          </p:nvPr>
        </p:nvSpPr>
        <p:spPr>
          <a:xfrm>
            <a:off x="609600" y="3149600"/>
            <a:ext cx="10972800" cy="1473200"/>
          </a:xfrm>
          <a:custGeom>
            <a:avLst/>
            <a:gdLst>
              <a:gd name="connisteX0" fmla="*/ 0 w 10972800"/>
              <a:gd name="connsiteY0" fmla="*/ 203200 h 1473200"/>
              <a:gd name="connisteX1" fmla="*/ 203200 w 10972800"/>
              <a:gd name="connsiteY1" fmla="*/ 0 h 1473200"/>
              <a:gd name="connisteX2" fmla="*/ 10769600 w 10972800"/>
              <a:gd name="connsiteY2" fmla="*/ 0 h 1473200"/>
              <a:gd name="connisteX3" fmla="*/ 10972800 w 10972800"/>
              <a:gd name="connsiteY3" fmla="*/ 203200 h 1473200"/>
              <a:gd name="connisteX4" fmla="*/ 10972800 w 10972800"/>
              <a:gd name="connsiteY4" fmla="*/ 1270000 h 1473200"/>
              <a:gd name="connisteX5" fmla="*/ 10769600 w 10972800"/>
              <a:gd name="connsiteY5" fmla="*/ 1473200 h 1473200"/>
              <a:gd name="connisteX6" fmla="*/ 203200 w 10972800"/>
              <a:gd name="connsiteY6" fmla="*/ 1473200 h 1473200"/>
              <a:gd name="connisteX7" fmla="*/ 0 w 10972800"/>
              <a:gd name="connsiteY7" fmla="*/ 1270000 h 1473200"/>
              <a:gd name="connisteX8" fmla="*/ 0 w 10972800"/>
              <a:gd name="connsiteY8" fmla="*/ 203200 h 1473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14732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270000"/>
                </a:lnTo>
                <a:cubicBezTo>
                  <a:pt x="10972800" y="1382224"/>
                  <a:pt x="10881824" y="1473200"/>
                  <a:pt x="10769600" y="1473200"/>
                </a:cubicBezTo>
                <a:lnTo>
                  <a:pt x="203200" y="1473200"/>
                </a:lnTo>
                <a:cubicBezTo>
                  <a:pt x="90976" y="1473200"/>
                  <a:pt x="0" y="1382224"/>
                  <a:pt x="0" y="12700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7" name="图片占位符 16"/>
          <p:cNvSpPr>
            <a:spLocks noGrp="1"/>
          </p:cNvSpPr>
          <p:nvPr>
            <p:ph type="pic" idx="16395" hasCustomPrompt="1"/>
            <p:custDataLst>
              <p:tags r:id="rId11"/>
            </p:custDataLst>
          </p:nvPr>
        </p:nvSpPr>
        <p:spPr>
          <a:xfrm>
            <a:off x="914400" y="3429000"/>
            <a:ext cx="914400" cy="914400"/>
          </a:xfrm>
          <a:custGeom>
            <a:avLst/>
            <a:gdLst>
              <a:gd name="connisteX0" fmla="*/ 0 w 914400"/>
              <a:gd name="connsiteY0" fmla="*/ 457200 h 914400"/>
              <a:gd name="connisteX1" fmla="*/ 457200 w 914400"/>
              <a:gd name="connsiteY1" fmla="*/ 0 h 914400"/>
              <a:gd name="connisteX2" fmla="*/ 457200 w 914400"/>
              <a:gd name="connsiteY2" fmla="*/ 0 h 914400"/>
              <a:gd name="connisteX3" fmla="*/ 914400 w 914400"/>
              <a:gd name="connsiteY3" fmla="*/ 457200 h 914400"/>
              <a:gd name="connisteX4" fmla="*/ 914400 w 914400"/>
              <a:gd name="connsiteY4" fmla="*/ 457200 h 914400"/>
              <a:gd name="connisteX5" fmla="*/ 457200 w 914400"/>
              <a:gd name="connsiteY5" fmla="*/ 914400 h 914400"/>
              <a:gd name="connisteX6" fmla="*/ 457200 w 914400"/>
              <a:gd name="connsiteY6" fmla="*/ 914400 h 914400"/>
              <a:gd name="connisteX7" fmla="*/ 0 w 914400"/>
              <a:gd name="connsiteY7" fmla="*/ 457200 h 914400"/>
              <a:gd name="connisteX8" fmla="*/ 0 w 914400"/>
              <a:gd name="connsiteY8" fmla="*/ 457200 h 91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914400" h="9144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lnTo>
                  <a:pt x="457200" y="0"/>
                </a:lnTo>
                <a:cubicBezTo>
                  <a:pt x="709705" y="0"/>
                  <a:pt x="914400" y="204695"/>
                  <a:pt x="914400" y="457200"/>
                </a:cubicBezTo>
                <a:lnTo>
                  <a:pt x="914400" y="457200"/>
                </a:lnTo>
                <a:cubicBezTo>
                  <a:pt x="914400" y="709705"/>
                  <a:pt x="709705" y="914400"/>
                  <a:pt x="457200" y="914400"/>
                </a:cubicBezTo>
                <a:lnTo>
                  <a:pt x="457200" y="914400"/>
                </a:lnTo>
                <a:cubicBezTo>
                  <a:pt x="204695" y="914400"/>
                  <a:pt x="0" y="709705"/>
                  <a:pt x="0" y="457200"/>
                </a:cubicBezTo>
                <a:lnTo>
                  <a:pt x="0" y="457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idx="16388" hasCustomPrompt="1"/>
            <p:custDataLst>
              <p:tags r:id="rId12"/>
            </p:custDataLst>
          </p:nvPr>
        </p:nvSpPr>
        <p:spPr>
          <a:xfrm>
            <a:off x="2082800" y="3479800"/>
            <a:ext cx="9194800" cy="406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6389" hasCustomPrompt="1"/>
            <p:custDataLst>
              <p:tags r:id="rId13"/>
            </p:custDataLst>
          </p:nvPr>
        </p:nvSpPr>
        <p:spPr>
          <a:xfrm>
            <a:off x="2082800" y="3987800"/>
            <a:ext cx="9194800" cy="3048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20" name="装饰  9"/>
          <p:cNvSpPr>
            <a:spLocks noGrp="1"/>
          </p:cNvSpPr>
          <p:nvPr>
            <p:ph type="body" idx="16396" hasCustomPrompt="1"/>
            <p:custDataLst>
              <p:tags r:id="rId14"/>
            </p:custDataLst>
          </p:nvPr>
        </p:nvSpPr>
        <p:spPr>
          <a:xfrm>
            <a:off x="609600" y="4775200"/>
            <a:ext cx="10972800" cy="1473200"/>
          </a:xfrm>
          <a:custGeom>
            <a:avLst/>
            <a:gdLst>
              <a:gd name="connisteX0" fmla="*/ 0 w 10972800"/>
              <a:gd name="connsiteY0" fmla="*/ 203200 h 1473200"/>
              <a:gd name="connisteX1" fmla="*/ 203200 w 10972800"/>
              <a:gd name="connsiteY1" fmla="*/ 0 h 1473200"/>
              <a:gd name="connisteX2" fmla="*/ 10769600 w 10972800"/>
              <a:gd name="connsiteY2" fmla="*/ 0 h 1473200"/>
              <a:gd name="connisteX3" fmla="*/ 10972800 w 10972800"/>
              <a:gd name="connsiteY3" fmla="*/ 203200 h 1473200"/>
              <a:gd name="connisteX4" fmla="*/ 10972800 w 10972800"/>
              <a:gd name="connsiteY4" fmla="*/ 1270000 h 1473200"/>
              <a:gd name="connisteX5" fmla="*/ 10769600 w 10972800"/>
              <a:gd name="connsiteY5" fmla="*/ 1473200 h 1473200"/>
              <a:gd name="connisteX6" fmla="*/ 203200 w 10972800"/>
              <a:gd name="connsiteY6" fmla="*/ 1473200 h 1473200"/>
              <a:gd name="connisteX7" fmla="*/ 0 w 10972800"/>
              <a:gd name="connsiteY7" fmla="*/ 1270000 h 1473200"/>
              <a:gd name="connisteX8" fmla="*/ 0 w 10972800"/>
              <a:gd name="connsiteY8" fmla="*/ 203200 h 1473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14732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270000"/>
                </a:lnTo>
                <a:cubicBezTo>
                  <a:pt x="10972800" y="1382224"/>
                  <a:pt x="10881824" y="1473200"/>
                  <a:pt x="10769600" y="1473200"/>
                </a:cubicBezTo>
                <a:lnTo>
                  <a:pt x="203200" y="1473200"/>
                </a:lnTo>
                <a:cubicBezTo>
                  <a:pt x="90976" y="1473200"/>
                  <a:pt x="0" y="1382224"/>
                  <a:pt x="0" y="12700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1" name="图片占位符 20"/>
          <p:cNvSpPr>
            <a:spLocks noGrp="1"/>
          </p:cNvSpPr>
          <p:nvPr>
            <p:ph type="pic" idx="16397" hasCustomPrompt="1"/>
            <p:custDataLst>
              <p:tags r:id="rId15"/>
            </p:custDataLst>
          </p:nvPr>
        </p:nvSpPr>
        <p:spPr>
          <a:xfrm>
            <a:off x="914400" y="5054600"/>
            <a:ext cx="914400" cy="914400"/>
          </a:xfrm>
          <a:custGeom>
            <a:avLst/>
            <a:gdLst>
              <a:gd name="connisteX0" fmla="*/ 0 w 914400"/>
              <a:gd name="connsiteY0" fmla="*/ 457200 h 914400"/>
              <a:gd name="connisteX1" fmla="*/ 457200 w 914400"/>
              <a:gd name="connsiteY1" fmla="*/ 0 h 914400"/>
              <a:gd name="connisteX2" fmla="*/ 457200 w 914400"/>
              <a:gd name="connsiteY2" fmla="*/ 0 h 914400"/>
              <a:gd name="connisteX3" fmla="*/ 914400 w 914400"/>
              <a:gd name="connsiteY3" fmla="*/ 457200 h 914400"/>
              <a:gd name="connisteX4" fmla="*/ 914400 w 914400"/>
              <a:gd name="connsiteY4" fmla="*/ 457200 h 914400"/>
              <a:gd name="connisteX5" fmla="*/ 457200 w 914400"/>
              <a:gd name="connsiteY5" fmla="*/ 914400 h 914400"/>
              <a:gd name="connisteX6" fmla="*/ 457200 w 914400"/>
              <a:gd name="connsiteY6" fmla="*/ 914400 h 914400"/>
              <a:gd name="connisteX7" fmla="*/ 0 w 914400"/>
              <a:gd name="connsiteY7" fmla="*/ 457200 h 914400"/>
              <a:gd name="connisteX8" fmla="*/ 0 w 914400"/>
              <a:gd name="connsiteY8" fmla="*/ 457200 h 91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914400" h="9144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lnTo>
                  <a:pt x="457200" y="0"/>
                </a:lnTo>
                <a:cubicBezTo>
                  <a:pt x="709705" y="0"/>
                  <a:pt x="914400" y="204695"/>
                  <a:pt x="914400" y="457200"/>
                </a:cubicBezTo>
                <a:lnTo>
                  <a:pt x="914400" y="457200"/>
                </a:lnTo>
                <a:cubicBezTo>
                  <a:pt x="914400" y="709705"/>
                  <a:pt x="709705" y="914400"/>
                  <a:pt x="457200" y="914400"/>
                </a:cubicBezTo>
                <a:lnTo>
                  <a:pt x="457200" y="914400"/>
                </a:lnTo>
                <a:cubicBezTo>
                  <a:pt x="204695" y="914400"/>
                  <a:pt x="0" y="709705"/>
                  <a:pt x="0" y="457200"/>
                </a:cubicBezTo>
                <a:lnTo>
                  <a:pt x="0" y="457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idx="16390" hasCustomPrompt="1"/>
            <p:custDataLst>
              <p:tags r:id="rId16"/>
            </p:custDataLst>
          </p:nvPr>
        </p:nvSpPr>
        <p:spPr>
          <a:xfrm>
            <a:off x="2082800" y="5105400"/>
            <a:ext cx="9194800" cy="406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3" name="文本占位符 22"/>
          <p:cNvSpPr>
            <a:spLocks noGrp="1"/>
          </p:cNvSpPr>
          <p:nvPr>
            <p:ph type="body" idx="16391" hasCustomPrompt="1"/>
            <p:custDataLst>
              <p:tags r:id="rId17"/>
            </p:custDataLst>
          </p:nvPr>
        </p:nvSpPr>
        <p:spPr>
          <a:xfrm>
            <a:off x="2082800" y="5613400"/>
            <a:ext cx="9194800" cy="3048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42_16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6392" hasCustomPrompt="1"/>
            <p:custDataLst>
              <p:tags r:id="rId6"/>
            </p:custDataLst>
          </p:nvPr>
        </p:nvSpPr>
        <p:spPr>
          <a:xfrm>
            <a:off x="609600" y="1524000"/>
            <a:ext cx="10972800" cy="2540000"/>
          </a:xfrm>
          <a:custGeom>
            <a:avLst/>
            <a:gdLst>
              <a:gd name="connisteX0" fmla="*/ 0 w 10972800"/>
              <a:gd name="connsiteY0" fmla="*/ 203200 h 2540000"/>
              <a:gd name="connisteX1" fmla="*/ 203200 w 10972800"/>
              <a:gd name="connsiteY1" fmla="*/ 0 h 2540000"/>
              <a:gd name="connisteX2" fmla="*/ 10769600 w 10972800"/>
              <a:gd name="connsiteY2" fmla="*/ 0 h 2540000"/>
              <a:gd name="connisteX3" fmla="*/ 10972800 w 10972800"/>
              <a:gd name="connsiteY3" fmla="*/ 203200 h 2540000"/>
              <a:gd name="connisteX4" fmla="*/ 10972800 w 10972800"/>
              <a:gd name="connsiteY4" fmla="*/ 2336800 h 2540000"/>
              <a:gd name="connisteX5" fmla="*/ 10769600 w 10972800"/>
              <a:gd name="connsiteY5" fmla="*/ 2540000 h 2540000"/>
              <a:gd name="connisteX6" fmla="*/ 203200 w 10972800"/>
              <a:gd name="connsiteY6" fmla="*/ 2540000 h 2540000"/>
              <a:gd name="connisteX7" fmla="*/ 0 w 10972800"/>
              <a:gd name="connsiteY7" fmla="*/ 2336800 h 2540000"/>
              <a:gd name="connisteX8" fmla="*/ 0 w 10972800"/>
              <a:gd name="connsiteY8" fmla="*/ 203200 h 2540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25400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2336800"/>
                </a:lnTo>
                <a:cubicBezTo>
                  <a:pt x="10972800" y="2449024"/>
                  <a:pt x="10881824" y="2540000"/>
                  <a:pt x="10769600" y="2540000"/>
                </a:cubicBezTo>
                <a:lnTo>
                  <a:pt x="203200" y="2540000"/>
                </a:lnTo>
                <a:cubicBezTo>
                  <a:pt x="90976" y="2540000"/>
                  <a:pt x="0" y="2449024"/>
                  <a:pt x="0" y="23368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装饰  2"/>
          <p:cNvSpPr>
            <a:spLocks noGrp="1"/>
          </p:cNvSpPr>
          <p:nvPr>
            <p:ph type="body" idx="16393" hasCustomPrompt="1"/>
            <p:custDataLst>
              <p:tags r:id="rId7"/>
            </p:custDataLst>
          </p:nvPr>
        </p:nvSpPr>
        <p:spPr>
          <a:xfrm>
            <a:off x="609600" y="4521200"/>
            <a:ext cx="50800" cy="1727200"/>
          </a:xfrm>
          <a:custGeom>
            <a:avLst/>
            <a:gdLst>
              <a:gd name="connisteX0" fmla="*/ 0 w 50800"/>
              <a:gd name="connsiteY0" fmla="*/ 25400 h 1727200"/>
              <a:gd name="connisteX1" fmla="*/ 25400 w 50800"/>
              <a:gd name="connsiteY1" fmla="*/ 0 h 1727200"/>
              <a:gd name="connisteX2" fmla="*/ 25400 w 50800"/>
              <a:gd name="connsiteY2" fmla="*/ 0 h 1727200"/>
              <a:gd name="connisteX3" fmla="*/ 50800 w 50800"/>
              <a:gd name="connsiteY3" fmla="*/ 25400 h 1727200"/>
              <a:gd name="connisteX4" fmla="*/ 50800 w 50800"/>
              <a:gd name="connsiteY4" fmla="*/ 1701800 h 1727200"/>
              <a:gd name="connisteX5" fmla="*/ 25400 w 50800"/>
              <a:gd name="connsiteY5" fmla="*/ 1727200 h 1727200"/>
              <a:gd name="connisteX6" fmla="*/ 25400 w 50800"/>
              <a:gd name="connsiteY6" fmla="*/ 1727200 h 1727200"/>
              <a:gd name="connisteX7" fmla="*/ 0 w 50800"/>
              <a:gd name="connsiteY7" fmla="*/ 1701800 h 1727200"/>
              <a:gd name="connisteX8" fmla="*/ 0 w 50800"/>
              <a:gd name="connsiteY8" fmla="*/ 25400 h 1727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0" h="17272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701800"/>
                </a:lnTo>
                <a:cubicBezTo>
                  <a:pt x="50800" y="1715828"/>
                  <a:pt x="39428" y="1727200"/>
                  <a:pt x="25400" y="1727200"/>
                </a:cubicBezTo>
                <a:lnTo>
                  <a:pt x="25400" y="1727200"/>
                </a:lnTo>
                <a:cubicBezTo>
                  <a:pt x="11372" y="1727200"/>
                  <a:pt x="0" y="1715828"/>
                  <a:pt x="0" y="17018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6" hasCustomPrompt="1"/>
            <p:custDataLst>
              <p:tags r:id="rId8"/>
            </p:custDataLst>
          </p:nvPr>
        </p:nvSpPr>
        <p:spPr>
          <a:xfrm>
            <a:off x="762000" y="4521200"/>
            <a:ext cx="3098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9"/>
            </p:custDataLst>
          </p:nvPr>
        </p:nvSpPr>
        <p:spPr>
          <a:xfrm>
            <a:off x="762000" y="5029200"/>
            <a:ext cx="3098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6" name="装饰  5"/>
          <p:cNvSpPr>
            <a:spLocks noGrp="1"/>
          </p:cNvSpPr>
          <p:nvPr>
            <p:ph type="body" idx="16394" hasCustomPrompt="1"/>
            <p:custDataLst>
              <p:tags r:id="rId10"/>
            </p:custDataLst>
          </p:nvPr>
        </p:nvSpPr>
        <p:spPr>
          <a:xfrm>
            <a:off x="4470400" y="4521200"/>
            <a:ext cx="50800" cy="1727200"/>
          </a:xfrm>
          <a:custGeom>
            <a:avLst/>
            <a:gdLst>
              <a:gd name="connisteX0" fmla="*/ 0 w 50800"/>
              <a:gd name="connsiteY0" fmla="*/ 25400 h 1727200"/>
              <a:gd name="connisteX1" fmla="*/ 25400 w 50800"/>
              <a:gd name="connsiteY1" fmla="*/ 0 h 1727200"/>
              <a:gd name="connisteX2" fmla="*/ 25400 w 50800"/>
              <a:gd name="connsiteY2" fmla="*/ 0 h 1727200"/>
              <a:gd name="connisteX3" fmla="*/ 50800 w 50800"/>
              <a:gd name="connsiteY3" fmla="*/ 25400 h 1727200"/>
              <a:gd name="connisteX4" fmla="*/ 50800 w 50800"/>
              <a:gd name="connsiteY4" fmla="*/ 1701800 h 1727200"/>
              <a:gd name="connisteX5" fmla="*/ 25400 w 50800"/>
              <a:gd name="connsiteY5" fmla="*/ 1727200 h 1727200"/>
              <a:gd name="connisteX6" fmla="*/ 25400 w 50800"/>
              <a:gd name="connsiteY6" fmla="*/ 1727200 h 1727200"/>
              <a:gd name="connisteX7" fmla="*/ 0 w 50800"/>
              <a:gd name="connsiteY7" fmla="*/ 1701800 h 1727200"/>
              <a:gd name="connisteX8" fmla="*/ 0 w 50800"/>
              <a:gd name="connsiteY8" fmla="*/ 25400 h 1727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0" h="17272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701800"/>
                </a:lnTo>
                <a:cubicBezTo>
                  <a:pt x="50800" y="1715828"/>
                  <a:pt x="39428" y="1727200"/>
                  <a:pt x="25400" y="1727200"/>
                </a:cubicBezTo>
                <a:lnTo>
                  <a:pt x="25400" y="1727200"/>
                </a:lnTo>
                <a:cubicBezTo>
                  <a:pt x="11372" y="1727200"/>
                  <a:pt x="0" y="1715828"/>
                  <a:pt x="0" y="17018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388" hasCustomPrompt="1"/>
            <p:custDataLst>
              <p:tags r:id="rId11"/>
            </p:custDataLst>
          </p:nvPr>
        </p:nvSpPr>
        <p:spPr>
          <a:xfrm>
            <a:off x="4622800" y="4521200"/>
            <a:ext cx="3098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389" hasCustomPrompt="1"/>
            <p:custDataLst>
              <p:tags r:id="rId12"/>
            </p:custDataLst>
          </p:nvPr>
        </p:nvSpPr>
        <p:spPr>
          <a:xfrm>
            <a:off x="4622800" y="5029200"/>
            <a:ext cx="3098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9" name="装饰  8"/>
          <p:cNvSpPr>
            <a:spLocks noGrp="1"/>
          </p:cNvSpPr>
          <p:nvPr>
            <p:ph type="body" idx="16395" hasCustomPrompt="1"/>
            <p:custDataLst>
              <p:tags r:id="rId13"/>
            </p:custDataLst>
          </p:nvPr>
        </p:nvSpPr>
        <p:spPr>
          <a:xfrm>
            <a:off x="8331200" y="4521200"/>
            <a:ext cx="50800" cy="1727200"/>
          </a:xfrm>
          <a:custGeom>
            <a:avLst/>
            <a:gdLst>
              <a:gd name="connisteX0" fmla="*/ 0 w 50800"/>
              <a:gd name="connsiteY0" fmla="*/ 25400 h 1727200"/>
              <a:gd name="connisteX1" fmla="*/ 25400 w 50800"/>
              <a:gd name="connsiteY1" fmla="*/ 0 h 1727200"/>
              <a:gd name="connisteX2" fmla="*/ 25400 w 50800"/>
              <a:gd name="connsiteY2" fmla="*/ 0 h 1727200"/>
              <a:gd name="connisteX3" fmla="*/ 50800 w 50800"/>
              <a:gd name="connsiteY3" fmla="*/ 25400 h 1727200"/>
              <a:gd name="connisteX4" fmla="*/ 50800 w 50800"/>
              <a:gd name="connsiteY4" fmla="*/ 1701800 h 1727200"/>
              <a:gd name="connisteX5" fmla="*/ 25400 w 50800"/>
              <a:gd name="connsiteY5" fmla="*/ 1727200 h 1727200"/>
              <a:gd name="connisteX6" fmla="*/ 25400 w 50800"/>
              <a:gd name="connsiteY6" fmla="*/ 1727200 h 1727200"/>
              <a:gd name="connisteX7" fmla="*/ 0 w 50800"/>
              <a:gd name="connsiteY7" fmla="*/ 1701800 h 1727200"/>
              <a:gd name="connisteX8" fmla="*/ 0 w 50800"/>
              <a:gd name="connsiteY8" fmla="*/ 25400 h 1727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0" h="17272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701800"/>
                </a:lnTo>
                <a:cubicBezTo>
                  <a:pt x="50800" y="1715828"/>
                  <a:pt x="39428" y="1727200"/>
                  <a:pt x="25400" y="1727200"/>
                </a:cubicBezTo>
                <a:lnTo>
                  <a:pt x="25400" y="1727200"/>
                </a:lnTo>
                <a:cubicBezTo>
                  <a:pt x="11372" y="1727200"/>
                  <a:pt x="0" y="1715828"/>
                  <a:pt x="0" y="17018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6390" hasCustomPrompt="1"/>
            <p:custDataLst>
              <p:tags r:id="rId14"/>
            </p:custDataLst>
          </p:nvPr>
        </p:nvSpPr>
        <p:spPr>
          <a:xfrm>
            <a:off x="8483600" y="4521200"/>
            <a:ext cx="3098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idx="16391" hasCustomPrompt="1"/>
            <p:custDataLst>
              <p:tags r:id="rId15"/>
            </p:custDataLst>
          </p:nvPr>
        </p:nvSpPr>
        <p:spPr>
          <a:xfrm>
            <a:off x="8483600" y="5029200"/>
            <a:ext cx="3098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6_8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63246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6395" hasCustomPrompt="1"/>
            <p:custDataLst>
              <p:tags r:id="rId6"/>
            </p:custDataLst>
          </p:nvPr>
        </p:nvSpPr>
        <p:spPr>
          <a:xfrm>
            <a:off x="7543800" y="609600"/>
            <a:ext cx="4038600" cy="5638800"/>
          </a:xfrm>
          <a:custGeom>
            <a:avLst/>
            <a:gdLst>
              <a:gd name="connisteX0" fmla="*/ 0 w 4038600"/>
              <a:gd name="connsiteY0" fmla="*/ 203200 h 5638800"/>
              <a:gd name="connisteX1" fmla="*/ 203200 w 4038600"/>
              <a:gd name="connsiteY1" fmla="*/ 0 h 5638800"/>
              <a:gd name="connisteX2" fmla="*/ 3835400 w 4038600"/>
              <a:gd name="connsiteY2" fmla="*/ 0 h 5638800"/>
              <a:gd name="connisteX3" fmla="*/ 4038600 w 4038600"/>
              <a:gd name="connsiteY3" fmla="*/ 203200 h 5638800"/>
              <a:gd name="connisteX4" fmla="*/ 4038600 w 4038600"/>
              <a:gd name="connsiteY4" fmla="*/ 5435600 h 5638800"/>
              <a:gd name="connisteX5" fmla="*/ 3835400 w 4038600"/>
              <a:gd name="connsiteY5" fmla="*/ 5638800 h 5638800"/>
              <a:gd name="connisteX6" fmla="*/ 203200 w 4038600"/>
              <a:gd name="connsiteY6" fmla="*/ 5638800 h 5638800"/>
              <a:gd name="connisteX7" fmla="*/ 0 w 4038600"/>
              <a:gd name="connsiteY7" fmla="*/ 5435600 h 5638800"/>
              <a:gd name="connisteX8" fmla="*/ 0 w 4038600"/>
              <a:gd name="connsiteY8" fmla="*/ 203200 h 5638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4038600" h="5638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835400" y="0"/>
                </a:lnTo>
                <a:cubicBezTo>
                  <a:pt x="3947624" y="0"/>
                  <a:pt x="4038600" y="90976"/>
                  <a:pt x="4038600" y="203200"/>
                </a:cubicBezTo>
                <a:lnTo>
                  <a:pt x="4038600" y="5435600"/>
                </a:lnTo>
                <a:cubicBezTo>
                  <a:pt x="4038600" y="5547824"/>
                  <a:pt x="3947624" y="5638800"/>
                  <a:pt x="3835400" y="5638800"/>
                </a:cubicBezTo>
                <a:lnTo>
                  <a:pt x="203200" y="5638800"/>
                </a:lnTo>
                <a:cubicBezTo>
                  <a:pt x="90976" y="5638800"/>
                  <a:pt x="0" y="5547824"/>
                  <a:pt x="0" y="54356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装饰  2"/>
          <p:cNvSpPr>
            <a:spLocks noGrp="1"/>
          </p:cNvSpPr>
          <p:nvPr>
            <p:ph type="body" idx="16396" hasCustomPrompt="1"/>
            <p:custDataLst>
              <p:tags r:id="rId7"/>
            </p:custDataLst>
          </p:nvPr>
        </p:nvSpPr>
        <p:spPr>
          <a:xfrm>
            <a:off x="609600" y="3352800"/>
            <a:ext cx="914400" cy="914400"/>
          </a:xfrm>
          <a:custGeom>
            <a:avLst/>
            <a:gdLst>
              <a:gd name="connisteX0" fmla="*/ 0 w 914400"/>
              <a:gd name="connsiteY0" fmla="*/ 203200 h 914400"/>
              <a:gd name="connisteX1" fmla="*/ 203200 w 914400"/>
              <a:gd name="connsiteY1" fmla="*/ 0 h 914400"/>
              <a:gd name="connisteX2" fmla="*/ 711200 w 914400"/>
              <a:gd name="connsiteY2" fmla="*/ 0 h 914400"/>
              <a:gd name="connisteX3" fmla="*/ 914400 w 914400"/>
              <a:gd name="connsiteY3" fmla="*/ 203200 h 914400"/>
              <a:gd name="connisteX4" fmla="*/ 914400 w 914400"/>
              <a:gd name="connsiteY4" fmla="*/ 711200 h 914400"/>
              <a:gd name="connisteX5" fmla="*/ 711200 w 914400"/>
              <a:gd name="connsiteY5" fmla="*/ 914400 h 914400"/>
              <a:gd name="connisteX6" fmla="*/ 203200 w 914400"/>
              <a:gd name="connsiteY6" fmla="*/ 914400 h 914400"/>
              <a:gd name="connisteX7" fmla="*/ 0 w 914400"/>
              <a:gd name="connsiteY7" fmla="*/ 711200 h 914400"/>
              <a:gd name="connisteX8" fmla="*/ 0 w 914400"/>
              <a:gd name="connsiteY8" fmla="*/ 203200 h 91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914400" h="914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711200" y="0"/>
                </a:lnTo>
                <a:cubicBezTo>
                  <a:pt x="823424" y="0"/>
                  <a:pt x="914400" y="90976"/>
                  <a:pt x="914400" y="203200"/>
                </a:cubicBezTo>
                <a:lnTo>
                  <a:pt x="914400" y="711200"/>
                </a:lnTo>
                <a:cubicBezTo>
                  <a:pt x="914400" y="823424"/>
                  <a:pt x="823424" y="914400"/>
                  <a:pt x="711200" y="914400"/>
                </a:cubicBezTo>
                <a:lnTo>
                  <a:pt x="203200" y="914400"/>
                </a:lnTo>
                <a:cubicBezTo>
                  <a:pt x="90976" y="914400"/>
                  <a:pt x="0" y="823424"/>
                  <a:pt x="0" y="711200"/>
                </a:cubicBezTo>
                <a:lnTo>
                  <a:pt x="0" y="203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8" hasCustomPrompt="1"/>
            <p:custDataLst>
              <p:tags r:id="rId8"/>
            </p:custDataLst>
          </p:nvPr>
        </p:nvSpPr>
        <p:spPr>
          <a:xfrm>
            <a:off x="793750" y="3581400"/>
            <a:ext cx="546100" cy="4572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6" hasCustomPrompt="1"/>
            <p:custDataLst>
              <p:tags r:id="rId9"/>
            </p:custDataLst>
          </p:nvPr>
        </p:nvSpPr>
        <p:spPr>
          <a:xfrm>
            <a:off x="609600" y="4521200"/>
            <a:ext cx="1701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项标题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6387" hasCustomPrompt="1"/>
            <p:custDataLst>
              <p:tags r:id="rId10"/>
            </p:custDataLst>
          </p:nvPr>
        </p:nvSpPr>
        <p:spPr>
          <a:xfrm>
            <a:off x="609600" y="5029200"/>
            <a:ext cx="1701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7" name="装饰  6"/>
          <p:cNvSpPr>
            <a:spLocks noGrp="1"/>
          </p:cNvSpPr>
          <p:nvPr>
            <p:ph type="body" idx="16397" hasCustomPrompt="1"/>
            <p:custDataLst>
              <p:tags r:id="rId11"/>
            </p:custDataLst>
          </p:nvPr>
        </p:nvSpPr>
        <p:spPr>
          <a:xfrm>
            <a:off x="2921000" y="3352800"/>
            <a:ext cx="914400" cy="914400"/>
          </a:xfrm>
          <a:custGeom>
            <a:avLst/>
            <a:gdLst>
              <a:gd name="connisteX0" fmla="*/ 0 w 914400"/>
              <a:gd name="connsiteY0" fmla="*/ 203200 h 914400"/>
              <a:gd name="connisteX1" fmla="*/ 203200 w 914400"/>
              <a:gd name="connsiteY1" fmla="*/ 0 h 914400"/>
              <a:gd name="connisteX2" fmla="*/ 711200 w 914400"/>
              <a:gd name="connsiteY2" fmla="*/ 0 h 914400"/>
              <a:gd name="connisteX3" fmla="*/ 914400 w 914400"/>
              <a:gd name="connsiteY3" fmla="*/ 203200 h 914400"/>
              <a:gd name="connisteX4" fmla="*/ 914400 w 914400"/>
              <a:gd name="connsiteY4" fmla="*/ 711200 h 914400"/>
              <a:gd name="connisteX5" fmla="*/ 711200 w 914400"/>
              <a:gd name="connsiteY5" fmla="*/ 914400 h 914400"/>
              <a:gd name="connisteX6" fmla="*/ 203200 w 914400"/>
              <a:gd name="connsiteY6" fmla="*/ 914400 h 914400"/>
              <a:gd name="connisteX7" fmla="*/ 0 w 914400"/>
              <a:gd name="connsiteY7" fmla="*/ 711200 h 914400"/>
              <a:gd name="connisteX8" fmla="*/ 0 w 914400"/>
              <a:gd name="connsiteY8" fmla="*/ 203200 h 91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914400" h="914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711200" y="0"/>
                </a:lnTo>
                <a:cubicBezTo>
                  <a:pt x="823424" y="0"/>
                  <a:pt x="914400" y="90976"/>
                  <a:pt x="914400" y="203200"/>
                </a:cubicBezTo>
                <a:lnTo>
                  <a:pt x="914400" y="711200"/>
                </a:lnTo>
                <a:cubicBezTo>
                  <a:pt x="914400" y="823424"/>
                  <a:pt x="823424" y="914400"/>
                  <a:pt x="711200" y="914400"/>
                </a:cubicBezTo>
                <a:lnTo>
                  <a:pt x="203200" y="914400"/>
                </a:lnTo>
                <a:cubicBezTo>
                  <a:pt x="90976" y="914400"/>
                  <a:pt x="0" y="823424"/>
                  <a:pt x="0" y="711200"/>
                </a:cubicBezTo>
                <a:lnTo>
                  <a:pt x="0" y="203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391" hasCustomPrompt="1"/>
            <p:custDataLst>
              <p:tags r:id="rId12"/>
            </p:custDataLst>
          </p:nvPr>
        </p:nvSpPr>
        <p:spPr>
          <a:xfrm>
            <a:off x="3105150" y="3581400"/>
            <a:ext cx="546100" cy="4572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6389" hasCustomPrompt="1"/>
            <p:custDataLst>
              <p:tags r:id="rId13"/>
            </p:custDataLst>
          </p:nvPr>
        </p:nvSpPr>
        <p:spPr>
          <a:xfrm>
            <a:off x="2921000" y="4521200"/>
            <a:ext cx="1701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项标题</a:t>
            </a:r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6390" hasCustomPrompt="1"/>
            <p:custDataLst>
              <p:tags r:id="rId14"/>
            </p:custDataLst>
          </p:nvPr>
        </p:nvSpPr>
        <p:spPr>
          <a:xfrm>
            <a:off x="2921000" y="5029200"/>
            <a:ext cx="1701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21" name="装饰  0"/>
          <p:cNvSpPr>
            <a:spLocks noGrp="1"/>
          </p:cNvSpPr>
          <p:nvPr>
            <p:ph type="body" idx="16398" hasCustomPrompt="1"/>
            <p:custDataLst>
              <p:tags r:id="rId15"/>
            </p:custDataLst>
          </p:nvPr>
        </p:nvSpPr>
        <p:spPr>
          <a:xfrm>
            <a:off x="5232400" y="3352800"/>
            <a:ext cx="914400" cy="914400"/>
          </a:xfrm>
          <a:custGeom>
            <a:avLst/>
            <a:gdLst>
              <a:gd name="connisteX0" fmla="*/ 0 w 914400"/>
              <a:gd name="connsiteY0" fmla="*/ 203200 h 914400"/>
              <a:gd name="connisteX1" fmla="*/ 203200 w 914400"/>
              <a:gd name="connsiteY1" fmla="*/ 0 h 914400"/>
              <a:gd name="connisteX2" fmla="*/ 711200 w 914400"/>
              <a:gd name="connsiteY2" fmla="*/ 0 h 914400"/>
              <a:gd name="connisteX3" fmla="*/ 914400 w 914400"/>
              <a:gd name="connsiteY3" fmla="*/ 203200 h 914400"/>
              <a:gd name="connisteX4" fmla="*/ 914400 w 914400"/>
              <a:gd name="connsiteY4" fmla="*/ 711200 h 914400"/>
              <a:gd name="connisteX5" fmla="*/ 711200 w 914400"/>
              <a:gd name="connsiteY5" fmla="*/ 914400 h 914400"/>
              <a:gd name="connisteX6" fmla="*/ 203200 w 914400"/>
              <a:gd name="connsiteY6" fmla="*/ 914400 h 914400"/>
              <a:gd name="connisteX7" fmla="*/ 0 w 914400"/>
              <a:gd name="connsiteY7" fmla="*/ 711200 h 914400"/>
              <a:gd name="connisteX8" fmla="*/ 0 w 914400"/>
              <a:gd name="connsiteY8" fmla="*/ 203200 h 91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914400" h="914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711200" y="0"/>
                </a:lnTo>
                <a:cubicBezTo>
                  <a:pt x="823424" y="0"/>
                  <a:pt x="914400" y="90976"/>
                  <a:pt x="914400" y="203200"/>
                </a:cubicBezTo>
                <a:lnTo>
                  <a:pt x="914400" y="711200"/>
                </a:lnTo>
                <a:cubicBezTo>
                  <a:pt x="914400" y="823424"/>
                  <a:pt x="823424" y="914400"/>
                  <a:pt x="711200" y="914400"/>
                </a:cubicBezTo>
                <a:lnTo>
                  <a:pt x="203200" y="914400"/>
                </a:lnTo>
                <a:cubicBezTo>
                  <a:pt x="90976" y="914400"/>
                  <a:pt x="0" y="823424"/>
                  <a:pt x="0" y="711200"/>
                </a:cubicBezTo>
                <a:lnTo>
                  <a:pt x="0" y="203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2" name="文本占位符 21"/>
          <p:cNvSpPr>
            <a:spLocks noGrp="1"/>
          </p:cNvSpPr>
          <p:nvPr>
            <p:ph type="body" idx="16394" hasCustomPrompt="1"/>
            <p:custDataLst>
              <p:tags r:id="rId16"/>
            </p:custDataLst>
          </p:nvPr>
        </p:nvSpPr>
        <p:spPr>
          <a:xfrm>
            <a:off x="5416550" y="3581400"/>
            <a:ext cx="546100" cy="4572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03</a:t>
            </a:r>
            <a:endParaRPr lang="zh-CN" altLang="en-US" smtClean="0"/>
          </a:p>
        </p:txBody>
      </p:sp>
      <p:sp>
        <p:nvSpPr>
          <p:cNvPr id="23" name="文本占位符 22"/>
          <p:cNvSpPr>
            <a:spLocks noGrp="1"/>
          </p:cNvSpPr>
          <p:nvPr>
            <p:ph type="body" idx="16392" hasCustomPrompt="1"/>
            <p:custDataLst>
              <p:tags r:id="rId17"/>
            </p:custDataLst>
          </p:nvPr>
        </p:nvSpPr>
        <p:spPr>
          <a:xfrm>
            <a:off x="5232400" y="4521200"/>
            <a:ext cx="1701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项标题</a:t>
            </a:r>
            <a:endParaRPr lang="zh-CN" altLang="en-US" smtClean="0"/>
          </a:p>
        </p:txBody>
      </p:sp>
      <p:sp>
        <p:nvSpPr>
          <p:cNvPr id="24" name="文本占位符 23"/>
          <p:cNvSpPr>
            <a:spLocks noGrp="1"/>
          </p:cNvSpPr>
          <p:nvPr>
            <p:ph type="body" idx="16393" hasCustomPrompt="1"/>
            <p:custDataLst>
              <p:tags r:id="rId18"/>
            </p:custDataLst>
          </p:nvPr>
        </p:nvSpPr>
        <p:spPr>
          <a:xfrm>
            <a:off x="5232400" y="5029200"/>
            <a:ext cx="1701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51_17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31750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6392" hasCustomPrompt="1"/>
            <p:custDataLst>
              <p:tags r:id="rId6"/>
            </p:custDataLst>
          </p:nvPr>
        </p:nvSpPr>
        <p:spPr>
          <a:xfrm>
            <a:off x="609600" y="609600"/>
            <a:ext cx="10972800" cy="2032000"/>
          </a:xfrm>
          <a:custGeom>
            <a:avLst/>
            <a:gdLst>
              <a:gd name="connisteX0" fmla="*/ 0 w 10972800"/>
              <a:gd name="connsiteY0" fmla="*/ 203200 h 2032000"/>
              <a:gd name="connisteX1" fmla="*/ 203200 w 10972800"/>
              <a:gd name="connsiteY1" fmla="*/ 0 h 2032000"/>
              <a:gd name="connisteX2" fmla="*/ 10769600 w 10972800"/>
              <a:gd name="connsiteY2" fmla="*/ 0 h 2032000"/>
              <a:gd name="connisteX3" fmla="*/ 10972800 w 10972800"/>
              <a:gd name="connsiteY3" fmla="*/ 203200 h 2032000"/>
              <a:gd name="connisteX4" fmla="*/ 10972800 w 10972800"/>
              <a:gd name="connsiteY4" fmla="*/ 1828800 h 2032000"/>
              <a:gd name="connisteX5" fmla="*/ 10769600 w 10972800"/>
              <a:gd name="connsiteY5" fmla="*/ 2032000 h 2032000"/>
              <a:gd name="connisteX6" fmla="*/ 203200 w 10972800"/>
              <a:gd name="connsiteY6" fmla="*/ 2032000 h 2032000"/>
              <a:gd name="connisteX7" fmla="*/ 0 w 10972800"/>
              <a:gd name="connsiteY7" fmla="*/ 1828800 h 2032000"/>
              <a:gd name="connisteX8" fmla="*/ 0 w 10972800"/>
              <a:gd name="connsiteY8" fmla="*/ 203200 h 203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20320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828800"/>
                </a:lnTo>
                <a:cubicBezTo>
                  <a:pt x="10972800" y="1941024"/>
                  <a:pt x="10881824" y="2032000"/>
                  <a:pt x="10769600" y="2032000"/>
                </a:cubicBezTo>
                <a:lnTo>
                  <a:pt x="203200" y="2032000"/>
                </a:lnTo>
                <a:cubicBezTo>
                  <a:pt x="90976" y="2032000"/>
                  <a:pt x="0" y="1941024"/>
                  <a:pt x="0" y="18288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6386" hasCustomPrompt="1"/>
            <p:custDataLst>
              <p:tags r:id="rId7"/>
            </p:custDataLst>
          </p:nvPr>
        </p:nvSpPr>
        <p:spPr>
          <a:xfrm>
            <a:off x="609600" y="4165600"/>
            <a:ext cx="3251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7" hasCustomPrompt="1"/>
            <p:custDataLst>
              <p:tags r:id="rId8"/>
            </p:custDataLst>
          </p:nvPr>
        </p:nvSpPr>
        <p:spPr>
          <a:xfrm>
            <a:off x="609600" y="4724400"/>
            <a:ext cx="32512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8" hasCustomPrompt="1"/>
            <p:custDataLst>
              <p:tags r:id="rId9"/>
            </p:custDataLst>
          </p:nvPr>
        </p:nvSpPr>
        <p:spPr>
          <a:xfrm>
            <a:off x="4470400" y="4165600"/>
            <a:ext cx="3251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6389" hasCustomPrompt="1"/>
            <p:custDataLst>
              <p:tags r:id="rId10"/>
            </p:custDataLst>
          </p:nvPr>
        </p:nvSpPr>
        <p:spPr>
          <a:xfrm>
            <a:off x="4470400" y="4724400"/>
            <a:ext cx="32512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390" hasCustomPrompt="1"/>
            <p:custDataLst>
              <p:tags r:id="rId11"/>
            </p:custDataLst>
          </p:nvPr>
        </p:nvSpPr>
        <p:spPr>
          <a:xfrm>
            <a:off x="8331200" y="4165600"/>
            <a:ext cx="3251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391" hasCustomPrompt="1"/>
            <p:custDataLst>
              <p:tags r:id="rId12"/>
            </p:custDataLst>
          </p:nvPr>
        </p:nvSpPr>
        <p:spPr>
          <a:xfrm>
            <a:off x="8331200" y="4724400"/>
            <a:ext cx="32512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63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4089400"/>
            <a:ext cx="34290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6392" hasCustomPrompt="1"/>
            <p:custDataLst>
              <p:tags r:id="rId6"/>
            </p:custDataLst>
          </p:nvPr>
        </p:nvSpPr>
        <p:spPr>
          <a:xfrm>
            <a:off x="609600" y="609600"/>
            <a:ext cx="10972800" cy="2946400"/>
          </a:xfrm>
          <a:custGeom>
            <a:avLst/>
            <a:gdLst>
              <a:gd name="connisteX0" fmla="*/ 0 w 10972800"/>
              <a:gd name="connsiteY0" fmla="*/ 203200 h 2946400"/>
              <a:gd name="connisteX1" fmla="*/ 203200 w 10972800"/>
              <a:gd name="connsiteY1" fmla="*/ 0 h 2946400"/>
              <a:gd name="connisteX2" fmla="*/ 10769600 w 10972800"/>
              <a:gd name="connsiteY2" fmla="*/ 0 h 2946400"/>
              <a:gd name="connisteX3" fmla="*/ 10972800 w 10972800"/>
              <a:gd name="connsiteY3" fmla="*/ 203200 h 2946400"/>
              <a:gd name="connisteX4" fmla="*/ 10972800 w 10972800"/>
              <a:gd name="connsiteY4" fmla="*/ 2743200 h 2946400"/>
              <a:gd name="connisteX5" fmla="*/ 10769600 w 10972800"/>
              <a:gd name="connsiteY5" fmla="*/ 2946400 h 2946400"/>
              <a:gd name="connisteX6" fmla="*/ 203200 w 10972800"/>
              <a:gd name="connsiteY6" fmla="*/ 2946400 h 2946400"/>
              <a:gd name="connisteX7" fmla="*/ 0 w 10972800"/>
              <a:gd name="connsiteY7" fmla="*/ 2743200 h 2946400"/>
              <a:gd name="connisteX8" fmla="*/ 0 w 10972800"/>
              <a:gd name="connsiteY8" fmla="*/ 203200 h 2946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2946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2743200"/>
                </a:lnTo>
                <a:cubicBezTo>
                  <a:pt x="10972800" y="2855424"/>
                  <a:pt x="10881824" y="2946400"/>
                  <a:pt x="10769600" y="2946400"/>
                </a:cubicBezTo>
                <a:lnTo>
                  <a:pt x="203200" y="2946400"/>
                </a:lnTo>
                <a:cubicBezTo>
                  <a:pt x="90976" y="2946400"/>
                  <a:pt x="0" y="2855424"/>
                  <a:pt x="0" y="27432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6386" hasCustomPrompt="1"/>
            <p:custDataLst>
              <p:tags r:id="rId7"/>
            </p:custDataLst>
          </p:nvPr>
        </p:nvSpPr>
        <p:spPr>
          <a:xfrm>
            <a:off x="4648200" y="4165600"/>
            <a:ext cx="1905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项标题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7" hasCustomPrompt="1"/>
            <p:custDataLst>
              <p:tags r:id="rId8"/>
            </p:custDataLst>
          </p:nvPr>
        </p:nvSpPr>
        <p:spPr>
          <a:xfrm>
            <a:off x="4648200" y="4724400"/>
            <a:ext cx="19050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8" hasCustomPrompt="1"/>
            <p:custDataLst>
              <p:tags r:id="rId9"/>
            </p:custDataLst>
          </p:nvPr>
        </p:nvSpPr>
        <p:spPr>
          <a:xfrm>
            <a:off x="7162800" y="4165600"/>
            <a:ext cx="1905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项标题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6389" hasCustomPrompt="1"/>
            <p:custDataLst>
              <p:tags r:id="rId10"/>
            </p:custDataLst>
          </p:nvPr>
        </p:nvSpPr>
        <p:spPr>
          <a:xfrm>
            <a:off x="7162800" y="4724400"/>
            <a:ext cx="19050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390" hasCustomPrompt="1"/>
            <p:custDataLst>
              <p:tags r:id="rId11"/>
            </p:custDataLst>
          </p:nvPr>
        </p:nvSpPr>
        <p:spPr>
          <a:xfrm>
            <a:off x="9677400" y="4165600"/>
            <a:ext cx="1905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项标题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391" hasCustomPrompt="1"/>
            <p:custDataLst>
              <p:tags r:id="rId12"/>
            </p:custDataLst>
          </p:nvPr>
        </p:nvSpPr>
        <p:spPr>
          <a:xfrm>
            <a:off x="9677400" y="4724400"/>
            <a:ext cx="19050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26_17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装饰  1"/>
          <p:cNvSpPr>
            <a:spLocks noGrp="1"/>
          </p:cNvSpPr>
          <p:nvPr>
            <p:ph type="body" idx="16392" hasCustomPrompt="1"/>
            <p:custDataLst>
              <p:tags r:id="rId6"/>
            </p:custDataLst>
          </p:nvPr>
        </p:nvSpPr>
        <p:spPr>
          <a:xfrm>
            <a:off x="609600" y="3860800"/>
            <a:ext cx="3454400" cy="2387600"/>
          </a:xfrm>
          <a:custGeom>
            <a:avLst/>
            <a:gdLst>
              <a:gd name="connisteX0" fmla="*/ 0 w 3454400"/>
              <a:gd name="connsiteY0" fmla="*/ 0 h 2387600"/>
              <a:gd name="connisteX1" fmla="*/ 3454400 w 3454400"/>
              <a:gd name="connsiteY1" fmla="*/ 0 h 2387600"/>
              <a:gd name="connisteX2" fmla="*/ 3454400 w 3454400"/>
              <a:gd name="connsiteY2" fmla="*/ 2184400 h 2387600"/>
              <a:gd name="connisteX3" fmla="*/ 3251200 w 3454400"/>
              <a:gd name="connsiteY3" fmla="*/ 2387600 h 2387600"/>
              <a:gd name="connisteX4" fmla="*/ 203200 w 3454400"/>
              <a:gd name="connsiteY4" fmla="*/ 2387600 h 2387600"/>
              <a:gd name="connisteX5" fmla="*/ 0 w 3454400"/>
              <a:gd name="connsiteY5" fmla="*/ 2184400 h 2387600"/>
              <a:gd name="connisteX6" fmla="*/ 0 w 3454400"/>
              <a:gd name="connsiteY6" fmla="*/ 0 h 2387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3454400" h="2387600">
                <a:moveTo>
                  <a:pt x="0" y="0"/>
                </a:moveTo>
                <a:lnTo>
                  <a:pt x="3454400" y="0"/>
                </a:lnTo>
                <a:lnTo>
                  <a:pt x="3454400" y="2184400"/>
                </a:lnTo>
                <a:cubicBezTo>
                  <a:pt x="3454400" y="2296624"/>
                  <a:pt x="3363424" y="2387600"/>
                  <a:pt x="3251200" y="2387600"/>
                </a:cubicBezTo>
                <a:lnTo>
                  <a:pt x="203200" y="2387600"/>
                </a:lnTo>
                <a:cubicBezTo>
                  <a:pt x="90976" y="2387600"/>
                  <a:pt x="0" y="2296624"/>
                  <a:pt x="0" y="21844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图片占位符 12"/>
          <p:cNvSpPr>
            <a:spLocks noGrp="1"/>
          </p:cNvSpPr>
          <p:nvPr>
            <p:ph type="pic" idx="16393" hasCustomPrompt="1"/>
            <p:custDataLst>
              <p:tags r:id="rId7"/>
            </p:custDataLst>
          </p:nvPr>
        </p:nvSpPr>
        <p:spPr>
          <a:xfrm>
            <a:off x="609600" y="1524000"/>
            <a:ext cx="3454400" cy="2336800"/>
          </a:xfrm>
          <a:custGeom>
            <a:avLst/>
            <a:gdLst>
              <a:gd name="connisteX0" fmla="*/ 0 w 3454400"/>
              <a:gd name="connsiteY0" fmla="*/ 203200 h 2336800"/>
              <a:gd name="connisteX1" fmla="*/ 203200 w 3454400"/>
              <a:gd name="connsiteY1" fmla="*/ 0 h 2336800"/>
              <a:gd name="connisteX2" fmla="*/ 3251200 w 3454400"/>
              <a:gd name="connsiteY2" fmla="*/ 0 h 2336800"/>
              <a:gd name="connisteX3" fmla="*/ 3454400 w 3454400"/>
              <a:gd name="connsiteY3" fmla="*/ 203200 h 2336800"/>
              <a:gd name="connisteX4" fmla="*/ 3454400 w 3454400"/>
              <a:gd name="connsiteY4" fmla="*/ 2336800 h 2336800"/>
              <a:gd name="connisteX5" fmla="*/ 0 w 3454400"/>
              <a:gd name="connsiteY5" fmla="*/ 2336800 h 2336800"/>
              <a:gd name="connisteX6" fmla="*/ 0 w 3454400"/>
              <a:gd name="connsiteY6" fmla="*/ 203200 h 2336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3454400" h="2336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336800"/>
                </a:lnTo>
                <a:lnTo>
                  <a:pt x="0" y="2336800"/>
                </a:ln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6" hasCustomPrompt="1"/>
            <p:custDataLst>
              <p:tags r:id="rId8"/>
            </p:custDataLst>
          </p:nvPr>
        </p:nvSpPr>
        <p:spPr>
          <a:xfrm>
            <a:off x="914400" y="4064000"/>
            <a:ext cx="2844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单击添加项标题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9"/>
            </p:custDataLst>
          </p:nvPr>
        </p:nvSpPr>
        <p:spPr>
          <a:xfrm>
            <a:off x="914400" y="4521200"/>
            <a:ext cx="28448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6" name="装饰  5"/>
          <p:cNvSpPr>
            <a:spLocks noGrp="1"/>
          </p:cNvSpPr>
          <p:nvPr>
            <p:ph type="body" idx="16394" hasCustomPrompt="1"/>
            <p:custDataLst>
              <p:tags r:id="rId10"/>
            </p:custDataLst>
          </p:nvPr>
        </p:nvSpPr>
        <p:spPr>
          <a:xfrm>
            <a:off x="4368800" y="1524000"/>
            <a:ext cx="3454400" cy="2387600"/>
          </a:xfrm>
          <a:custGeom>
            <a:avLst/>
            <a:gdLst>
              <a:gd name="connisteX0" fmla="*/ 0 w 3454400"/>
              <a:gd name="connsiteY0" fmla="*/ 203200 h 2387600"/>
              <a:gd name="connisteX1" fmla="*/ 203200 w 3454400"/>
              <a:gd name="connsiteY1" fmla="*/ 0 h 2387600"/>
              <a:gd name="connisteX2" fmla="*/ 3251200 w 3454400"/>
              <a:gd name="connsiteY2" fmla="*/ 0 h 2387600"/>
              <a:gd name="connisteX3" fmla="*/ 3454400 w 3454400"/>
              <a:gd name="connsiteY3" fmla="*/ 203200 h 2387600"/>
              <a:gd name="connisteX4" fmla="*/ 3454400 w 3454400"/>
              <a:gd name="connsiteY4" fmla="*/ 2387600 h 2387600"/>
              <a:gd name="connisteX5" fmla="*/ 0 w 3454400"/>
              <a:gd name="connsiteY5" fmla="*/ 2387600 h 2387600"/>
              <a:gd name="connisteX6" fmla="*/ 0 w 3454400"/>
              <a:gd name="connsiteY6" fmla="*/ 203200 h 2387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3454400" h="23876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387600"/>
                </a:lnTo>
                <a:lnTo>
                  <a:pt x="0" y="2387600"/>
                </a:ln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7" name="图片占位符 16"/>
          <p:cNvSpPr>
            <a:spLocks noGrp="1"/>
          </p:cNvSpPr>
          <p:nvPr>
            <p:ph type="pic" idx="16395" hasCustomPrompt="1"/>
            <p:custDataLst>
              <p:tags r:id="rId11"/>
            </p:custDataLst>
          </p:nvPr>
        </p:nvSpPr>
        <p:spPr>
          <a:xfrm>
            <a:off x="4368800" y="3911600"/>
            <a:ext cx="3454400" cy="2336800"/>
          </a:xfrm>
          <a:custGeom>
            <a:avLst/>
            <a:gdLst>
              <a:gd name="connisteX0" fmla="*/ 0 w 3454400"/>
              <a:gd name="connsiteY0" fmla="*/ 0 h 2336800"/>
              <a:gd name="connisteX1" fmla="*/ 3454400 w 3454400"/>
              <a:gd name="connsiteY1" fmla="*/ 0 h 2336800"/>
              <a:gd name="connisteX2" fmla="*/ 3454400 w 3454400"/>
              <a:gd name="connsiteY2" fmla="*/ 2133600 h 2336800"/>
              <a:gd name="connisteX3" fmla="*/ 3251200 w 3454400"/>
              <a:gd name="connsiteY3" fmla="*/ 2336800 h 2336800"/>
              <a:gd name="connisteX4" fmla="*/ 203200 w 3454400"/>
              <a:gd name="connsiteY4" fmla="*/ 2336800 h 2336800"/>
              <a:gd name="connisteX5" fmla="*/ 0 w 3454400"/>
              <a:gd name="connsiteY5" fmla="*/ 2133600 h 2336800"/>
              <a:gd name="connisteX6" fmla="*/ 0 w 3454400"/>
              <a:gd name="connsiteY6" fmla="*/ 0 h 2336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3454400" h="2336800">
                <a:moveTo>
                  <a:pt x="0" y="0"/>
                </a:moveTo>
                <a:lnTo>
                  <a:pt x="3454400" y="0"/>
                </a:lnTo>
                <a:lnTo>
                  <a:pt x="3454400" y="2133600"/>
                </a:lnTo>
                <a:cubicBezTo>
                  <a:pt x="3454400" y="2245824"/>
                  <a:pt x="3363424" y="2336800"/>
                  <a:pt x="3251200" y="2336800"/>
                </a:cubicBezTo>
                <a:lnTo>
                  <a:pt x="203200" y="2336800"/>
                </a:lnTo>
                <a:cubicBezTo>
                  <a:pt x="90976" y="2336800"/>
                  <a:pt x="0" y="2245824"/>
                  <a:pt x="0" y="2133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idx="16388" hasCustomPrompt="1"/>
            <p:custDataLst>
              <p:tags r:id="rId12"/>
            </p:custDataLst>
          </p:nvPr>
        </p:nvSpPr>
        <p:spPr>
          <a:xfrm>
            <a:off x="4673600" y="1727200"/>
            <a:ext cx="2844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单击添加项标题</a:t>
            </a:r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6389" hasCustomPrompt="1"/>
            <p:custDataLst>
              <p:tags r:id="rId13"/>
            </p:custDataLst>
          </p:nvPr>
        </p:nvSpPr>
        <p:spPr>
          <a:xfrm>
            <a:off x="4673600" y="2184400"/>
            <a:ext cx="28448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20" name="装饰  9"/>
          <p:cNvSpPr>
            <a:spLocks noGrp="1"/>
          </p:cNvSpPr>
          <p:nvPr>
            <p:ph type="body" idx="16396" hasCustomPrompt="1"/>
            <p:custDataLst>
              <p:tags r:id="rId14"/>
            </p:custDataLst>
          </p:nvPr>
        </p:nvSpPr>
        <p:spPr>
          <a:xfrm>
            <a:off x="8128000" y="3860800"/>
            <a:ext cx="3454400" cy="2387600"/>
          </a:xfrm>
          <a:custGeom>
            <a:avLst/>
            <a:gdLst>
              <a:gd name="connisteX0" fmla="*/ 0 w 3454400"/>
              <a:gd name="connsiteY0" fmla="*/ 0 h 2387600"/>
              <a:gd name="connisteX1" fmla="*/ 3454400 w 3454400"/>
              <a:gd name="connsiteY1" fmla="*/ 0 h 2387600"/>
              <a:gd name="connisteX2" fmla="*/ 3454400 w 3454400"/>
              <a:gd name="connsiteY2" fmla="*/ 2184400 h 2387600"/>
              <a:gd name="connisteX3" fmla="*/ 3251200 w 3454400"/>
              <a:gd name="connsiteY3" fmla="*/ 2387600 h 2387600"/>
              <a:gd name="connisteX4" fmla="*/ 203200 w 3454400"/>
              <a:gd name="connsiteY4" fmla="*/ 2387600 h 2387600"/>
              <a:gd name="connisteX5" fmla="*/ 0 w 3454400"/>
              <a:gd name="connsiteY5" fmla="*/ 2184400 h 2387600"/>
              <a:gd name="connisteX6" fmla="*/ 0 w 3454400"/>
              <a:gd name="connsiteY6" fmla="*/ 0 h 2387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3454400" h="2387600">
                <a:moveTo>
                  <a:pt x="0" y="0"/>
                </a:moveTo>
                <a:lnTo>
                  <a:pt x="3454400" y="0"/>
                </a:lnTo>
                <a:lnTo>
                  <a:pt x="3454400" y="2184400"/>
                </a:lnTo>
                <a:cubicBezTo>
                  <a:pt x="3454400" y="2296624"/>
                  <a:pt x="3363424" y="2387600"/>
                  <a:pt x="3251200" y="2387600"/>
                </a:cubicBezTo>
                <a:lnTo>
                  <a:pt x="203200" y="2387600"/>
                </a:lnTo>
                <a:cubicBezTo>
                  <a:pt x="90976" y="2387600"/>
                  <a:pt x="0" y="2296624"/>
                  <a:pt x="0" y="21844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1" name="图片占位符 20"/>
          <p:cNvSpPr>
            <a:spLocks noGrp="1"/>
          </p:cNvSpPr>
          <p:nvPr>
            <p:ph type="pic" idx="16397" hasCustomPrompt="1"/>
            <p:custDataLst>
              <p:tags r:id="rId15"/>
            </p:custDataLst>
          </p:nvPr>
        </p:nvSpPr>
        <p:spPr>
          <a:xfrm>
            <a:off x="8128000" y="1524000"/>
            <a:ext cx="3454400" cy="2336800"/>
          </a:xfrm>
          <a:custGeom>
            <a:avLst/>
            <a:gdLst>
              <a:gd name="connisteX0" fmla="*/ 0 w 3454400"/>
              <a:gd name="connsiteY0" fmla="*/ 203200 h 2336800"/>
              <a:gd name="connisteX1" fmla="*/ 203200 w 3454400"/>
              <a:gd name="connsiteY1" fmla="*/ 0 h 2336800"/>
              <a:gd name="connisteX2" fmla="*/ 3251200 w 3454400"/>
              <a:gd name="connsiteY2" fmla="*/ 0 h 2336800"/>
              <a:gd name="connisteX3" fmla="*/ 3454400 w 3454400"/>
              <a:gd name="connsiteY3" fmla="*/ 203200 h 2336800"/>
              <a:gd name="connisteX4" fmla="*/ 3454400 w 3454400"/>
              <a:gd name="connsiteY4" fmla="*/ 2336800 h 2336800"/>
              <a:gd name="connisteX5" fmla="*/ 0 w 3454400"/>
              <a:gd name="connsiteY5" fmla="*/ 2336800 h 2336800"/>
              <a:gd name="connisteX6" fmla="*/ 0 w 3454400"/>
              <a:gd name="connsiteY6" fmla="*/ 203200 h 2336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3454400" h="2336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336800"/>
                </a:lnTo>
                <a:lnTo>
                  <a:pt x="0" y="2336800"/>
                </a:ln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idx="16390" hasCustomPrompt="1"/>
            <p:custDataLst>
              <p:tags r:id="rId16"/>
            </p:custDataLst>
          </p:nvPr>
        </p:nvSpPr>
        <p:spPr>
          <a:xfrm>
            <a:off x="8432800" y="4064000"/>
            <a:ext cx="2844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单击添加项标题</a:t>
            </a:r>
            <a:endParaRPr lang="zh-CN" altLang="en-US" smtClean="0"/>
          </a:p>
        </p:txBody>
      </p:sp>
      <p:sp>
        <p:nvSpPr>
          <p:cNvPr id="23" name="文本占位符 22"/>
          <p:cNvSpPr>
            <a:spLocks noGrp="1"/>
          </p:cNvSpPr>
          <p:nvPr>
            <p:ph type="body" idx="16391" hasCustomPrompt="1"/>
            <p:custDataLst>
              <p:tags r:id="rId17"/>
            </p:custDataLst>
          </p:nvPr>
        </p:nvSpPr>
        <p:spPr>
          <a:xfrm>
            <a:off x="8432800" y="4521200"/>
            <a:ext cx="28448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39_1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装饰  1"/>
          <p:cNvSpPr>
            <a:spLocks noGrp="1"/>
          </p:cNvSpPr>
          <p:nvPr>
            <p:ph type="body" idx="16393" hasCustomPrompt="1"/>
            <p:custDataLst>
              <p:tags r:id="rId6"/>
            </p:custDataLst>
          </p:nvPr>
        </p:nvSpPr>
        <p:spPr>
          <a:xfrm>
            <a:off x="609600" y="1524000"/>
            <a:ext cx="10972800" cy="1473200"/>
          </a:xfrm>
          <a:custGeom>
            <a:avLst/>
            <a:gdLst>
              <a:gd name="connisteX0" fmla="*/ 0 w 10972800"/>
              <a:gd name="connsiteY0" fmla="*/ 203200 h 1473200"/>
              <a:gd name="connisteX1" fmla="*/ 203200 w 10972800"/>
              <a:gd name="connsiteY1" fmla="*/ 0 h 1473200"/>
              <a:gd name="connisteX2" fmla="*/ 10769600 w 10972800"/>
              <a:gd name="connsiteY2" fmla="*/ 0 h 1473200"/>
              <a:gd name="connisteX3" fmla="*/ 10972800 w 10972800"/>
              <a:gd name="connsiteY3" fmla="*/ 203200 h 1473200"/>
              <a:gd name="connisteX4" fmla="*/ 10972800 w 10972800"/>
              <a:gd name="connsiteY4" fmla="*/ 1270000 h 1473200"/>
              <a:gd name="connisteX5" fmla="*/ 10769600 w 10972800"/>
              <a:gd name="connsiteY5" fmla="*/ 1473200 h 1473200"/>
              <a:gd name="connisteX6" fmla="*/ 203200 w 10972800"/>
              <a:gd name="connsiteY6" fmla="*/ 1473200 h 1473200"/>
              <a:gd name="connisteX7" fmla="*/ 0 w 10972800"/>
              <a:gd name="connsiteY7" fmla="*/ 1270000 h 1473200"/>
              <a:gd name="connisteX8" fmla="*/ 0 w 10972800"/>
              <a:gd name="connsiteY8" fmla="*/ 203200 h 1473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14732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270000"/>
                </a:lnTo>
                <a:cubicBezTo>
                  <a:pt x="10972800" y="1382224"/>
                  <a:pt x="10881824" y="1473200"/>
                  <a:pt x="10769600" y="1473200"/>
                </a:cubicBezTo>
                <a:lnTo>
                  <a:pt x="203200" y="1473200"/>
                </a:lnTo>
                <a:cubicBezTo>
                  <a:pt x="90976" y="1473200"/>
                  <a:pt x="0" y="1382224"/>
                  <a:pt x="0" y="12700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图片占位符 12"/>
          <p:cNvSpPr>
            <a:spLocks noGrp="1"/>
          </p:cNvSpPr>
          <p:nvPr>
            <p:ph type="pic" idx="16392" hasCustomPrompt="1"/>
            <p:custDataLst>
              <p:tags r:id="rId7"/>
            </p:custDataLst>
          </p:nvPr>
        </p:nvSpPr>
        <p:spPr>
          <a:xfrm>
            <a:off x="914400" y="1879600"/>
            <a:ext cx="762000" cy="7620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6" hasCustomPrompt="1"/>
            <p:custDataLst>
              <p:tags r:id="rId8"/>
            </p:custDataLst>
          </p:nvPr>
        </p:nvSpPr>
        <p:spPr>
          <a:xfrm>
            <a:off x="1879600" y="1879600"/>
            <a:ext cx="9398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9"/>
            </p:custDataLst>
          </p:nvPr>
        </p:nvSpPr>
        <p:spPr>
          <a:xfrm>
            <a:off x="1879600" y="2336800"/>
            <a:ext cx="9398000" cy="3048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6" name="装饰  5"/>
          <p:cNvSpPr>
            <a:spLocks noGrp="1"/>
          </p:cNvSpPr>
          <p:nvPr>
            <p:ph type="body" idx="16395" hasCustomPrompt="1"/>
            <p:custDataLst>
              <p:tags r:id="rId10"/>
            </p:custDataLst>
          </p:nvPr>
        </p:nvSpPr>
        <p:spPr>
          <a:xfrm>
            <a:off x="609600" y="3149600"/>
            <a:ext cx="10972800" cy="1473200"/>
          </a:xfrm>
          <a:custGeom>
            <a:avLst/>
            <a:gdLst>
              <a:gd name="connisteX0" fmla="*/ 0 w 10972800"/>
              <a:gd name="connsiteY0" fmla="*/ 203200 h 1473200"/>
              <a:gd name="connisteX1" fmla="*/ 203200 w 10972800"/>
              <a:gd name="connsiteY1" fmla="*/ 0 h 1473200"/>
              <a:gd name="connisteX2" fmla="*/ 10769600 w 10972800"/>
              <a:gd name="connsiteY2" fmla="*/ 0 h 1473200"/>
              <a:gd name="connisteX3" fmla="*/ 10972800 w 10972800"/>
              <a:gd name="connsiteY3" fmla="*/ 203200 h 1473200"/>
              <a:gd name="connisteX4" fmla="*/ 10972800 w 10972800"/>
              <a:gd name="connsiteY4" fmla="*/ 1270000 h 1473200"/>
              <a:gd name="connisteX5" fmla="*/ 10769600 w 10972800"/>
              <a:gd name="connsiteY5" fmla="*/ 1473200 h 1473200"/>
              <a:gd name="connisteX6" fmla="*/ 203200 w 10972800"/>
              <a:gd name="connsiteY6" fmla="*/ 1473200 h 1473200"/>
              <a:gd name="connisteX7" fmla="*/ 0 w 10972800"/>
              <a:gd name="connsiteY7" fmla="*/ 1270000 h 1473200"/>
              <a:gd name="connisteX8" fmla="*/ 0 w 10972800"/>
              <a:gd name="connsiteY8" fmla="*/ 203200 h 1473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14732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270000"/>
                </a:lnTo>
                <a:cubicBezTo>
                  <a:pt x="10972800" y="1382224"/>
                  <a:pt x="10881824" y="1473200"/>
                  <a:pt x="10769600" y="1473200"/>
                </a:cubicBezTo>
                <a:lnTo>
                  <a:pt x="203200" y="1473200"/>
                </a:lnTo>
                <a:cubicBezTo>
                  <a:pt x="90976" y="1473200"/>
                  <a:pt x="0" y="1382224"/>
                  <a:pt x="0" y="12700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7" name="图片占位符 16"/>
          <p:cNvSpPr>
            <a:spLocks noGrp="1"/>
          </p:cNvSpPr>
          <p:nvPr>
            <p:ph type="pic" idx="16394" hasCustomPrompt="1"/>
            <p:custDataLst>
              <p:tags r:id="rId11"/>
            </p:custDataLst>
          </p:nvPr>
        </p:nvSpPr>
        <p:spPr>
          <a:xfrm>
            <a:off x="914400" y="3505200"/>
            <a:ext cx="762000" cy="7620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idx="16388" hasCustomPrompt="1"/>
            <p:custDataLst>
              <p:tags r:id="rId12"/>
            </p:custDataLst>
          </p:nvPr>
        </p:nvSpPr>
        <p:spPr>
          <a:xfrm>
            <a:off x="1879600" y="3505200"/>
            <a:ext cx="9398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6389" hasCustomPrompt="1"/>
            <p:custDataLst>
              <p:tags r:id="rId13"/>
            </p:custDataLst>
          </p:nvPr>
        </p:nvSpPr>
        <p:spPr>
          <a:xfrm>
            <a:off x="1879600" y="3962400"/>
            <a:ext cx="9398000" cy="3048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20" name="装饰  9"/>
          <p:cNvSpPr>
            <a:spLocks noGrp="1"/>
          </p:cNvSpPr>
          <p:nvPr>
            <p:ph type="body" idx="16397" hasCustomPrompt="1"/>
            <p:custDataLst>
              <p:tags r:id="rId14"/>
            </p:custDataLst>
          </p:nvPr>
        </p:nvSpPr>
        <p:spPr>
          <a:xfrm>
            <a:off x="609600" y="4775200"/>
            <a:ext cx="10972800" cy="1473200"/>
          </a:xfrm>
          <a:custGeom>
            <a:avLst/>
            <a:gdLst>
              <a:gd name="connisteX0" fmla="*/ 0 w 10972800"/>
              <a:gd name="connsiteY0" fmla="*/ 203200 h 1473200"/>
              <a:gd name="connisteX1" fmla="*/ 203200 w 10972800"/>
              <a:gd name="connsiteY1" fmla="*/ 0 h 1473200"/>
              <a:gd name="connisteX2" fmla="*/ 10769600 w 10972800"/>
              <a:gd name="connsiteY2" fmla="*/ 0 h 1473200"/>
              <a:gd name="connisteX3" fmla="*/ 10972800 w 10972800"/>
              <a:gd name="connsiteY3" fmla="*/ 203200 h 1473200"/>
              <a:gd name="connisteX4" fmla="*/ 10972800 w 10972800"/>
              <a:gd name="connsiteY4" fmla="*/ 1270000 h 1473200"/>
              <a:gd name="connisteX5" fmla="*/ 10769600 w 10972800"/>
              <a:gd name="connsiteY5" fmla="*/ 1473200 h 1473200"/>
              <a:gd name="connisteX6" fmla="*/ 203200 w 10972800"/>
              <a:gd name="connsiteY6" fmla="*/ 1473200 h 1473200"/>
              <a:gd name="connisteX7" fmla="*/ 0 w 10972800"/>
              <a:gd name="connsiteY7" fmla="*/ 1270000 h 1473200"/>
              <a:gd name="connisteX8" fmla="*/ 0 w 10972800"/>
              <a:gd name="connsiteY8" fmla="*/ 203200 h 1473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14732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270000"/>
                </a:lnTo>
                <a:cubicBezTo>
                  <a:pt x="10972800" y="1382224"/>
                  <a:pt x="10881824" y="1473200"/>
                  <a:pt x="10769600" y="1473200"/>
                </a:cubicBezTo>
                <a:lnTo>
                  <a:pt x="203200" y="1473200"/>
                </a:lnTo>
                <a:cubicBezTo>
                  <a:pt x="90976" y="1473200"/>
                  <a:pt x="0" y="1382224"/>
                  <a:pt x="0" y="12700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1" name="图片占位符 20"/>
          <p:cNvSpPr>
            <a:spLocks noGrp="1"/>
          </p:cNvSpPr>
          <p:nvPr>
            <p:ph type="pic" idx="16396" hasCustomPrompt="1"/>
            <p:custDataLst>
              <p:tags r:id="rId15"/>
            </p:custDataLst>
          </p:nvPr>
        </p:nvSpPr>
        <p:spPr>
          <a:xfrm>
            <a:off x="914400" y="5130800"/>
            <a:ext cx="762000" cy="7620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idx="16390" hasCustomPrompt="1"/>
            <p:custDataLst>
              <p:tags r:id="rId16"/>
            </p:custDataLst>
          </p:nvPr>
        </p:nvSpPr>
        <p:spPr>
          <a:xfrm>
            <a:off x="1879600" y="5130800"/>
            <a:ext cx="9398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3" name="文本占位符 22"/>
          <p:cNvSpPr>
            <a:spLocks noGrp="1"/>
          </p:cNvSpPr>
          <p:nvPr>
            <p:ph type="body" idx="16391" hasCustomPrompt="1"/>
            <p:custDataLst>
              <p:tags r:id="rId17"/>
            </p:custDataLst>
          </p:nvPr>
        </p:nvSpPr>
        <p:spPr>
          <a:xfrm>
            <a:off x="1879600" y="5588000"/>
            <a:ext cx="9398000" cy="3048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束页_1_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 userDrawn="1">
            <p:custDataLst>
              <p:tags r:id="rId2"/>
            </p:custDataLst>
          </p:nvPr>
        </p:nvSpPr>
        <p:spPr>
          <a:xfrm flipH="1">
            <a:off x="0" y="0"/>
            <a:ext cx="4418330" cy="6858000"/>
          </a:xfrm>
          <a:custGeom>
            <a:avLst/>
            <a:gdLst>
              <a:gd name="connsiteX0" fmla="*/ 4418481 w 4418481"/>
              <a:gd name="connsiteY0" fmla="*/ 0 h 6863893"/>
              <a:gd name="connsiteX1" fmla="*/ 2552450 w 4418481"/>
              <a:gd name="connsiteY1" fmla="*/ 0 h 6863893"/>
              <a:gd name="connsiteX2" fmla="*/ 2556805 w 4418481"/>
              <a:gd name="connsiteY2" fmla="*/ 43199 h 6863893"/>
              <a:gd name="connsiteX3" fmla="*/ 1699555 w 4418481"/>
              <a:gd name="connsiteY3" fmla="*/ 900449 h 6863893"/>
              <a:gd name="connsiteX4" fmla="*/ 989330 w 4418481"/>
              <a:gd name="connsiteY4" fmla="*/ 900449 h 6863893"/>
              <a:gd name="connsiteX5" fmla="*/ 870268 w 4418481"/>
              <a:gd name="connsiteY5" fmla="*/ 900449 h 6863893"/>
              <a:gd name="connsiteX6" fmla="*/ 613093 w 4418481"/>
              <a:gd name="connsiteY6" fmla="*/ 1157624 h 6863893"/>
              <a:gd name="connsiteX7" fmla="*/ 870268 w 4418481"/>
              <a:gd name="connsiteY7" fmla="*/ 1414798 h 6863893"/>
              <a:gd name="connsiteX8" fmla="*/ 1569188 w 4418481"/>
              <a:gd name="connsiteY8" fmla="*/ 1414798 h 6863893"/>
              <a:gd name="connsiteX9" fmla="*/ 1701675 w 4418481"/>
              <a:gd name="connsiteY9" fmla="*/ 1421488 h 6863893"/>
              <a:gd name="connsiteX10" fmla="*/ 2865167 w 4418481"/>
              <a:gd name="connsiteY10" fmla="*/ 2710798 h 6863893"/>
              <a:gd name="connsiteX11" fmla="*/ 1569167 w 4418481"/>
              <a:gd name="connsiteY11" fmla="*/ 4006797 h 6863893"/>
              <a:gd name="connsiteX12" fmla="*/ 532130 w 4418481"/>
              <a:gd name="connsiteY12" fmla="*/ 4006797 h 6863893"/>
              <a:gd name="connsiteX13" fmla="*/ 532130 w 4418481"/>
              <a:gd name="connsiteY13" fmla="*/ 4013218 h 6863893"/>
              <a:gd name="connsiteX14" fmla="*/ 495300 w 4418481"/>
              <a:gd name="connsiteY14" fmla="*/ 4013218 h 6863893"/>
              <a:gd name="connsiteX15" fmla="*/ 0 w 4418481"/>
              <a:gd name="connsiteY15" fmla="*/ 4508518 h 6863893"/>
              <a:gd name="connsiteX16" fmla="*/ 495300 w 4418481"/>
              <a:gd name="connsiteY16" fmla="*/ 5003818 h 6863893"/>
              <a:gd name="connsiteX17" fmla="*/ 1890917 w 4418481"/>
              <a:gd name="connsiteY17" fmla="*/ 5003818 h 6863893"/>
              <a:gd name="connsiteX18" fmla="*/ 1932423 w 4418481"/>
              <a:gd name="connsiteY18" fmla="*/ 5010153 h 6863893"/>
              <a:gd name="connsiteX19" fmla="*/ 2852255 w 4418481"/>
              <a:gd name="connsiteY19" fmla="*/ 6138748 h 6863893"/>
              <a:gd name="connsiteX20" fmla="*/ 2655511 w 4418481"/>
              <a:gd name="connsiteY20" fmla="*/ 6782842 h 6863893"/>
              <a:gd name="connsiteX21" fmla="*/ 2588638 w 4418481"/>
              <a:gd name="connsiteY21" fmla="*/ 6863893 h 6863893"/>
              <a:gd name="connsiteX22" fmla="*/ 4418481 w 4418481"/>
              <a:gd name="connsiteY22" fmla="*/ 6863893 h 686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18481" h="6863893">
                <a:moveTo>
                  <a:pt x="4418481" y="0"/>
                </a:moveTo>
                <a:lnTo>
                  <a:pt x="2552450" y="0"/>
                </a:lnTo>
                <a:lnTo>
                  <a:pt x="2556805" y="43199"/>
                </a:lnTo>
                <a:cubicBezTo>
                  <a:pt x="2556805" y="516645"/>
                  <a:pt x="2173001" y="900449"/>
                  <a:pt x="1699555" y="900449"/>
                </a:cubicBezTo>
                <a:lnTo>
                  <a:pt x="989330" y="900449"/>
                </a:lnTo>
                <a:lnTo>
                  <a:pt x="870268" y="900449"/>
                </a:lnTo>
                <a:cubicBezTo>
                  <a:pt x="728234" y="900449"/>
                  <a:pt x="613093" y="1015590"/>
                  <a:pt x="613093" y="1157624"/>
                </a:cubicBezTo>
                <a:cubicBezTo>
                  <a:pt x="613093" y="1299658"/>
                  <a:pt x="728234" y="1414798"/>
                  <a:pt x="870268" y="1414798"/>
                </a:cubicBezTo>
                <a:lnTo>
                  <a:pt x="1569188" y="1414798"/>
                </a:lnTo>
                <a:lnTo>
                  <a:pt x="1701675" y="1421488"/>
                </a:lnTo>
                <a:cubicBezTo>
                  <a:pt x="2355191" y="1487857"/>
                  <a:pt x="2865167" y="2039771"/>
                  <a:pt x="2865167" y="2710798"/>
                </a:cubicBezTo>
                <a:cubicBezTo>
                  <a:pt x="2865167" y="3426559"/>
                  <a:pt x="2284928" y="4006797"/>
                  <a:pt x="1569167" y="4006797"/>
                </a:cubicBezTo>
                <a:lnTo>
                  <a:pt x="532130" y="4006797"/>
                </a:lnTo>
                <a:lnTo>
                  <a:pt x="532130" y="4013218"/>
                </a:lnTo>
                <a:lnTo>
                  <a:pt x="495300" y="4013218"/>
                </a:lnTo>
                <a:cubicBezTo>
                  <a:pt x="221753" y="4013218"/>
                  <a:pt x="0" y="4234971"/>
                  <a:pt x="0" y="4508518"/>
                </a:cubicBezTo>
                <a:cubicBezTo>
                  <a:pt x="0" y="4782065"/>
                  <a:pt x="221753" y="5003818"/>
                  <a:pt x="495300" y="5003818"/>
                </a:cubicBezTo>
                <a:lnTo>
                  <a:pt x="1890917" y="5003818"/>
                </a:lnTo>
                <a:lnTo>
                  <a:pt x="1932423" y="5010153"/>
                </a:lnTo>
                <a:cubicBezTo>
                  <a:pt x="2457370" y="5117572"/>
                  <a:pt x="2852255" y="5582045"/>
                  <a:pt x="2852255" y="6138748"/>
                </a:cubicBezTo>
                <a:cubicBezTo>
                  <a:pt x="2852255" y="6377335"/>
                  <a:pt x="2779725" y="6598982"/>
                  <a:pt x="2655511" y="6782842"/>
                </a:cubicBezTo>
                <a:lnTo>
                  <a:pt x="2588638" y="6863893"/>
                </a:lnTo>
                <a:lnTo>
                  <a:pt x="4418481" y="6863893"/>
                </a:ln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 flipH="1">
            <a:off x="4272531" y="921544"/>
            <a:ext cx="500063" cy="500063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: 圆角 8"/>
          <p:cNvSpPr/>
          <p:nvPr userDrawn="1">
            <p:custDataLst>
              <p:tags r:id="rId4"/>
            </p:custDataLst>
          </p:nvPr>
        </p:nvSpPr>
        <p:spPr>
          <a:xfrm flipH="1">
            <a:off x="5138512" y="5143501"/>
            <a:ext cx="1197766" cy="31194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5"/>
            </p:custDataLst>
          </p:nvPr>
        </p:nvSpPr>
        <p:spPr>
          <a:xfrm flipH="1">
            <a:off x="6664115" y="6291262"/>
            <a:ext cx="2767013" cy="566738"/>
          </a:xfrm>
          <a:custGeom>
            <a:avLst/>
            <a:gdLst>
              <a:gd name="connsiteX0" fmla="*/ 2393310 w 2767013"/>
              <a:gd name="connsiteY0" fmla="*/ 0 h 566738"/>
              <a:gd name="connsiteX1" fmla="*/ 373703 w 2767013"/>
              <a:gd name="connsiteY1" fmla="*/ 0 h 566738"/>
              <a:gd name="connsiteX2" fmla="*/ 0 w 2767013"/>
              <a:gd name="connsiteY2" fmla="*/ 373703 h 566738"/>
              <a:gd name="connsiteX3" fmla="*/ 29368 w 2767013"/>
              <a:gd name="connsiteY3" fmla="*/ 519165 h 566738"/>
              <a:gd name="connsiteX4" fmla="*/ 55189 w 2767013"/>
              <a:gd name="connsiteY4" fmla="*/ 566738 h 566738"/>
              <a:gd name="connsiteX5" fmla="*/ 2711824 w 2767013"/>
              <a:gd name="connsiteY5" fmla="*/ 566738 h 566738"/>
              <a:gd name="connsiteX6" fmla="*/ 2737646 w 2767013"/>
              <a:gd name="connsiteY6" fmla="*/ 519165 h 566738"/>
              <a:gd name="connsiteX7" fmla="*/ 2767013 w 2767013"/>
              <a:gd name="connsiteY7" fmla="*/ 373703 h 566738"/>
              <a:gd name="connsiteX8" fmla="*/ 2393310 w 2767013"/>
              <a:gd name="connsiteY8" fmla="*/ 0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013" h="566738">
                <a:moveTo>
                  <a:pt x="2393310" y="0"/>
                </a:moveTo>
                <a:lnTo>
                  <a:pt x="373703" y="0"/>
                </a:lnTo>
                <a:cubicBezTo>
                  <a:pt x="167313" y="0"/>
                  <a:pt x="0" y="167313"/>
                  <a:pt x="0" y="373703"/>
                </a:cubicBezTo>
                <a:cubicBezTo>
                  <a:pt x="0" y="425301"/>
                  <a:pt x="10457" y="474456"/>
                  <a:pt x="29368" y="519165"/>
                </a:cubicBezTo>
                <a:lnTo>
                  <a:pt x="55189" y="566738"/>
                </a:lnTo>
                <a:lnTo>
                  <a:pt x="2711824" y="566738"/>
                </a:lnTo>
                <a:lnTo>
                  <a:pt x="2737646" y="519165"/>
                </a:lnTo>
                <a:cubicBezTo>
                  <a:pt x="2756556" y="474456"/>
                  <a:pt x="2767013" y="425301"/>
                  <a:pt x="2767013" y="373703"/>
                </a:cubicBezTo>
                <a:cubicBezTo>
                  <a:pt x="2767013" y="167313"/>
                  <a:pt x="2599700" y="0"/>
                  <a:pt x="239331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矩形: 圆角 11"/>
          <p:cNvSpPr/>
          <p:nvPr userDrawn="1">
            <p:custDataLst>
              <p:tags r:id="rId6"/>
            </p:custDataLst>
          </p:nvPr>
        </p:nvSpPr>
        <p:spPr>
          <a:xfrm flipH="1">
            <a:off x="10626023" y="1421607"/>
            <a:ext cx="550068" cy="17621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7"/>
            </p:custDataLst>
          </p:nvPr>
        </p:nvSpPr>
        <p:spPr>
          <a:xfrm flipH="1">
            <a:off x="2105818" y="1925899"/>
            <a:ext cx="1580515" cy="1580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6385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6386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6387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副标题 2"/>
          <p:cNvSpPr>
            <a:spLocks noGrp="1"/>
          </p:cNvSpPr>
          <p:nvPr>
            <p:ph type="body" idx="16389" hasCustomPrompt="1"/>
            <p:custDataLst>
              <p:tags r:id="rId11"/>
            </p:custDataLst>
          </p:nvPr>
        </p:nvSpPr>
        <p:spPr>
          <a:xfrm>
            <a:off x="5726642" y="2667000"/>
            <a:ext cx="5449358" cy="457200"/>
          </a:xfrm>
        </p:spPr>
        <p:txBody>
          <a:bodyPr vert="horz" wrap="square" lIns="0" tIns="0" rIns="0" bIns="0" anchor="t">
            <a:normAutofit/>
          </a:bodyPr>
          <a:lstStyle>
            <a:lvl1pPr marL="0" indent="0" algn="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THE END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ctrTitle" idx="16388" hasCustomPrompt="1"/>
            <p:custDataLst>
              <p:tags r:id="rId12"/>
            </p:custDataLst>
          </p:nvPr>
        </p:nvSpPr>
        <p:spPr>
          <a:xfrm>
            <a:off x="5724878" y="3175000"/>
            <a:ext cx="5451122" cy="1016000"/>
          </a:xfrm>
        </p:spPr>
        <p:txBody>
          <a:bodyPr vert="horz" wrap="square" lIns="0" tIns="0" rIns="0" bIns="0" anchor="t">
            <a:norm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6400" spc="0"/>
            </a:lvl1pPr>
          </a:lstStyle>
          <a:p>
            <a:r>
              <a:rPr lang="zh-CN" altLang="en-US" dirty="0"/>
              <a:t>谢谢观看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页_1_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9345449" y="4189419"/>
            <a:ext cx="1224000" cy="122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5400000" sx="105000" sy="105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 rot="16200000" flipV="1">
            <a:off x="10864169" y="5502560"/>
            <a:ext cx="576000" cy="576000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4"/>
            </p:custDataLst>
          </p:nvPr>
        </p:nvSpPr>
        <p:spPr>
          <a:xfrm rot="16200000">
            <a:off x="3669665" y="-3668712"/>
            <a:ext cx="4853305" cy="12190730"/>
          </a:xfrm>
          <a:custGeom>
            <a:avLst/>
            <a:gdLst>
              <a:gd name="connsiteX0" fmla="*/ 4852643 w 4852643"/>
              <a:gd name="connsiteY0" fmla="*/ 0 h 12198491"/>
              <a:gd name="connsiteX1" fmla="*/ 4852643 w 4852643"/>
              <a:gd name="connsiteY1" fmla="*/ 12198491 h 12198491"/>
              <a:gd name="connsiteX2" fmla="*/ 2028721 w 4852643"/>
              <a:gd name="connsiteY2" fmla="*/ 12198491 h 12198491"/>
              <a:gd name="connsiteX3" fmla="*/ 2003449 w 4852643"/>
              <a:gd name="connsiteY3" fmla="*/ 12146030 h 12198491"/>
              <a:gd name="connsiteX4" fmla="*/ 805770 w 4852643"/>
              <a:gd name="connsiteY4" fmla="*/ 11433201 h 12198491"/>
              <a:gd name="connsiteX5" fmla="*/ 290492 w 4852643"/>
              <a:gd name="connsiteY5" fmla="*/ 11431611 h 12198491"/>
              <a:gd name="connsiteX6" fmla="*/ 51677 w 4852643"/>
              <a:gd name="connsiteY6" fmla="*/ 11304635 h 12198491"/>
              <a:gd name="connsiteX7" fmla="*/ 49471 w 4852643"/>
              <a:gd name="connsiteY7" fmla="*/ 11300570 h 12198491"/>
              <a:gd name="connsiteX8" fmla="*/ 49187 w 4852643"/>
              <a:gd name="connsiteY8" fmla="*/ 11300225 h 12198491"/>
              <a:gd name="connsiteX9" fmla="*/ 0 w 4852643"/>
              <a:gd name="connsiteY9" fmla="*/ 11139201 h 12198491"/>
              <a:gd name="connsiteX10" fmla="*/ 1 w 4852643"/>
              <a:gd name="connsiteY10" fmla="*/ 11139202 h 12198491"/>
              <a:gd name="connsiteX11" fmla="*/ 437293 w 4852643"/>
              <a:gd name="connsiteY11" fmla="*/ 10851201 h 12198491"/>
              <a:gd name="connsiteX12" fmla="*/ 3313866 w 4852643"/>
              <a:gd name="connsiteY12" fmla="*/ 10851732 h 12198491"/>
              <a:gd name="connsiteX13" fmla="*/ 3531750 w 4852643"/>
              <a:gd name="connsiteY13" fmla="*/ 10633848 h 12198491"/>
              <a:gd name="connsiteX14" fmla="*/ 3313866 w 4852643"/>
              <a:gd name="connsiteY14" fmla="*/ 10415964 h 12198491"/>
              <a:gd name="connsiteX15" fmla="*/ 1690009 w 4852643"/>
              <a:gd name="connsiteY15" fmla="*/ 10413582 h 12198491"/>
              <a:gd name="connsiteX16" fmla="*/ 1223284 w 4852643"/>
              <a:gd name="connsiteY16" fmla="*/ 9946857 h 12198491"/>
              <a:gd name="connsiteX17" fmla="*/ 1690009 w 4852643"/>
              <a:gd name="connsiteY17" fmla="*/ 9480132 h 12198491"/>
              <a:gd name="connsiteX18" fmla="*/ 1969454 w 4852643"/>
              <a:gd name="connsiteY18" fmla="*/ 9472077 h 12198491"/>
              <a:gd name="connsiteX19" fmla="*/ 2449415 w 4852643"/>
              <a:gd name="connsiteY19" fmla="*/ 8883184 h 12198491"/>
              <a:gd name="connsiteX20" fmla="*/ 1848310 w 4852643"/>
              <a:gd name="connsiteY20" fmla="*/ 8282079 h 12198491"/>
              <a:gd name="connsiteX21" fmla="*/ 1077339 w 4852643"/>
              <a:gd name="connsiteY21" fmla="*/ 8282079 h 12198491"/>
              <a:gd name="connsiteX22" fmla="*/ 845384 w 4852643"/>
              <a:gd name="connsiteY22" fmla="*/ 8239973 h 12198491"/>
              <a:gd name="connsiteX23" fmla="*/ 839168 w 4852643"/>
              <a:gd name="connsiteY23" fmla="*/ 8236599 h 12198491"/>
              <a:gd name="connsiteX24" fmla="*/ 828952 w 4852643"/>
              <a:gd name="connsiteY24" fmla="*/ 8233428 h 12198491"/>
              <a:gd name="connsiteX25" fmla="*/ 504145 w 4852643"/>
              <a:gd name="connsiteY25" fmla="*/ 7743407 h 12198491"/>
              <a:gd name="connsiteX26" fmla="*/ 504146 w 4852643"/>
              <a:gd name="connsiteY26" fmla="*/ 7743408 h 12198491"/>
              <a:gd name="connsiteX27" fmla="*/ 1035959 w 4852643"/>
              <a:gd name="connsiteY27" fmla="*/ 7211595 h 12198491"/>
              <a:gd name="connsiteX28" fmla="*/ 1042827 w 4852643"/>
              <a:gd name="connsiteY28" fmla="*/ 7211595 h 12198491"/>
              <a:gd name="connsiteX29" fmla="*/ 2490462 w 4852643"/>
              <a:gd name="connsiteY29" fmla="*/ 7212880 h 12198491"/>
              <a:gd name="connsiteX30" fmla="*/ 2490462 w 4852643"/>
              <a:gd name="connsiteY30" fmla="*/ 7209612 h 12198491"/>
              <a:gd name="connsiteX31" fmla="*/ 2501844 w 4852643"/>
              <a:gd name="connsiteY31" fmla="*/ 7209612 h 12198491"/>
              <a:gd name="connsiteX32" fmla="*/ 3607934 w 4852643"/>
              <a:gd name="connsiteY32" fmla="*/ 6103521 h 12198491"/>
              <a:gd name="connsiteX33" fmla="*/ 2501844 w 4852643"/>
              <a:gd name="connsiteY33" fmla="*/ 4997430 h 12198491"/>
              <a:gd name="connsiteX34" fmla="*/ 2248540 w 4852643"/>
              <a:gd name="connsiteY34" fmla="*/ 4997429 h 12198491"/>
              <a:gd name="connsiteX35" fmla="*/ 2163766 w 4852643"/>
              <a:gd name="connsiteY35" fmla="*/ 4988643 h 12198491"/>
              <a:gd name="connsiteX36" fmla="*/ 1765571 w 4852643"/>
              <a:gd name="connsiteY36" fmla="*/ 4486306 h 12198491"/>
              <a:gd name="connsiteX37" fmla="*/ 2264271 w 4852643"/>
              <a:gd name="connsiteY37" fmla="*/ 3973551 h 12198491"/>
              <a:gd name="connsiteX38" fmla="*/ 2635267 w 4852643"/>
              <a:gd name="connsiteY38" fmla="*/ 3969042 h 12198491"/>
              <a:gd name="connsiteX39" fmla="*/ 3931267 w 4852643"/>
              <a:gd name="connsiteY39" fmla="*/ 2636517 h 12198491"/>
              <a:gd name="connsiteX40" fmla="*/ 2767775 w 4852643"/>
              <a:gd name="connsiteY40" fmla="*/ 1310870 h 12198491"/>
              <a:gd name="connsiteX41" fmla="*/ 2298843 w 4852643"/>
              <a:gd name="connsiteY41" fmla="*/ 1312086 h 12198491"/>
              <a:gd name="connsiteX42" fmla="*/ 2030416 w 4852643"/>
              <a:gd name="connsiteY42" fmla="*/ 1043659 h 12198491"/>
              <a:gd name="connsiteX43" fmla="*/ 2298843 w 4852643"/>
              <a:gd name="connsiteY43" fmla="*/ 775231 h 12198491"/>
              <a:gd name="connsiteX44" fmla="*/ 2765655 w 4852643"/>
              <a:gd name="connsiteY44" fmla="*/ 775146 h 12198491"/>
              <a:gd name="connsiteX45" fmla="*/ 3605488 w 4852643"/>
              <a:gd name="connsiteY45" fmla="*/ 71371 h 12198491"/>
              <a:gd name="connsiteX46" fmla="*/ 3616082 w 4852643"/>
              <a:gd name="connsiteY46" fmla="*/ 0 h 1219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852643" h="12198491">
                <a:moveTo>
                  <a:pt x="4852643" y="0"/>
                </a:moveTo>
                <a:lnTo>
                  <a:pt x="4852643" y="12198491"/>
                </a:lnTo>
                <a:lnTo>
                  <a:pt x="2028721" y="12198491"/>
                </a:lnTo>
                <a:lnTo>
                  <a:pt x="2003449" y="12146030"/>
                </a:lnTo>
                <a:cubicBezTo>
                  <a:pt x="1772796" y="11721437"/>
                  <a:pt x="1322943" y="11433201"/>
                  <a:pt x="805770" y="11433201"/>
                </a:cubicBezTo>
                <a:lnTo>
                  <a:pt x="290492" y="11431611"/>
                </a:lnTo>
                <a:cubicBezTo>
                  <a:pt x="191080" y="11431611"/>
                  <a:pt x="103433" y="11381243"/>
                  <a:pt x="51677" y="11304635"/>
                </a:cubicBezTo>
                <a:lnTo>
                  <a:pt x="49471" y="11300570"/>
                </a:lnTo>
                <a:lnTo>
                  <a:pt x="49187" y="11300225"/>
                </a:lnTo>
                <a:cubicBezTo>
                  <a:pt x="18133" y="11254260"/>
                  <a:pt x="0" y="11198848"/>
                  <a:pt x="0" y="11139201"/>
                </a:cubicBezTo>
                <a:lnTo>
                  <a:pt x="1" y="11139202"/>
                </a:lnTo>
                <a:cubicBezTo>
                  <a:pt x="1" y="10980143"/>
                  <a:pt x="166267" y="10813879"/>
                  <a:pt x="437293" y="10851201"/>
                </a:cubicBezTo>
                <a:lnTo>
                  <a:pt x="3313866" y="10851732"/>
                </a:lnTo>
                <a:cubicBezTo>
                  <a:pt x="3434199" y="10851732"/>
                  <a:pt x="3531750" y="10754182"/>
                  <a:pt x="3531750" y="10633848"/>
                </a:cubicBezTo>
                <a:cubicBezTo>
                  <a:pt x="3531750" y="10513514"/>
                  <a:pt x="3434199" y="10415964"/>
                  <a:pt x="3313866" y="10415964"/>
                </a:cubicBezTo>
                <a:lnTo>
                  <a:pt x="1690009" y="10413582"/>
                </a:lnTo>
                <a:cubicBezTo>
                  <a:pt x="1432244" y="10413582"/>
                  <a:pt x="1223284" y="10204622"/>
                  <a:pt x="1223284" y="9946857"/>
                </a:cubicBezTo>
                <a:cubicBezTo>
                  <a:pt x="1223284" y="9689092"/>
                  <a:pt x="1432244" y="9480132"/>
                  <a:pt x="1690009" y="9480132"/>
                </a:cubicBezTo>
                <a:lnTo>
                  <a:pt x="1969454" y="9472077"/>
                </a:lnTo>
                <a:cubicBezTo>
                  <a:pt x="2243367" y="9416026"/>
                  <a:pt x="2449415" y="9173667"/>
                  <a:pt x="2449415" y="8883184"/>
                </a:cubicBezTo>
                <a:cubicBezTo>
                  <a:pt x="2449415" y="8551203"/>
                  <a:pt x="2180291" y="8282079"/>
                  <a:pt x="1848310" y="8282079"/>
                </a:cubicBezTo>
                <a:lnTo>
                  <a:pt x="1077339" y="8282079"/>
                </a:lnTo>
                <a:lnTo>
                  <a:pt x="845384" y="8239973"/>
                </a:lnTo>
                <a:lnTo>
                  <a:pt x="839168" y="8236599"/>
                </a:lnTo>
                <a:lnTo>
                  <a:pt x="828952" y="8233428"/>
                </a:lnTo>
                <a:cubicBezTo>
                  <a:pt x="638077" y="8152694"/>
                  <a:pt x="504145" y="7963691"/>
                  <a:pt x="504145" y="7743407"/>
                </a:cubicBezTo>
                <a:lnTo>
                  <a:pt x="504146" y="7743408"/>
                </a:lnTo>
                <a:cubicBezTo>
                  <a:pt x="504146" y="7449696"/>
                  <a:pt x="742247" y="7211595"/>
                  <a:pt x="1035959" y="7211595"/>
                </a:cubicBezTo>
                <a:lnTo>
                  <a:pt x="1042827" y="7211595"/>
                </a:lnTo>
                <a:cubicBezTo>
                  <a:pt x="1469388" y="7240014"/>
                  <a:pt x="2007917" y="7212451"/>
                  <a:pt x="2490462" y="7212880"/>
                </a:cubicBezTo>
                <a:lnTo>
                  <a:pt x="2490462" y="7209612"/>
                </a:lnTo>
                <a:lnTo>
                  <a:pt x="2501844" y="7209612"/>
                </a:lnTo>
                <a:cubicBezTo>
                  <a:pt x="3112720" y="7209612"/>
                  <a:pt x="3607934" y="6714398"/>
                  <a:pt x="3607934" y="6103521"/>
                </a:cubicBezTo>
                <a:cubicBezTo>
                  <a:pt x="3607934" y="5492644"/>
                  <a:pt x="3112720" y="4997430"/>
                  <a:pt x="2501844" y="4997430"/>
                </a:cubicBezTo>
                <a:lnTo>
                  <a:pt x="2248540" y="4997429"/>
                </a:lnTo>
                <a:lnTo>
                  <a:pt x="2163766" y="4988643"/>
                </a:lnTo>
                <a:cubicBezTo>
                  <a:pt x="1936517" y="4940830"/>
                  <a:pt x="1765571" y="4734093"/>
                  <a:pt x="1765571" y="4486306"/>
                </a:cubicBezTo>
                <a:cubicBezTo>
                  <a:pt x="1765571" y="4203119"/>
                  <a:pt x="1988847" y="3973551"/>
                  <a:pt x="2264271" y="3973551"/>
                </a:cubicBezTo>
                <a:lnTo>
                  <a:pt x="2635267" y="3969042"/>
                </a:lnTo>
                <a:cubicBezTo>
                  <a:pt x="3351029" y="3969042"/>
                  <a:pt x="3931267" y="3372450"/>
                  <a:pt x="3931267" y="2636517"/>
                </a:cubicBezTo>
                <a:cubicBezTo>
                  <a:pt x="3931267" y="1946579"/>
                  <a:pt x="3421291" y="1379109"/>
                  <a:pt x="2767775" y="1310870"/>
                </a:cubicBezTo>
                <a:lnTo>
                  <a:pt x="2298843" y="1312086"/>
                </a:lnTo>
                <a:cubicBezTo>
                  <a:pt x="2150595" y="1312086"/>
                  <a:pt x="2030416" y="1191907"/>
                  <a:pt x="2030416" y="1043659"/>
                </a:cubicBezTo>
                <a:cubicBezTo>
                  <a:pt x="2030416" y="895410"/>
                  <a:pt x="2150595" y="775231"/>
                  <a:pt x="2298843" y="775231"/>
                </a:cubicBezTo>
                <a:lnTo>
                  <a:pt x="2765655" y="775146"/>
                </a:lnTo>
                <a:cubicBezTo>
                  <a:pt x="3179920" y="775146"/>
                  <a:pt x="3525553" y="473014"/>
                  <a:pt x="3605488" y="71371"/>
                </a:cubicBezTo>
                <a:lnTo>
                  <a:pt x="3616082" y="0"/>
                </a:ln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椭圆 1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6200000">
            <a:off x="752035" y="3194206"/>
            <a:ext cx="576000" cy="576000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6385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6386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6387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idx="16388" hasCustomPrompt="1"/>
            <p:custDataLst>
              <p:tags r:id="rId9"/>
            </p:custDataLst>
          </p:nvPr>
        </p:nvSpPr>
        <p:spPr>
          <a:xfrm>
            <a:off x="1016000" y="3530600"/>
            <a:ext cx="6352117" cy="1524000"/>
          </a:xfrm>
        </p:spPr>
        <p:txBody>
          <a:bodyPr vert="horz" wrap="square"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800" b="0" spc="0"/>
            </a:lvl1pPr>
          </a:lstStyle>
          <a:p>
            <a:r>
              <a:rPr lang="zh-CN" altLang="en-US" dirty="0"/>
              <a:t>单击此处添加章节标题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6389" hasCustomPrompt="1"/>
            <p:custDataLst>
              <p:tags r:id="rId10"/>
            </p:custDataLst>
          </p:nvPr>
        </p:nvSpPr>
        <p:spPr>
          <a:xfrm>
            <a:off x="1016000" y="1905000"/>
            <a:ext cx="1527175" cy="1524000"/>
          </a:xfrm>
        </p:spPr>
        <p:txBody>
          <a:bodyPr vert="horz" wrap="none" lIns="0" tIns="0" rIns="0" bIns="0" anchor="ctr">
            <a:normAutofit/>
          </a:bodyPr>
          <a:lstStyle>
            <a:lvl1pPr marL="0" indent="0" algn="l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7200" b="1" spc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01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1-5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副标题 10"/>
          <p:cNvSpPr>
            <a:spLocks noGrp="1"/>
          </p:cNvSpPr>
          <p:nvPr>
            <p:ph type="subTitle" idx="16386" hasCustomPrompt="1"/>
            <p:custDataLst>
              <p:tags r:id="rId5"/>
            </p:custDataLst>
          </p:nvPr>
        </p:nvSpPr>
        <p:spPr>
          <a:xfrm>
            <a:off x="761471" y="2667000"/>
            <a:ext cx="2363258" cy="4572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ctrTitle" idx="16385" hasCustomPrompt="1"/>
            <p:custDataLst>
              <p:tags r:id="rId6"/>
            </p:custDataLst>
          </p:nvPr>
        </p:nvSpPr>
        <p:spPr>
          <a:xfrm>
            <a:off x="760942" y="3175000"/>
            <a:ext cx="2364317" cy="7620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None/>
              <a:defRPr sz="4800" b="1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6388" hasCustomPrompt="1"/>
            <p:custDataLst>
              <p:tags r:id="rId7"/>
            </p:custDataLst>
          </p:nvPr>
        </p:nvSpPr>
        <p:spPr>
          <a:xfrm>
            <a:off x="4070350" y="31242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14" name="装饰  3"/>
          <p:cNvSpPr>
            <a:spLocks noGrp="1"/>
          </p:cNvSpPr>
          <p:nvPr>
            <p:ph type="body" idx="16391" hasCustomPrompt="1"/>
            <p:custDataLst>
              <p:tags r:id="rId8"/>
            </p:custDataLst>
          </p:nvPr>
        </p:nvSpPr>
        <p:spPr>
          <a:xfrm>
            <a:off x="4851400" y="30480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9"/>
            </p:custDataLst>
          </p:nvPr>
        </p:nvSpPr>
        <p:spPr>
          <a:xfrm>
            <a:off x="5080000" y="29718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6390" hasCustomPrompt="1"/>
            <p:custDataLst>
              <p:tags r:id="rId10"/>
            </p:custDataLst>
          </p:nvPr>
        </p:nvSpPr>
        <p:spPr>
          <a:xfrm>
            <a:off x="7994650" y="31242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sp>
        <p:nvSpPr>
          <p:cNvPr id="17" name="装饰  6"/>
          <p:cNvSpPr>
            <a:spLocks noGrp="1"/>
          </p:cNvSpPr>
          <p:nvPr>
            <p:ph type="body" idx="16392" hasCustomPrompt="1"/>
            <p:custDataLst>
              <p:tags r:id="rId11"/>
            </p:custDataLst>
          </p:nvPr>
        </p:nvSpPr>
        <p:spPr>
          <a:xfrm>
            <a:off x="8775700" y="30480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389" hasCustomPrompt="1"/>
            <p:custDataLst>
              <p:tags r:id="rId12"/>
            </p:custDataLst>
          </p:nvPr>
        </p:nvSpPr>
        <p:spPr>
          <a:xfrm>
            <a:off x="9004300" y="29718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 userDrawn="1">
            <p:custDataLst>
              <p:tags r:id="rId2"/>
            </p:custDataLst>
          </p:nvPr>
        </p:nvSpPr>
        <p:spPr>
          <a:xfrm>
            <a:off x="2386965" y="0"/>
            <a:ext cx="9804400" cy="6858000"/>
          </a:xfrm>
          <a:custGeom>
            <a:avLst/>
            <a:gdLst>
              <a:gd name="connsiteX0" fmla="*/ 2594802 w 9804093"/>
              <a:gd name="connsiteY0" fmla="*/ 0 h 6863893"/>
              <a:gd name="connsiteX1" fmla="*/ 9573980 w 9804093"/>
              <a:gd name="connsiteY1" fmla="*/ 0 h 6863893"/>
              <a:gd name="connsiteX2" fmla="*/ 9573980 w 9804093"/>
              <a:gd name="connsiteY2" fmla="*/ 4463 h 6863893"/>
              <a:gd name="connsiteX3" fmla="*/ 9804093 w 9804093"/>
              <a:gd name="connsiteY3" fmla="*/ 4463 h 6863893"/>
              <a:gd name="connsiteX4" fmla="*/ 9804093 w 9804093"/>
              <a:gd name="connsiteY4" fmla="*/ 6863893 h 6863893"/>
              <a:gd name="connsiteX5" fmla="*/ 2837430 w 9804093"/>
              <a:gd name="connsiteY5" fmla="*/ 6863893 h 6863893"/>
              <a:gd name="connsiteX6" fmla="*/ 2834448 w 9804093"/>
              <a:gd name="connsiteY6" fmla="*/ 6830122 h 6863893"/>
              <a:gd name="connsiteX7" fmla="*/ 1932322 w 9804093"/>
              <a:gd name="connsiteY7" fmla="*/ 5905518 h 6863893"/>
              <a:gd name="connsiteX8" fmla="*/ 1891047 w 9804093"/>
              <a:gd name="connsiteY8" fmla="*/ 5899168 h 6863893"/>
              <a:gd name="connsiteX9" fmla="*/ 495304 w 9804093"/>
              <a:gd name="connsiteY9" fmla="*/ 5899168 h 6863893"/>
              <a:gd name="connsiteX10" fmla="*/ 0 w 9804093"/>
              <a:gd name="connsiteY10" fmla="*/ 5403868 h 6863893"/>
              <a:gd name="connsiteX11" fmla="*/ 495304 w 9804093"/>
              <a:gd name="connsiteY11" fmla="*/ 4908568 h 6863893"/>
              <a:gd name="connsiteX12" fmla="*/ 532134 w 9804093"/>
              <a:gd name="connsiteY12" fmla="*/ 4908568 h 6863893"/>
              <a:gd name="connsiteX13" fmla="*/ 532134 w 9804093"/>
              <a:gd name="connsiteY13" fmla="*/ 4902218 h 6863893"/>
              <a:gd name="connsiteX14" fmla="*/ 1569099 w 9804093"/>
              <a:gd name="connsiteY14" fmla="*/ 4902218 h 6863893"/>
              <a:gd name="connsiteX15" fmla="*/ 2865146 w 9804093"/>
              <a:gd name="connsiteY15" fmla="*/ 3606183 h 6863893"/>
              <a:gd name="connsiteX16" fmla="*/ 1701815 w 9804093"/>
              <a:gd name="connsiteY16" fmla="*/ 2317133 h 6863893"/>
              <a:gd name="connsiteX17" fmla="*/ 1569099 w 9804093"/>
              <a:gd name="connsiteY17" fmla="*/ 2310148 h 6863893"/>
              <a:gd name="connsiteX18" fmla="*/ 870593 w 9804093"/>
              <a:gd name="connsiteY18" fmla="*/ 2310148 h 6863893"/>
              <a:gd name="connsiteX19" fmla="*/ 613415 w 9804093"/>
              <a:gd name="connsiteY19" fmla="*/ 2052973 h 6863893"/>
              <a:gd name="connsiteX20" fmla="*/ 870593 w 9804093"/>
              <a:gd name="connsiteY20" fmla="*/ 1795798 h 6863893"/>
              <a:gd name="connsiteX21" fmla="*/ 989339 w 9804093"/>
              <a:gd name="connsiteY21" fmla="*/ 1795798 h 6863893"/>
              <a:gd name="connsiteX22" fmla="*/ 1699275 w 9804093"/>
              <a:gd name="connsiteY22" fmla="*/ 1795798 h 6863893"/>
              <a:gd name="connsiteX23" fmla="*/ 1954547 w 9804093"/>
              <a:gd name="connsiteY23" fmla="*/ 1757063 h 6863893"/>
              <a:gd name="connsiteX24" fmla="*/ 1985028 w 9804093"/>
              <a:gd name="connsiteY24" fmla="*/ 1746268 h 6863893"/>
              <a:gd name="connsiteX25" fmla="*/ 2010428 w 9804093"/>
              <a:gd name="connsiteY25" fmla="*/ 1739283 h 6863893"/>
              <a:gd name="connsiteX26" fmla="*/ 2806090 w 9804093"/>
              <a:gd name="connsiteY26" fmla="*/ 658513 h 6863893"/>
              <a:gd name="connsiteX27" fmla="*/ 2597170 w 9804093"/>
              <a:gd name="connsiteY27" fmla="*/ 2943 h 686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04093" h="6863893">
                <a:moveTo>
                  <a:pt x="2594802" y="0"/>
                </a:moveTo>
                <a:lnTo>
                  <a:pt x="9573980" y="0"/>
                </a:lnTo>
                <a:lnTo>
                  <a:pt x="9573980" y="4463"/>
                </a:lnTo>
                <a:lnTo>
                  <a:pt x="9804093" y="4463"/>
                </a:lnTo>
                <a:lnTo>
                  <a:pt x="9804093" y="6863893"/>
                </a:lnTo>
                <a:lnTo>
                  <a:pt x="2837430" y="6863893"/>
                </a:lnTo>
                <a:lnTo>
                  <a:pt x="2834448" y="6830122"/>
                </a:lnTo>
                <a:cubicBezTo>
                  <a:pt x="2751668" y="6367034"/>
                  <a:pt x="2391828" y="5999419"/>
                  <a:pt x="1932322" y="5905518"/>
                </a:cubicBezTo>
                <a:lnTo>
                  <a:pt x="1891047" y="5899168"/>
                </a:lnTo>
                <a:lnTo>
                  <a:pt x="495304" y="5899168"/>
                </a:lnTo>
                <a:cubicBezTo>
                  <a:pt x="221617" y="5899168"/>
                  <a:pt x="0" y="5677553"/>
                  <a:pt x="0" y="5403868"/>
                </a:cubicBezTo>
                <a:cubicBezTo>
                  <a:pt x="0" y="5130183"/>
                  <a:pt x="221617" y="4908568"/>
                  <a:pt x="495304" y="4908568"/>
                </a:cubicBezTo>
                <a:lnTo>
                  <a:pt x="532134" y="4908568"/>
                </a:lnTo>
                <a:lnTo>
                  <a:pt x="532134" y="4902218"/>
                </a:lnTo>
                <a:lnTo>
                  <a:pt x="1569099" y="4902218"/>
                </a:lnTo>
                <a:cubicBezTo>
                  <a:pt x="2284750" y="4902218"/>
                  <a:pt x="2865146" y="4321828"/>
                  <a:pt x="2865146" y="3606183"/>
                </a:cubicBezTo>
                <a:cubicBezTo>
                  <a:pt x="2865146" y="2934988"/>
                  <a:pt x="2355235" y="2383173"/>
                  <a:pt x="1701815" y="2317133"/>
                </a:cubicBezTo>
                <a:lnTo>
                  <a:pt x="1569099" y="2310148"/>
                </a:lnTo>
                <a:lnTo>
                  <a:pt x="870593" y="2310148"/>
                </a:lnTo>
                <a:cubicBezTo>
                  <a:pt x="728351" y="2310148"/>
                  <a:pt x="613415" y="2195213"/>
                  <a:pt x="613415" y="2052973"/>
                </a:cubicBezTo>
                <a:cubicBezTo>
                  <a:pt x="613415" y="1910733"/>
                  <a:pt x="728351" y="1795798"/>
                  <a:pt x="870593" y="1795798"/>
                </a:cubicBezTo>
                <a:lnTo>
                  <a:pt x="989339" y="1795798"/>
                </a:lnTo>
                <a:lnTo>
                  <a:pt x="1699275" y="1795798"/>
                </a:lnTo>
                <a:cubicBezTo>
                  <a:pt x="1788176" y="1795798"/>
                  <a:pt x="1873902" y="1782463"/>
                  <a:pt x="1954547" y="1757063"/>
                </a:cubicBezTo>
                <a:lnTo>
                  <a:pt x="1985028" y="1746268"/>
                </a:lnTo>
                <a:lnTo>
                  <a:pt x="2010428" y="1739283"/>
                </a:lnTo>
                <a:cubicBezTo>
                  <a:pt x="2471442" y="1596408"/>
                  <a:pt x="2806090" y="1166513"/>
                  <a:pt x="2806090" y="658513"/>
                </a:cubicBezTo>
                <a:cubicBezTo>
                  <a:pt x="2806090" y="414038"/>
                  <a:pt x="2728699" y="187918"/>
                  <a:pt x="2597170" y="2943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椭圆 3"/>
          <p:cNvSpPr/>
          <p:nvPr userDrawn="1">
            <p:custDataLst>
              <p:tags r:id="rId3"/>
            </p:custDataLst>
          </p:nvPr>
        </p:nvSpPr>
        <p:spPr>
          <a:xfrm>
            <a:off x="2232094" y="1788243"/>
            <a:ext cx="500063" cy="500063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" name="任意多边形: 形状 16"/>
          <p:cNvSpPr/>
          <p:nvPr userDrawn="1">
            <p:custDataLst>
              <p:tags r:id="rId4"/>
            </p:custDataLst>
          </p:nvPr>
        </p:nvSpPr>
        <p:spPr>
          <a:xfrm>
            <a:off x="0" y="4067479"/>
            <a:ext cx="107292" cy="292288"/>
          </a:xfrm>
          <a:custGeom>
            <a:avLst/>
            <a:gdLst>
              <a:gd name="connsiteX0" fmla="*/ 0 w 107292"/>
              <a:gd name="connsiteY0" fmla="*/ 0 h 292288"/>
              <a:gd name="connsiteX1" fmla="*/ 12031 w 107292"/>
              <a:gd name="connsiteY1" fmla="*/ 2429 h 292288"/>
              <a:gd name="connsiteX2" fmla="*/ 107292 w 107292"/>
              <a:gd name="connsiteY2" fmla="*/ 146144 h 292288"/>
              <a:gd name="connsiteX3" fmla="*/ 12031 w 107292"/>
              <a:gd name="connsiteY3" fmla="*/ 289859 h 292288"/>
              <a:gd name="connsiteX4" fmla="*/ 0 w 107292"/>
              <a:gd name="connsiteY4" fmla="*/ 292288 h 2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92" h="292288">
                <a:moveTo>
                  <a:pt x="0" y="0"/>
                </a:moveTo>
                <a:lnTo>
                  <a:pt x="12031" y="2429"/>
                </a:lnTo>
                <a:cubicBezTo>
                  <a:pt x="68012" y="26107"/>
                  <a:pt x="107292" y="81538"/>
                  <a:pt x="107292" y="146144"/>
                </a:cubicBezTo>
                <a:cubicBezTo>
                  <a:pt x="107292" y="210750"/>
                  <a:pt x="68012" y="266181"/>
                  <a:pt x="12031" y="289859"/>
                </a:cubicBezTo>
                <a:lnTo>
                  <a:pt x="0" y="2922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 userDrawn="1">
            <p:custDataLst>
              <p:tags r:id="rId5"/>
            </p:custDataLst>
          </p:nvPr>
        </p:nvSpPr>
        <p:spPr>
          <a:xfrm>
            <a:off x="0" y="4705350"/>
            <a:ext cx="853816" cy="967826"/>
          </a:xfrm>
          <a:custGeom>
            <a:avLst/>
            <a:gdLst>
              <a:gd name="connsiteX0" fmla="*/ 0 w 853816"/>
              <a:gd name="connsiteY0" fmla="*/ 0 h 967826"/>
              <a:gd name="connsiteX1" fmla="*/ 369903 w 853816"/>
              <a:gd name="connsiteY1" fmla="*/ 0 h 967826"/>
              <a:gd name="connsiteX2" fmla="*/ 853816 w 853816"/>
              <a:gd name="connsiteY2" fmla="*/ 483913 h 967826"/>
              <a:gd name="connsiteX3" fmla="*/ 369903 w 853816"/>
              <a:gd name="connsiteY3" fmla="*/ 967826 h 967826"/>
              <a:gd name="connsiteX4" fmla="*/ 0 w 853816"/>
              <a:gd name="connsiteY4" fmla="*/ 967826 h 96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816" h="967826">
                <a:moveTo>
                  <a:pt x="0" y="0"/>
                </a:moveTo>
                <a:lnTo>
                  <a:pt x="369903" y="0"/>
                </a:lnTo>
                <a:cubicBezTo>
                  <a:pt x="637161" y="0"/>
                  <a:pt x="853816" y="216655"/>
                  <a:pt x="853816" y="483913"/>
                </a:cubicBezTo>
                <a:cubicBezTo>
                  <a:pt x="853816" y="751171"/>
                  <a:pt x="637161" y="967826"/>
                  <a:pt x="369903" y="967826"/>
                </a:cubicBezTo>
                <a:lnTo>
                  <a:pt x="0" y="967826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矩形: 圆角 9"/>
          <p:cNvSpPr/>
          <p:nvPr userDrawn="1">
            <p:custDataLst>
              <p:tags r:id="rId6"/>
            </p:custDataLst>
          </p:nvPr>
        </p:nvSpPr>
        <p:spPr>
          <a:xfrm>
            <a:off x="182012" y="2050182"/>
            <a:ext cx="550068" cy="17621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 userDrawn="1">
            <p:custDataLst>
              <p:tags r:id="rId7"/>
            </p:custDataLst>
          </p:nvPr>
        </p:nvSpPr>
        <p:spPr>
          <a:xfrm>
            <a:off x="1828104" y="6107832"/>
            <a:ext cx="504000" cy="17621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 noChangeAspect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66000" y="2379600"/>
            <a:ext cx="2408400" cy="2408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228600" dist="38100" dir="5400000" sx="105000" sy="105000" algn="ctr" rotWithShape="0">
              <a:schemeClr val="tx1">
                <a:alpha val="15000"/>
              </a:schemeClr>
            </a:outerShdw>
          </a:effectLst>
        </p:spPr>
        <p:txBody>
          <a:bodyPr wrap="square"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面页_1_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 userDrawn="1">
            <p:custDataLst>
              <p:tags r:id="rId2"/>
            </p:custDataLst>
          </p:nvPr>
        </p:nvSpPr>
        <p:spPr>
          <a:xfrm>
            <a:off x="7868920" y="0"/>
            <a:ext cx="4321810" cy="6857365"/>
          </a:xfrm>
          <a:custGeom>
            <a:avLst/>
            <a:gdLst>
              <a:gd name="connsiteX0" fmla="*/ 2552450 w 4322051"/>
              <a:gd name="connsiteY0" fmla="*/ 0 h 6863893"/>
              <a:gd name="connsiteX1" fmla="*/ 4322051 w 4322051"/>
              <a:gd name="connsiteY1" fmla="*/ 0 h 6863893"/>
              <a:gd name="connsiteX2" fmla="*/ 4322051 w 4322051"/>
              <a:gd name="connsiteY2" fmla="*/ 6863893 h 6863893"/>
              <a:gd name="connsiteX3" fmla="*/ 2588638 w 4322051"/>
              <a:gd name="connsiteY3" fmla="*/ 6863893 h 6863893"/>
              <a:gd name="connsiteX4" fmla="*/ 2655512 w 4322051"/>
              <a:gd name="connsiteY4" fmla="*/ 6782842 h 6863893"/>
              <a:gd name="connsiteX5" fmla="*/ 2852255 w 4322051"/>
              <a:gd name="connsiteY5" fmla="*/ 6138748 h 6863893"/>
              <a:gd name="connsiteX6" fmla="*/ 1932423 w 4322051"/>
              <a:gd name="connsiteY6" fmla="*/ 5010153 h 6863893"/>
              <a:gd name="connsiteX7" fmla="*/ 1890917 w 4322051"/>
              <a:gd name="connsiteY7" fmla="*/ 5003818 h 6863893"/>
              <a:gd name="connsiteX8" fmla="*/ 495300 w 4322051"/>
              <a:gd name="connsiteY8" fmla="*/ 5003818 h 6863893"/>
              <a:gd name="connsiteX9" fmla="*/ 0 w 4322051"/>
              <a:gd name="connsiteY9" fmla="*/ 4508518 h 6863893"/>
              <a:gd name="connsiteX10" fmla="*/ 495300 w 4322051"/>
              <a:gd name="connsiteY10" fmla="*/ 4013218 h 6863893"/>
              <a:gd name="connsiteX11" fmla="*/ 532130 w 4322051"/>
              <a:gd name="connsiteY11" fmla="*/ 4013218 h 6863893"/>
              <a:gd name="connsiteX12" fmla="*/ 532130 w 4322051"/>
              <a:gd name="connsiteY12" fmla="*/ 4006797 h 6863893"/>
              <a:gd name="connsiteX13" fmla="*/ 1569167 w 4322051"/>
              <a:gd name="connsiteY13" fmla="*/ 4006797 h 6863893"/>
              <a:gd name="connsiteX14" fmla="*/ 2865167 w 4322051"/>
              <a:gd name="connsiteY14" fmla="*/ 2710798 h 6863893"/>
              <a:gd name="connsiteX15" fmla="*/ 1701675 w 4322051"/>
              <a:gd name="connsiteY15" fmla="*/ 1421488 h 6863893"/>
              <a:gd name="connsiteX16" fmla="*/ 1569188 w 4322051"/>
              <a:gd name="connsiteY16" fmla="*/ 1414799 h 6863893"/>
              <a:gd name="connsiteX17" fmla="*/ 870268 w 4322051"/>
              <a:gd name="connsiteY17" fmla="*/ 1414799 h 6863893"/>
              <a:gd name="connsiteX18" fmla="*/ 613093 w 4322051"/>
              <a:gd name="connsiteY18" fmla="*/ 1157624 h 6863893"/>
              <a:gd name="connsiteX19" fmla="*/ 870268 w 4322051"/>
              <a:gd name="connsiteY19" fmla="*/ 900448 h 6863893"/>
              <a:gd name="connsiteX20" fmla="*/ 989330 w 4322051"/>
              <a:gd name="connsiteY20" fmla="*/ 900448 h 6863893"/>
              <a:gd name="connsiteX21" fmla="*/ 1699555 w 4322051"/>
              <a:gd name="connsiteY21" fmla="*/ 900448 h 6863893"/>
              <a:gd name="connsiteX22" fmla="*/ 2556805 w 4322051"/>
              <a:gd name="connsiteY22" fmla="*/ 43199 h 686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22051" h="6863893">
                <a:moveTo>
                  <a:pt x="2552450" y="0"/>
                </a:moveTo>
                <a:lnTo>
                  <a:pt x="4322051" y="0"/>
                </a:lnTo>
                <a:lnTo>
                  <a:pt x="4322051" y="6863893"/>
                </a:lnTo>
                <a:lnTo>
                  <a:pt x="2588638" y="6863893"/>
                </a:lnTo>
                <a:lnTo>
                  <a:pt x="2655512" y="6782842"/>
                </a:lnTo>
                <a:cubicBezTo>
                  <a:pt x="2779725" y="6598982"/>
                  <a:pt x="2852255" y="6377335"/>
                  <a:pt x="2852255" y="6138748"/>
                </a:cubicBezTo>
                <a:cubicBezTo>
                  <a:pt x="2852255" y="5582045"/>
                  <a:pt x="2457370" y="5117572"/>
                  <a:pt x="1932423" y="5010153"/>
                </a:cubicBezTo>
                <a:lnTo>
                  <a:pt x="1890917" y="5003818"/>
                </a:lnTo>
                <a:lnTo>
                  <a:pt x="495300" y="5003818"/>
                </a:lnTo>
                <a:cubicBezTo>
                  <a:pt x="221753" y="5003818"/>
                  <a:pt x="0" y="4782065"/>
                  <a:pt x="0" y="4508518"/>
                </a:cubicBezTo>
                <a:cubicBezTo>
                  <a:pt x="0" y="4234971"/>
                  <a:pt x="221753" y="4013218"/>
                  <a:pt x="495300" y="4013218"/>
                </a:cubicBezTo>
                <a:lnTo>
                  <a:pt x="532130" y="4013218"/>
                </a:lnTo>
                <a:lnTo>
                  <a:pt x="532130" y="4006797"/>
                </a:lnTo>
                <a:lnTo>
                  <a:pt x="1569167" y="4006797"/>
                </a:lnTo>
                <a:cubicBezTo>
                  <a:pt x="2284928" y="4006797"/>
                  <a:pt x="2865167" y="3426558"/>
                  <a:pt x="2865167" y="2710798"/>
                </a:cubicBezTo>
                <a:cubicBezTo>
                  <a:pt x="2865167" y="2039771"/>
                  <a:pt x="2355191" y="1487857"/>
                  <a:pt x="1701675" y="1421488"/>
                </a:cubicBezTo>
                <a:lnTo>
                  <a:pt x="1569188" y="1414799"/>
                </a:lnTo>
                <a:lnTo>
                  <a:pt x="870268" y="1414799"/>
                </a:lnTo>
                <a:cubicBezTo>
                  <a:pt x="728234" y="1414799"/>
                  <a:pt x="613093" y="1299658"/>
                  <a:pt x="613093" y="1157624"/>
                </a:cubicBezTo>
                <a:cubicBezTo>
                  <a:pt x="613093" y="1015590"/>
                  <a:pt x="728234" y="900448"/>
                  <a:pt x="870268" y="900448"/>
                </a:cubicBezTo>
                <a:lnTo>
                  <a:pt x="989330" y="900448"/>
                </a:lnTo>
                <a:lnTo>
                  <a:pt x="1699555" y="900448"/>
                </a:lnTo>
                <a:cubicBezTo>
                  <a:pt x="2173001" y="900448"/>
                  <a:pt x="2556805" y="516645"/>
                  <a:pt x="2556805" y="43199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>
            <a:off x="7507287" y="921544"/>
            <a:ext cx="500063" cy="500063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: 圆角 8"/>
          <p:cNvSpPr/>
          <p:nvPr userDrawn="1">
            <p:custDataLst>
              <p:tags r:id="rId4"/>
            </p:custDataLst>
          </p:nvPr>
        </p:nvSpPr>
        <p:spPr>
          <a:xfrm>
            <a:off x="5943603" y="5143501"/>
            <a:ext cx="1197766" cy="31194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5"/>
            </p:custDataLst>
          </p:nvPr>
        </p:nvSpPr>
        <p:spPr>
          <a:xfrm>
            <a:off x="2847974" y="6291262"/>
            <a:ext cx="2767013" cy="566738"/>
          </a:xfrm>
          <a:custGeom>
            <a:avLst/>
            <a:gdLst>
              <a:gd name="connsiteX0" fmla="*/ 373703 w 2767013"/>
              <a:gd name="connsiteY0" fmla="*/ 0 h 566738"/>
              <a:gd name="connsiteX1" fmla="*/ 2393310 w 2767013"/>
              <a:gd name="connsiteY1" fmla="*/ 0 h 566738"/>
              <a:gd name="connsiteX2" fmla="*/ 2767013 w 2767013"/>
              <a:gd name="connsiteY2" fmla="*/ 373703 h 566738"/>
              <a:gd name="connsiteX3" fmla="*/ 2737646 w 2767013"/>
              <a:gd name="connsiteY3" fmla="*/ 519165 h 566738"/>
              <a:gd name="connsiteX4" fmla="*/ 2711824 w 2767013"/>
              <a:gd name="connsiteY4" fmla="*/ 566738 h 566738"/>
              <a:gd name="connsiteX5" fmla="*/ 55190 w 2767013"/>
              <a:gd name="connsiteY5" fmla="*/ 566738 h 566738"/>
              <a:gd name="connsiteX6" fmla="*/ 29368 w 2767013"/>
              <a:gd name="connsiteY6" fmla="*/ 519165 h 566738"/>
              <a:gd name="connsiteX7" fmla="*/ 0 w 2767013"/>
              <a:gd name="connsiteY7" fmla="*/ 373703 h 566738"/>
              <a:gd name="connsiteX8" fmla="*/ 373703 w 2767013"/>
              <a:gd name="connsiteY8" fmla="*/ 0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013" h="566738">
                <a:moveTo>
                  <a:pt x="373703" y="0"/>
                </a:moveTo>
                <a:lnTo>
                  <a:pt x="2393310" y="0"/>
                </a:lnTo>
                <a:cubicBezTo>
                  <a:pt x="2599701" y="0"/>
                  <a:pt x="2767013" y="167313"/>
                  <a:pt x="2767013" y="373703"/>
                </a:cubicBezTo>
                <a:cubicBezTo>
                  <a:pt x="2767013" y="425301"/>
                  <a:pt x="2756556" y="474456"/>
                  <a:pt x="2737646" y="519165"/>
                </a:cubicBezTo>
                <a:lnTo>
                  <a:pt x="2711824" y="566738"/>
                </a:lnTo>
                <a:lnTo>
                  <a:pt x="55190" y="566738"/>
                </a:lnTo>
                <a:lnTo>
                  <a:pt x="29368" y="519165"/>
                </a:lnTo>
                <a:cubicBezTo>
                  <a:pt x="10457" y="474456"/>
                  <a:pt x="0" y="425301"/>
                  <a:pt x="0" y="373703"/>
                </a:cubicBezTo>
                <a:cubicBezTo>
                  <a:pt x="0" y="167313"/>
                  <a:pt x="167313" y="0"/>
                  <a:pt x="373703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 userDrawn="1">
            <p:custDataLst>
              <p:tags r:id="rId6"/>
            </p:custDataLst>
          </p:nvPr>
        </p:nvSpPr>
        <p:spPr>
          <a:xfrm>
            <a:off x="1016239" y="1124427"/>
            <a:ext cx="550068" cy="17621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7"/>
            </p:custDataLst>
          </p:nvPr>
        </p:nvSpPr>
        <p:spPr>
          <a:xfrm>
            <a:off x="8622576" y="1911385"/>
            <a:ext cx="1580515" cy="1580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5400000" sx="105000" sy="105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6385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6386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6387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idx="16389" hasCustomPrompt="1"/>
            <p:custDataLst>
              <p:tags r:id="rId11"/>
            </p:custDataLst>
          </p:nvPr>
        </p:nvSpPr>
        <p:spPr>
          <a:xfrm>
            <a:off x="1016000" y="1651000"/>
            <a:ext cx="6097058" cy="457200"/>
          </a:xfrm>
          <a:noFill/>
        </p:spPr>
        <p:txBody>
          <a:bodyPr vert="horz"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20XX YEAR</a:t>
            </a:r>
            <a:endParaRPr lang="zh-CN" altLang="en-US" smtClean="0"/>
          </a:p>
        </p:txBody>
      </p:sp>
      <p:sp>
        <p:nvSpPr>
          <p:cNvPr id="6" name="标题 1"/>
          <p:cNvSpPr>
            <a:spLocks noGrp="1"/>
          </p:cNvSpPr>
          <p:nvPr>
            <p:ph type="ctrTitle" idx="16388" hasCustomPrompt="1"/>
            <p:custDataLst>
              <p:tags r:id="rId12"/>
            </p:custDataLst>
          </p:nvPr>
        </p:nvSpPr>
        <p:spPr>
          <a:xfrm>
            <a:off x="1016000" y="2159000"/>
            <a:ext cx="6352646" cy="2540000"/>
          </a:xfrm>
        </p:spPr>
        <p:txBody>
          <a:bodyPr vert="horz" wrap="square"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6000" spc="0"/>
            </a:lvl1pPr>
          </a:lstStyle>
          <a:p>
            <a:r>
              <a:rPr lang="zh-CN" altLang="en-US" dirty="0"/>
              <a:t>单击此处
添加文档标题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6390" hasCustomPrompt="1"/>
            <p:custDataLst>
              <p:tags r:id="rId13"/>
            </p:custDataLst>
          </p:nvPr>
        </p:nvSpPr>
        <p:spPr>
          <a:xfrm>
            <a:off x="1016000" y="4749800"/>
            <a:ext cx="2540882" cy="533400"/>
          </a:xfrm>
        </p:spPr>
        <p:txBody>
          <a:bodyPr vert="horz" wrap="square"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spc="0"/>
            </a:lvl1pPr>
          </a:lstStyle>
          <a:p>
            <a:pPr lvl="0"/>
            <a:r>
              <a:rPr lang="zh-CN" altLang="en-US" dirty="0"/>
              <a:t>BY WPS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页-1_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9345449" y="4189419"/>
            <a:ext cx="1224000" cy="122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5400000" sx="105000" sy="105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 rot="16200000" flipV="1">
            <a:off x="10864169" y="5502560"/>
            <a:ext cx="576000" cy="576000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4"/>
            </p:custDataLst>
          </p:nvPr>
        </p:nvSpPr>
        <p:spPr>
          <a:xfrm rot="16200000">
            <a:off x="3669665" y="-3668712"/>
            <a:ext cx="4853305" cy="12190730"/>
          </a:xfrm>
          <a:custGeom>
            <a:avLst/>
            <a:gdLst>
              <a:gd name="connsiteX0" fmla="*/ 4852643 w 4852643"/>
              <a:gd name="connsiteY0" fmla="*/ 0 h 12198491"/>
              <a:gd name="connsiteX1" fmla="*/ 4852643 w 4852643"/>
              <a:gd name="connsiteY1" fmla="*/ 12198491 h 12198491"/>
              <a:gd name="connsiteX2" fmla="*/ 2028721 w 4852643"/>
              <a:gd name="connsiteY2" fmla="*/ 12198491 h 12198491"/>
              <a:gd name="connsiteX3" fmla="*/ 2003449 w 4852643"/>
              <a:gd name="connsiteY3" fmla="*/ 12146030 h 12198491"/>
              <a:gd name="connsiteX4" fmla="*/ 805770 w 4852643"/>
              <a:gd name="connsiteY4" fmla="*/ 11433201 h 12198491"/>
              <a:gd name="connsiteX5" fmla="*/ 290492 w 4852643"/>
              <a:gd name="connsiteY5" fmla="*/ 11431611 h 12198491"/>
              <a:gd name="connsiteX6" fmla="*/ 51677 w 4852643"/>
              <a:gd name="connsiteY6" fmla="*/ 11304635 h 12198491"/>
              <a:gd name="connsiteX7" fmla="*/ 49471 w 4852643"/>
              <a:gd name="connsiteY7" fmla="*/ 11300570 h 12198491"/>
              <a:gd name="connsiteX8" fmla="*/ 49187 w 4852643"/>
              <a:gd name="connsiteY8" fmla="*/ 11300225 h 12198491"/>
              <a:gd name="connsiteX9" fmla="*/ 0 w 4852643"/>
              <a:gd name="connsiteY9" fmla="*/ 11139201 h 12198491"/>
              <a:gd name="connsiteX10" fmla="*/ 1 w 4852643"/>
              <a:gd name="connsiteY10" fmla="*/ 11139202 h 12198491"/>
              <a:gd name="connsiteX11" fmla="*/ 437293 w 4852643"/>
              <a:gd name="connsiteY11" fmla="*/ 10851201 h 12198491"/>
              <a:gd name="connsiteX12" fmla="*/ 3313866 w 4852643"/>
              <a:gd name="connsiteY12" fmla="*/ 10851732 h 12198491"/>
              <a:gd name="connsiteX13" fmla="*/ 3531750 w 4852643"/>
              <a:gd name="connsiteY13" fmla="*/ 10633848 h 12198491"/>
              <a:gd name="connsiteX14" fmla="*/ 3313866 w 4852643"/>
              <a:gd name="connsiteY14" fmla="*/ 10415964 h 12198491"/>
              <a:gd name="connsiteX15" fmla="*/ 1690009 w 4852643"/>
              <a:gd name="connsiteY15" fmla="*/ 10413582 h 12198491"/>
              <a:gd name="connsiteX16" fmla="*/ 1223284 w 4852643"/>
              <a:gd name="connsiteY16" fmla="*/ 9946857 h 12198491"/>
              <a:gd name="connsiteX17" fmla="*/ 1690009 w 4852643"/>
              <a:gd name="connsiteY17" fmla="*/ 9480132 h 12198491"/>
              <a:gd name="connsiteX18" fmla="*/ 1969454 w 4852643"/>
              <a:gd name="connsiteY18" fmla="*/ 9472077 h 12198491"/>
              <a:gd name="connsiteX19" fmla="*/ 2449415 w 4852643"/>
              <a:gd name="connsiteY19" fmla="*/ 8883184 h 12198491"/>
              <a:gd name="connsiteX20" fmla="*/ 1848310 w 4852643"/>
              <a:gd name="connsiteY20" fmla="*/ 8282079 h 12198491"/>
              <a:gd name="connsiteX21" fmla="*/ 1077339 w 4852643"/>
              <a:gd name="connsiteY21" fmla="*/ 8282079 h 12198491"/>
              <a:gd name="connsiteX22" fmla="*/ 845384 w 4852643"/>
              <a:gd name="connsiteY22" fmla="*/ 8239973 h 12198491"/>
              <a:gd name="connsiteX23" fmla="*/ 839168 w 4852643"/>
              <a:gd name="connsiteY23" fmla="*/ 8236599 h 12198491"/>
              <a:gd name="connsiteX24" fmla="*/ 828952 w 4852643"/>
              <a:gd name="connsiteY24" fmla="*/ 8233428 h 12198491"/>
              <a:gd name="connsiteX25" fmla="*/ 504145 w 4852643"/>
              <a:gd name="connsiteY25" fmla="*/ 7743407 h 12198491"/>
              <a:gd name="connsiteX26" fmla="*/ 504146 w 4852643"/>
              <a:gd name="connsiteY26" fmla="*/ 7743408 h 12198491"/>
              <a:gd name="connsiteX27" fmla="*/ 1035959 w 4852643"/>
              <a:gd name="connsiteY27" fmla="*/ 7211595 h 12198491"/>
              <a:gd name="connsiteX28" fmla="*/ 1042827 w 4852643"/>
              <a:gd name="connsiteY28" fmla="*/ 7211595 h 12198491"/>
              <a:gd name="connsiteX29" fmla="*/ 2490462 w 4852643"/>
              <a:gd name="connsiteY29" fmla="*/ 7212880 h 12198491"/>
              <a:gd name="connsiteX30" fmla="*/ 2490462 w 4852643"/>
              <a:gd name="connsiteY30" fmla="*/ 7209612 h 12198491"/>
              <a:gd name="connsiteX31" fmla="*/ 2501844 w 4852643"/>
              <a:gd name="connsiteY31" fmla="*/ 7209612 h 12198491"/>
              <a:gd name="connsiteX32" fmla="*/ 3607934 w 4852643"/>
              <a:gd name="connsiteY32" fmla="*/ 6103521 h 12198491"/>
              <a:gd name="connsiteX33" fmla="*/ 2501844 w 4852643"/>
              <a:gd name="connsiteY33" fmla="*/ 4997430 h 12198491"/>
              <a:gd name="connsiteX34" fmla="*/ 2248540 w 4852643"/>
              <a:gd name="connsiteY34" fmla="*/ 4997429 h 12198491"/>
              <a:gd name="connsiteX35" fmla="*/ 2163766 w 4852643"/>
              <a:gd name="connsiteY35" fmla="*/ 4988643 h 12198491"/>
              <a:gd name="connsiteX36" fmla="*/ 1765571 w 4852643"/>
              <a:gd name="connsiteY36" fmla="*/ 4486306 h 12198491"/>
              <a:gd name="connsiteX37" fmla="*/ 2264271 w 4852643"/>
              <a:gd name="connsiteY37" fmla="*/ 3973551 h 12198491"/>
              <a:gd name="connsiteX38" fmla="*/ 2635267 w 4852643"/>
              <a:gd name="connsiteY38" fmla="*/ 3969042 h 12198491"/>
              <a:gd name="connsiteX39" fmla="*/ 3931267 w 4852643"/>
              <a:gd name="connsiteY39" fmla="*/ 2636517 h 12198491"/>
              <a:gd name="connsiteX40" fmla="*/ 2767775 w 4852643"/>
              <a:gd name="connsiteY40" fmla="*/ 1310870 h 12198491"/>
              <a:gd name="connsiteX41" fmla="*/ 2298843 w 4852643"/>
              <a:gd name="connsiteY41" fmla="*/ 1312086 h 12198491"/>
              <a:gd name="connsiteX42" fmla="*/ 2030416 w 4852643"/>
              <a:gd name="connsiteY42" fmla="*/ 1043659 h 12198491"/>
              <a:gd name="connsiteX43" fmla="*/ 2298843 w 4852643"/>
              <a:gd name="connsiteY43" fmla="*/ 775231 h 12198491"/>
              <a:gd name="connsiteX44" fmla="*/ 2765655 w 4852643"/>
              <a:gd name="connsiteY44" fmla="*/ 775146 h 12198491"/>
              <a:gd name="connsiteX45" fmla="*/ 3605488 w 4852643"/>
              <a:gd name="connsiteY45" fmla="*/ 71371 h 12198491"/>
              <a:gd name="connsiteX46" fmla="*/ 3616082 w 4852643"/>
              <a:gd name="connsiteY46" fmla="*/ 0 h 1219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852643" h="12198491">
                <a:moveTo>
                  <a:pt x="4852643" y="0"/>
                </a:moveTo>
                <a:lnTo>
                  <a:pt x="4852643" y="12198491"/>
                </a:lnTo>
                <a:lnTo>
                  <a:pt x="2028721" y="12198491"/>
                </a:lnTo>
                <a:lnTo>
                  <a:pt x="2003449" y="12146030"/>
                </a:lnTo>
                <a:cubicBezTo>
                  <a:pt x="1772796" y="11721437"/>
                  <a:pt x="1322943" y="11433201"/>
                  <a:pt x="805770" y="11433201"/>
                </a:cubicBezTo>
                <a:lnTo>
                  <a:pt x="290492" y="11431611"/>
                </a:lnTo>
                <a:cubicBezTo>
                  <a:pt x="191080" y="11431611"/>
                  <a:pt x="103433" y="11381243"/>
                  <a:pt x="51677" y="11304635"/>
                </a:cubicBezTo>
                <a:lnTo>
                  <a:pt x="49471" y="11300570"/>
                </a:lnTo>
                <a:lnTo>
                  <a:pt x="49187" y="11300225"/>
                </a:lnTo>
                <a:cubicBezTo>
                  <a:pt x="18133" y="11254260"/>
                  <a:pt x="0" y="11198848"/>
                  <a:pt x="0" y="11139201"/>
                </a:cubicBezTo>
                <a:lnTo>
                  <a:pt x="1" y="11139202"/>
                </a:lnTo>
                <a:cubicBezTo>
                  <a:pt x="1" y="10980143"/>
                  <a:pt x="166267" y="10813879"/>
                  <a:pt x="437293" y="10851201"/>
                </a:cubicBezTo>
                <a:lnTo>
                  <a:pt x="3313866" y="10851732"/>
                </a:lnTo>
                <a:cubicBezTo>
                  <a:pt x="3434199" y="10851732"/>
                  <a:pt x="3531750" y="10754182"/>
                  <a:pt x="3531750" y="10633848"/>
                </a:cubicBezTo>
                <a:cubicBezTo>
                  <a:pt x="3531750" y="10513514"/>
                  <a:pt x="3434199" y="10415964"/>
                  <a:pt x="3313866" y="10415964"/>
                </a:cubicBezTo>
                <a:lnTo>
                  <a:pt x="1690009" y="10413582"/>
                </a:lnTo>
                <a:cubicBezTo>
                  <a:pt x="1432244" y="10413582"/>
                  <a:pt x="1223284" y="10204622"/>
                  <a:pt x="1223284" y="9946857"/>
                </a:cubicBezTo>
                <a:cubicBezTo>
                  <a:pt x="1223284" y="9689092"/>
                  <a:pt x="1432244" y="9480132"/>
                  <a:pt x="1690009" y="9480132"/>
                </a:cubicBezTo>
                <a:lnTo>
                  <a:pt x="1969454" y="9472077"/>
                </a:lnTo>
                <a:cubicBezTo>
                  <a:pt x="2243367" y="9416026"/>
                  <a:pt x="2449415" y="9173667"/>
                  <a:pt x="2449415" y="8883184"/>
                </a:cubicBezTo>
                <a:cubicBezTo>
                  <a:pt x="2449415" y="8551203"/>
                  <a:pt x="2180291" y="8282079"/>
                  <a:pt x="1848310" y="8282079"/>
                </a:cubicBezTo>
                <a:lnTo>
                  <a:pt x="1077339" y="8282079"/>
                </a:lnTo>
                <a:lnTo>
                  <a:pt x="845384" y="8239973"/>
                </a:lnTo>
                <a:lnTo>
                  <a:pt x="839168" y="8236599"/>
                </a:lnTo>
                <a:lnTo>
                  <a:pt x="828952" y="8233428"/>
                </a:lnTo>
                <a:cubicBezTo>
                  <a:pt x="638077" y="8152694"/>
                  <a:pt x="504145" y="7963691"/>
                  <a:pt x="504145" y="7743407"/>
                </a:cubicBezTo>
                <a:lnTo>
                  <a:pt x="504146" y="7743408"/>
                </a:lnTo>
                <a:cubicBezTo>
                  <a:pt x="504146" y="7449696"/>
                  <a:pt x="742247" y="7211595"/>
                  <a:pt x="1035959" y="7211595"/>
                </a:cubicBezTo>
                <a:lnTo>
                  <a:pt x="1042827" y="7211595"/>
                </a:lnTo>
                <a:cubicBezTo>
                  <a:pt x="1469388" y="7240014"/>
                  <a:pt x="2007917" y="7212451"/>
                  <a:pt x="2490462" y="7212880"/>
                </a:cubicBezTo>
                <a:lnTo>
                  <a:pt x="2490462" y="7209612"/>
                </a:lnTo>
                <a:lnTo>
                  <a:pt x="2501844" y="7209612"/>
                </a:lnTo>
                <a:cubicBezTo>
                  <a:pt x="3112720" y="7209612"/>
                  <a:pt x="3607934" y="6714398"/>
                  <a:pt x="3607934" y="6103521"/>
                </a:cubicBezTo>
                <a:cubicBezTo>
                  <a:pt x="3607934" y="5492644"/>
                  <a:pt x="3112720" y="4997430"/>
                  <a:pt x="2501844" y="4997430"/>
                </a:cubicBezTo>
                <a:lnTo>
                  <a:pt x="2248540" y="4997429"/>
                </a:lnTo>
                <a:lnTo>
                  <a:pt x="2163766" y="4988643"/>
                </a:lnTo>
                <a:cubicBezTo>
                  <a:pt x="1936517" y="4940830"/>
                  <a:pt x="1765571" y="4734093"/>
                  <a:pt x="1765571" y="4486306"/>
                </a:cubicBezTo>
                <a:cubicBezTo>
                  <a:pt x="1765571" y="4203119"/>
                  <a:pt x="1988847" y="3973551"/>
                  <a:pt x="2264271" y="3973551"/>
                </a:cubicBezTo>
                <a:lnTo>
                  <a:pt x="2635267" y="3969042"/>
                </a:lnTo>
                <a:cubicBezTo>
                  <a:pt x="3351029" y="3969042"/>
                  <a:pt x="3931267" y="3372450"/>
                  <a:pt x="3931267" y="2636517"/>
                </a:cubicBezTo>
                <a:cubicBezTo>
                  <a:pt x="3931267" y="1946579"/>
                  <a:pt x="3421291" y="1379109"/>
                  <a:pt x="2767775" y="1310870"/>
                </a:cubicBezTo>
                <a:lnTo>
                  <a:pt x="2298843" y="1312086"/>
                </a:lnTo>
                <a:cubicBezTo>
                  <a:pt x="2150595" y="1312086"/>
                  <a:pt x="2030416" y="1191907"/>
                  <a:pt x="2030416" y="1043659"/>
                </a:cubicBezTo>
                <a:cubicBezTo>
                  <a:pt x="2030416" y="895410"/>
                  <a:pt x="2150595" y="775231"/>
                  <a:pt x="2298843" y="775231"/>
                </a:cubicBezTo>
                <a:lnTo>
                  <a:pt x="2765655" y="775146"/>
                </a:lnTo>
                <a:cubicBezTo>
                  <a:pt x="3179920" y="775146"/>
                  <a:pt x="3525553" y="473014"/>
                  <a:pt x="3605488" y="71371"/>
                </a:cubicBezTo>
                <a:lnTo>
                  <a:pt x="3616082" y="0"/>
                </a:ln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椭圆 1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6200000">
            <a:off x="752035" y="3194206"/>
            <a:ext cx="576000" cy="576000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idx="17826049" hasCustomPrompt="1"/>
            <p:custDataLst>
              <p:tags r:id="rId9"/>
            </p:custDataLst>
          </p:nvPr>
        </p:nvSpPr>
        <p:spPr>
          <a:xfrm>
            <a:off x="1016000" y="3530600"/>
            <a:ext cx="6352117" cy="1524000"/>
          </a:xfrm>
        </p:spPr>
        <p:txBody>
          <a:bodyPr vert="horz" wrap="square"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800" b="0" spc="0"/>
            </a:lvl1pPr>
          </a:lstStyle>
          <a:p>
            <a:r>
              <a:rPr lang="zh-CN" altLang="en-US" dirty="0"/>
              <a:t>单击此处添加章节标题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7826561" hasCustomPrompt="1"/>
            <p:custDataLst>
              <p:tags r:id="rId10"/>
            </p:custDataLst>
          </p:nvPr>
        </p:nvSpPr>
        <p:spPr>
          <a:xfrm>
            <a:off x="1016000" y="1905000"/>
            <a:ext cx="1527175" cy="1524000"/>
          </a:xfrm>
        </p:spPr>
        <p:txBody>
          <a:bodyPr vert="horz" wrap="none" lIns="0" tIns="0" rIns="0" bIns="0" anchor="ctr">
            <a:normAutofit/>
          </a:bodyPr>
          <a:lstStyle>
            <a:lvl1pPr marL="0" indent="0" algn="l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7200" b="1" spc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01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束页-1_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 userDrawn="1">
            <p:custDataLst>
              <p:tags r:id="rId2"/>
            </p:custDataLst>
          </p:nvPr>
        </p:nvSpPr>
        <p:spPr>
          <a:xfrm flipH="1">
            <a:off x="0" y="0"/>
            <a:ext cx="4418330" cy="6858000"/>
          </a:xfrm>
          <a:custGeom>
            <a:avLst/>
            <a:gdLst>
              <a:gd name="connsiteX0" fmla="*/ 4418481 w 4418481"/>
              <a:gd name="connsiteY0" fmla="*/ 0 h 6863893"/>
              <a:gd name="connsiteX1" fmla="*/ 2552450 w 4418481"/>
              <a:gd name="connsiteY1" fmla="*/ 0 h 6863893"/>
              <a:gd name="connsiteX2" fmla="*/ 2556805 w 4418481"/>
              <a:gd name="connsiteY2" fmla="*/ 43199 h 6863893"/>
              <a:gd name="connsiteX3" fmla="*/ 1699555 w 4418481"/>
              <a:gd name="connsiteY3" fmla="*/ 900449 h 6863893"/>
              <a:gd name="connsiteX4" fmla="*/ 989330 w 4418481"/>
              <a:gd name="connsiteY4" fmla="*/ 900449 h 6863893"/>
              <a:gd name="connsiteX5" fmla="*/ 870268 w 4418481"/>
              <a:gd name="connsiteY5" fmla="*/ 900449 h 6863893"/>
              <a:gd name="connsiteX6" fmla="*/ 613093 w 4418481"/>
              <a:gd name="connsiteY6" fmla="*/ 1157624 h 6863893"/>
              <a:gd name="connsiteX7" fmla="*/ 870268 w 4418481"/>
              <a:gd name="connsiteY7" fmla="*/ 1414798 h 6863893"/>
              <a:gd name="connsiteX8" fmla="*/ 1569188 w 4418481"/>
              <a:gd name="connsiteY8" fmla="*/ 1414798 h 6863893"/>
              <a:gd name="connsiteX9" fmla="*/ 1701675 w 4418481"/>
              <a:gd name="connsiteY9" fmla="*/ 1421488 h 6863893"/>
              <a:gd name="connsiteX10" fmla="*/ 2865167 w 4418481"/>
              <a:gd name="connsiteY10" fmla="*/ 2710798 h 6863893"/>
              <a:gd name="connsiteX11" fmla="*/ 1569167 w 4418481"/>
              <a:gd name="connsiteY11" fmla="*/ 4006797 h 6863893"/>
              <a:gd name="connsiteX12" fmla="*/ 532130 w 4418481"/>
              <a:gd name="connsiteY12" fmla="*/ 4006797 h 6863893"/>
              <a:gd name="connsiteX13" fmla="*/ 532130 w 4418481"/>
              <a:gd name="connsiteY13" fmla="*/ 4013218 h 6863893"/>
              <a:gd name="connsiteX14" fmla="*/ 495300 w 4418481"/>
              <a:gd name="connsiteY14" fmla="*/ 4013218 h 6863893"/>
              <a:gd name="connsiteX15" fmla="*/ 0 w 4418481"/>
              <a:gd name="connsiteY15" fmla="*/ 4508518 h 6863893"/>
              <a:gd name="connsiteX16" fmla="*/ 495300 w 4418481"/>
              <a:gd name="connsiteY16" fmla="*/ 5003818 h 6863893"/>
              <a:gd name="connsiteX17" fmla="*/ 1890917 w 4418481"/>
              <a:gd name="connsiteY17" fmla="*/ 5003818 h 6863893"/>
              <a:gd name="connsiteX18" fmla="*/ 1932423 w 4418481"/>
              <a:gd name="connsiteY18" fmla="*/ 5010153 h 6863893"/>
              <a:gd name="connsiteX19" fmla="*/ 2852255 w 4418481"/>
              <a:gd name="connsiteY19" fmla="*/ 6138748 h 6863893"/>
              <a:gd name="connsiteX20" fmla="*/ 2655511 w 4418481"/>
              <a:gd name="connsiteY20" fmla="*/ 6782842 h 6863893"/>
              <a:gd name="connsiteX21" fmla="*/ 2588638 w 4418481"/>
              <a:gd name="connsiteY21" fmla="*/ 6863893 h 6863893"/>
              <a:gd name="connsiteX22" fmla="*/ 4418481 w 4418481"/>
              <a:gd name="connsiteY22" fmla="*/ 6863893 h 686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18481" h="6863893">
                <a:moveTo>
                  <a:pt x="4418481" y="0"/>
                </a:moveTo>
                <a:lnTo>
                  <a:pt x="2552450" y="0"/>
                </a:lnTo>
                <a:lnTo>
                  <a:pt x="2556805" y="43199"/>
                </a:lnTo>
                <a:cubicBezTo>
                  <a:pt x="2556805" y="516645"/>
                  <a:pt x="2173001" y="900449"/>
                  <a:pt x="1699555" y="900449"/>
                </a:cubicBezTo>
                <a:lnTo>
                  <a:pt x="989330" y="900449"/>
                </a:lnTo>
                <a:lnTo>
                  <a:pt x="870268" y="900449"/>
                </a:lnTo>
                <a:cubicBezTo>
                  <a:pt x="728234" y="900449"/>
                  <a:pt x="613093" y="1015590"/>
                  <a:pt x="613093" y="1157624"/>
                </a:cubicBezTo>
                <a:cubicBezTo>
                  <a:pt x="613093" y="1299658"/>
                  <a:pt x="728234" y="1414798"/>
                  <a:pt x="870268" y="1414798"/>
                </a:cubicBezTo>
                <a:lnTo>
                  <a:pt x="1569188" y="1414798"/>
                </a:lnTo>
                <a:lnTo>
                  <a:pt x="1701675" y="1421488"/>
                </a:lnTo>
                <a:cubicBezTo>
                  <a:pt x="2355191" y="1487857"/>
                  <a:pt x="2865167" y="2039771"/>
                  <a:pt x="2865167" y="2710798"/>
                </a:cubicBezTo>
                <a:cubicBezTo>
                  <a:pt x="2865167" y="3426559"/>
                  <a:pt x="2284928" y="4006797"/>
                  <a:pt x="1569167" y="4006797"/>
                </a:cubicBezTo>
                <a:lnTo>
                  <a:pt x="532130" y="4006797"/>
                </a:lnTo>
                <a:lnTo>
                  <a:pt x="532130" y="4013218"/>
                </a:lnTo>
                <a:lnTo>
                  <a:pt x="495300" y="4013218"/>
                </a:lnTo>
                <a:cubicBezTo>
                  <a:pt x="221753" y="4013218"/>
                  <a:pt x="0" y="4234971"/>
                  <a:pt x="0" y="4508518"/>
                </a:cubicBezTo>
                <a:cubicBezTo>
                  <a:pt x="0" y="4782065"/>
                  <a:pt x="221753" y="5003818"/>
                  <a:pt x="495300" y="5003818"/>
                </a:cubicBezTo>
                <a:lnTo>
                  <a:pt x="1890917" y="5003818"/>
                </a:lnTo>
                <a:lnTo>
                  <a:pt x="1932423" y="5010153"/>
                </a:lnTo>
                <a:cubicBezTo>
                  <a:pt x="2457370" y="5117572"/>
                  <a:pt x="2852255" y="5582045"/>
                  <a:pt x="2852255" y="6138748"/>
                </a:cubicBezTo>
                <a:cubicBezTo>
                  <a:pt x="2852255" y="6377335"/>
                  <a:pt x="2779725" y="6598982"/>
                  <a:pt x="2655511" y="6782842"/>
                </a:cubicBezTo>
                <a:lnTo>
                  <a:pt x="2588638" y="6863893"/>
                </a:lnTo>
                <a:lnTo>
                  <a:pt x="4418481" y="6863893"/>
                </a:ln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 flipH="1">
            <a:off x="4272531" y="921544"/>
            <a:ext cx="500063" cy="500063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: 圆角 8"/>
          <p:cNvSpPr/>
          <p:nvPr userDrawn="1">
            <p:custDataLst>
              <p:tags r:id="rId4"/>
            </p:custDataLst>
          </p:nvPr>
        </p:nvSpPr>
        <p:spPr>
          <a:xfrm flipH="1">
            <a:off x="5138512" y="5143501"/>
            <a:ext cx="1197766" cy="31194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5"/>
            </p:custDataLst>
          </p:nvPr>
        </p:nvSpPr>
        <p:spPr>
          <a:xfrm flipH="1">
            <a:off x="6664115" y="6291262"/>
            <a:ext cx="2767013" cy="566738"/>
          </a:xfrm>
          <a:custGeom>
            <a:avLst/>
            <a:gdLst>
              <a:gd name="connsiteX0" fmla="*/ 2393310 w 2767013"/>
              <a:gd name="connsiteY0" fmla="*/ 0 h 566738"/>
              <a:gd name="connsiteX1" fmla="*/ 373703 w 2767013"/>
              <a:gd name="connsiteY1" fmla="*/ 0 h 566738"/>
              <a:gd name="connsiteX2" fmla="*/ 0 w 2767013"/>
              <a:gd name="connsiteY2" fmla="*/ 373703 h 566738"/>
              <a:gd name="connsiteX3" fmla="*/ 29368 w 2767013"/>
              <a:gd name="connsiteY3" fmla="*/ 519165 h 566738"/>
              <a:gd name="connsiteX4" fmla="*/ 55189 w 2767013"/>
              <a:gd name="connsiteY4" fmla="*/ 566738 h 566738"/>
              <a:gd name="connsiteX5" fmla="*/ 2711824 w 2767013"/>
              <a:gd name="connsiteY5" fmla="*/ 566738 h 566738"/>
              <a:gd name="connsiteX6" fmla="*/ 2737646 w 2767013"/>
              <a:gd name="connsiteY6" fmla="*/ 519165 h 566738"/>
              <a:gd name="connsiteX7" fmla="*/ 2767013 w 2767013"/>
              <a:gd name="connsiteY7" fmla="*/ 373703 h 566738"/>
              <a:gd name="connsiteX8" fmla="*/ 2393310 w 2767013"/>
              <a:gd name="connsiteY8" fmla="*/ 0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013" h="566738">
                <a:moveTo>
                  <a:pt x="2393310" y="0"/>
                </a:moveTo>
                <a:lnTo>
                  <a:pt x="373703" y="0"/>
                </a:lnTo>
                <a:cubicBezTo>
                  <a:pt x="167313" y="0"/>
                  <a:pt x="0" y="167313"/>
                  <a:pt x="0" y="373703"/>
                </a:cubicBezTo>
                <a:cubicBezTo>
                  <a:pt x="0" y="425301"/>
                  <a:pt x="10457" y="474456"/>
                  <a:pt x="29368" y="519165"/>
                </a:cubicBezTo>
                <a:lnTo>
                  <a:pt x="55189" y="566738"/>
                </a:lnTo>
                <a:lnTo>
                  <a:pt x="2711824" y="566738"/>
                </a:lnTo>
                <a:lnTo>
                  <a:pt x="2737646" y="519165"/>
                </a:lnTo>
                <a:cubicBezTo>
                  <a:pt x="2756556" y="474456"/>
                  <a:pt x="2767013" y="425301"/>
                  <a:pt x="2767013" y="373703"/>
                </a:cubicBezTo>
                <a:cubicBezTo>
                  <a:pt x="2767013" y="167313"/>
                  <a:pt x="2599700" y="0"/>
                  <a:pt x="239331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矩形: 圆角 11"/>
          <p:cNvSpPr/>
          <p:nvPr userDrawn="1">
            <p:custDataLst>
              <p:tags r:id="rId6"/>
            </p:custDataLst>
          </p:nvPr>
        </p:nvSpPr>
        <p:spPr>
          <a:xfrm flipH="1">
            <a:off x="10626023" y="1421607"/>
            <a:ext cx="550068" cy="17621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7"/>
            </p:custDataLst>
          </p:nvPr>
        </p:nvSpPr>
        <p:spPr>
          <a:xfrm flipH="1">
            <a:off x="2105818" y="1925899"/>
            <a:ext cx="1580515" cy="1580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副标题 2"/>
          <p:cNvSpPr>
            <a:spLocks noGrp="1"/>
          </p:cNvSpPr>
          <p:nvPr>
            <p:ph type="body" idx="17826305" hasCustomPrompt="1"/>
            <p:custDataLst>
              <p:tags r:id="rId11"/>
            </p:custDataLst>
          </p:nvPr>
        </p:nvSpPr>
        <p:spPr>
          <a:xfrm>
            <a:off x="5726642" y="2667000"/>
            <a:ext cx="5449358" cy="457200"/>
          </a:xfrm>
        </p:spPr>
        <p:txBody>
          <a:bodyPr vert="horz" wrap="square" lIns="0" tIns="0" rIns="0" bIns="0" anchor="t">
            <a:normAutofit/>
          </a:bodyPr>
          <a:lstStyle>
            <a:lvl1pPr marL="0" indent="0" algn="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THE END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ctrTitle" idx="17826049" hasCustomPrompt="1"/>
            <p:custDataLst>
              <p:tags r:id="rId12"/>
            </p:custDataLst>
          </p:nvPr>
        </p:nvSpPr>
        <p:spPr>
          <a:xfrm>
            <a:off x="5724878" y="3175000"/>
            <a:ext cx="5451122" cy="1016000"/>
          </a:xfrm>
        </p:spPr>
        <p:txBody>
          <a:bodyPr vert="horz" wrap="square" lIns="0" tIns="0" rIns="0" bIns="0" anchor="t">
            <a:norm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6400" spc="0"/>
            </a:lvl1pPr>
          </a:lstStyle>
          <a:p>
            <a:r>
              <a:rPr lang="zh-CN" altLang="en-US" dirty="0"/>
              <a:t>谢谢观看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1-5-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17826305" hasCustomPrompt="1"/>
            <p:custDataLst>
              <p:tags r:id="rId5"/>
            </p:custDataLst>
          </p:nvPr>
        </p:nvSpPr>
        <p:spPr>
          <a:xfrm>
            <a:off x="761471" y="2667000"/>
            <a:ext cx="2363258" cy="4572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ctrTitle" idx="17826049" hasCustomPrompt="1"/>
            <p:custDataLst>
              <p:tags r:id="rId6"/>
            </p:custDataLst>
          </p:nvPr>
        </p:nvSpPr>
        <p:spPr>
          <a:xfrm>
            <a:off x="760942" y="3175000"/>
            <a:ext cx="2364317" cy="7620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None/>
              <a:defRPr sz="4800" b="1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319883777" hasCustomPrompt="1"/>
            <p:custDataLst>
              <p:tags r:id="rId7"/>
            </p:custDataLst>
          </p:nvPr>
        </p:nvSpPr>
        <p:spPr>
          <a:xfrm>
            <a:off x="4070350" y="22860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14" name="装饰  3"/>
          <p:cNvSpPr>
            <a:spLocks noGrp="1"/>
          </p:cNvSpPr>
          <p:nvPr>
            <p:ph type="body" idx="319883522" hasCustomPrompt="1"/>
            <p:custDataLst>
              <p:tags r:id="rId8"/>
            </p:custDataLst>
          </p:nvPr>
        </p:nvSpPr>
        <p:spPr>
          <a:xfrm>
            <a:off x="4851400" y="22098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51446017" hasCustomPrompt="1"/>
            <p:custDataLst>
              <p:tags r:id="rId9"/>
            </p:custDataLst>
          </p:nvPr>
        </p:nvSpPr>
        <p:spPr>
          <a:xfrm>
            <a:off x="5080000" y="21336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319949313" hasCustomPrompt="1"/>
            <p:custDataLst>
              <p:tags r:id="rId10"/>
            </p:custDataLst>
          </p:nvPr>
        </p:nvSpPr>
        <p:spPr>
          <a:xfrm>
            <a:off x="7994650" y="22860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sp>
        <p:nvSpPr>
          <p:cNvPr id="17" name="装饰  6"/>
          <p:cNvSpPr>
            <a:spLocks noGrp="1"/>
          </p:cNvSpPr>
          <p:nvPr>
            <p:ph type="body" idx="319949058" hasCustomPrompt="1"/>
            <p:custDataLst>
              <p:tags r:id="rId11"/>
            </p:custDataLst>
          </p:nvPr>
        </p:nvSpPr>
        <p:spPr>
          <a:xfrm>
            <a:off x="8775700" y="22098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51511553" hasCustomPrompt="1"/>
            <p:custDataLst>
              <p:tags r:id="rId12"/>
            </p:custDataLst>
          </p:nvPr>
        </p:nvSpPr>
        <p:spPr>
          <a:xfrm>
            <a:off x="9004300" y="21336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320014849" hasCustomPrompt="1"/>
            <p:custDataLst>
              <p:tags r:id="rId13"/>
            </p:custDataLst>
          </p:nvPr>
        </p:nvSpPr>
        <p:spPr>
          <a:xfrm>
            <a:off x="4070350" y="39624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03</a:t>
            </a:r>
            <a:endParaRPr lang="zh-CN" altLang="en-US" smtClean="0"/>
          </a:p>
        </p:txBody>
      </p:sp>
      <p:sp>
        <p:nvSpPr>
          <p:cNvPr id="20" name="装饰  9"/>
          <p:cNvSpPr>
            <a:spLocks noGrp="1"/>
          </p:cNvSpPr>
          <p:nvPr>
            <p:ph type="body" idx="320014594" hasCustomPrompt="1"/>
            <p:custDataLst>
              <p:tags r:id="rId14"/>
            </p:custDataLst>
          </p:nvPr>
        </p:nvSpPr>
        <p:spPr>
          <a:xfrm>
            <a:off x="4851400" y="38862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51577089" hasCustomPrompt="1"/>
            <p:custDataLst>
              <p:tags r:id="rId15"/>
            </p:custDataLst>
          </p:nvPr>
        </p:nvSpPr>
        <p:spPr>
          <a:xfrm>
            <a:off x="5080000" y="38100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idx="320080385" hasCustomPrompt="1"/>
            <p:custDataLst>
              <p:tags r:id="rId16"/>
            </p:custDataLst>
          </p:nvPr>
        </p:nvSpPr>
        <p:spPr>
          <a:xfrm>
            <a:off x="7994650" y="39624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04</a:t>
            </a:r>
            <a:endParaRPr lang="zh-CN" altLang="en-US" smtClean="0"/>
          </a:p>
        </p:txBody>
      </p:sp>
      <p:sp>
        <p:nvSpPr>
          <p:cNvPr id="23" name="装饰  2"/>
          <p:cNvSpPr>
            <a:spLocks noGrp="1"/>
          </p:cNvSpPr>
          <p:nvPr>
            <p:ph type="body" idx="320080130" hasCustomPrompt="1"/>
            <p:custDataLst>
              <p:tags r:id="rId17"/>
            </p:custDataLst>
          </p:nvPr>
        </p:nvSpPr>
        <p:spPr>
          <a:xfrm>
            <a:off x="8775700" y="38862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4" name="Text Placeholder 23"/>
          <p:cNvSpPr>
            <a:spLocks noGrp="1"/>
          </p:cNvSpPr>
          <p:nvPr>
            <p:ph type="body" idx="51642625" hasCustomPrompt="1"/>
            <p:custDataLst>
              <p:tags r:id="rId18"/>
            </p:custDataLst>
          </p:nvPr>
        </p:nvSpPr>
        <p:spPr>
          <a:xfrm>
            <a:off x="9004300" y="38100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2" Type="http://schemas.openxmlformats.org/officeDocument/2006/relationships/theme" Target="../theme/theme2.xml"/><Relationship Id="rId31" Type="http://schemas.openxmlformats.org/officeDocument/2006/relationships/tags" Target="../tags/tag235.xml"/><Relationship Id="rId30" Type="http://schemas.openxmlformats.org/officeDocument/2006/relationships/tags" Target="../tags/tag234.xml"/><Relationship Id="rId3" Type="http://schemas.openxmlformats.org/officeDocument/2006/relationships/slideLayout" Target="../slideLayouts/slideLayout13.xml"/><Relationship Id="rId29" Type="http://schemas.openxmlformats.org/officeDocument/2006/relationships/tags" Target="../tags/tag233.xml"/><Relationship Id="rId28" Type="http://schemas.openxmlformats.org/officeDocument/2006/relationships/tags" Target="../tags/tag232.xml"/><Relationship Id="rId27" Type="http://schemas.openxmlformats.org/officeDocument/2006/relationships/tags" Target="../tags/tag231.xml"/><Relationship Id="rId26" Type="http://schemas.openxmlformats.org/officeDocument/2006/relationships/tags" Target="../tags/tag230.xml"/><Relationship Id="rId25" Type="http://schemas.openxmlformats.org/officeDocument/2006/relationships/tags" Target="../tags/tag229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>
            <p:custDataLst>
              <p:tags r:id="rId23"/>
            </p:custDataLst>
          </p:nvPr>
        </p:nvSpPr>
        <p:spPr>
          <a:xfrm>
            <a:off x="7868920" y="0"/>
            <a:ext cx="4321810" cy="6858000"/>
          </a:xfrm>
          <a:custGeom>
            <a:avLst/>
            <a:gdLst>
              <a:gd name="connsiteX0" fmla="*/ 2552450 w 4322051"/>
              <a:gd name="connsiteY0" fmla="*/ 0 h 6863893"/>
              <a:gd name="connsiteX1" fmla="*/ 4322051 w 4322051"/>
              <a:gd name="connsiteY1" fmla="*/ 0 h 6863893"/>
              <a:gd name="connsiteX2" fmla="*/ 4322051 w 4322051"/>
              <a:gd name="connsiteY2" fmla="*/ 6863893 h 6863893"/>
              <a:gd name="connsiteX3" fmla="*/ 2588638 w 4322051"/>
              <a:gd name="connsiteY3" fmla="*/ 6863893 h 6863893"/>
              <a:gd name="connsiteX4" fmla="*/ 2655512 w 4322051"/>
              <a:gd name="connsiteY4" fmla="*/ 6782842 h 6863893"/>
              <a:gd name="connsiteX5" fmla="*/ 2852255 w 4322051"/>
              <a:gd name="connsiteY5" fmla="*/ 6138748 h 6863893"/>
              <a:gd name="connsiteX6" fmla="*/ 1932423 w 4322051"/>
              <a:gd name="connsiteY6" fmla="*/ 5010153 h 6863893"/>
              <a:gd name="connsiteX7" fmla="*/ 1890917 w 4322051"/>
              <a:gd name="connsiteY7" fmla="*/ 5003818 h 6863893"/>
              <a:gd name="connsiteX8" fmla="*/ 495300 w 4322051"/>
              <a:gd name="connsiteY8" fmla="*/ 5003818 h 6863893"/>
              <a:gd name="connsiteX9" fmla="*/ 0 w 4322051"/>
              <a:gd name="connsiteY9" fmla="*/ 4508518 h 6863893"/>
              <a:gd name="connsiteX10" fmla="*/ 495300 w 4322051"/>
              <a:gd name="connsiteY10" fmla="*/ 4013218 h 6863893"/>
              <a:gd name="connsiteX11" fmla="*/ 532130 w 4322051"/>
              <a:gd name="connsiteY11" fmla="*/ 4013218 h 6863893"/>
              <a:gd name="connsiteX12" fmla="*/ 532130 w 4322051"/>
              <a:gd name="connsiteY12" fmla="*/ 4006797 h 6863893"/>
              <a:gd name="connsiteX13" fmla="*/ 1569167 w 4322051"/>
              <a:gd name="connsiteY13" fmla="*/ 4006797 h 6863893"/>
              <a:gd name="connsiteX14" fmla="*/ 2865167 w 4322051"/>
              <a:gd name="connsiteY14" fmla="*/ 2710798 h 6863893"/>
              <a:gd name="connsiteX15" fmla="*/ 1701675 w 4322051"/>
              <a:gd name="connsiteY15" fmla="*/ 1421488 h 6863893"/>
              <a:gd name="connsiteX16" fmla="*/ 1569188 w 4322051"/>
              <a:gd name="connsiteY16" fmla="*/ 1414799 h 6863893"/>
              <a:gd name="connsiteX17" fmla="*/ 870268 w 4322051"/>
              <a:gd name="connsiteY17" fmla="*/ 1414799 h 6863893"/>
              <a:gd name="connsiteX18" fmla="*/ 613093 w 4322051"/>
              <a:gd name="connsiteY18" fmla="*/ 1157624 h 6863893"/>
              <a:gd name="connsiteX19" fmla="*/ 870268 w 4322051"/>
              <a:gd name="connsiteY19" fmla="*/ 900448 h 6863893"/>
              <a:gd name="connsiteX20" fmla="*/ 989330 w 4322051"/>
              <a:gd name="connsiteY20" fmla="*/ 900448 h 6863893"/>
              <a:gd name="connsiteX21" fmla="*/ 1699555 w 4322051"/>
              <a:gd name="connsiteY21" fmla="*/ 900448 h 6863893"/>
              <a:gd name="connsiteX22" fmla="*/ 2556805 w 4322051"/>
              <a:gd name="connsiteY22" fmla="*/ 43199 h 686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22051" h="6863893">
                <a:moveTo>
                  <a:pt x="2552450" y="0"/>
                </a:moveTo>
                <a:lnTo>
                  <a:pt x="4322051" y="0"/>
                </a:lnTo>
                <a:lnTo>
                  <a:pt x="4322051" y="6863893"/>
                </a:lnTo>
                <a:lnTo>
                  <a:pt x="2588638" y="6863893"/>
                </a:lnTo>
                <a:lnTo>
                  <a:pt x="2655512" y="6782842"/>
                </a:lnTo>
                <a:cubicBezTo>
                  <a:pt x="2779725" y="6598982"/>
                  <a:pt x="2852255" y="6377335"/>
                  <a:pt x="2852255" y="6138748"/>
                </a:cubicBezTo>
                <a:cubicBezTo>
                  <a:pt x="2852255" y="5582045"/>
                  <a:pt x="2457370" y="5117572"/>
                  <a:pt x="1932423" y="5010153"/>
                </a:cubicBezTo>
                <a:lnTo>
                  <a:pt x="1890917" y="5003818"/>
                </a:lnTo>
                <a:lnTo>
                  <a:pt x="495300" y="5003818"/>
                </a:lnTo>
                <a:cubicBezTo>
                  <a:pt x="221753" y="5003818"/>
                  <a:pt x="0" y="4782065"/>
                  <a:pt x="0" y="4508518"/>
                </a:cubicBezTo>
                <a:cubicBezTo>
                  <a:pt x="0" y="4234971"/>
                  <a:pt x="221753" y="4013218"/>
                  <a:pt x="495300" y="4013218"/>
                </a:cubicBezTo>
                <a:lnTo>
                  <a:pt x="532130" y="4013218"/>
                </a:lnTo>
                <a:lnTo>
                  <a:pt x="532130" y="4006797"/>
                </a:lnTo>
                <a:lnTo>
                  <a:pt x="1569167" y="4006797"/>
                </a:lnTo>
                <a:cubicBezTo>
                  <a:pt x="2284928" y="4006797"/>
                  <a:pt x="2865167" y="3426558"/>
                  <a:pt x="2865167" y="2710798"/>
                </a:cubicBezTo>
                <a:cubicBezTo>
                  <a:pt x="2865167" y="2039771"/>
                  <a:pt x="2355191" y="1487857"/>
                  <a:pt x="1701675" y="1421488"/>
                </a:cubicBezTo>
                <a:lnTo>
                  <a:pt x="1569188" y="1414799"/>
                </a:lnTo>
                <a:lnTo>
                  <a:pt x="870268" y="1414799"/>
                </a:lnTo>
                <a:cubicBezTo>
                  <a:pt x="728234" y="1414799"/>
                  <a:pt x="613093" y="1299658"/>
                  <a:pt x="613093" y="1157624"/>
                </a:cubicBezTo>
                <a:cubicBezTo>
                  <a:pt x="613093" y="1015590"/>
                  <a:pt x="728234" y="900448"/>
                  <a:pt x="870268" y="900448"/>
                </a:cubicBezTo>
                <a:lnTo>
                  <a:pt x="989330" y="900448"/>
                </a:lnTo>
                <a:lnTo>
                  <a:pt x="1699555" y="900448"/>
                </a:lnTo>
                <a:cubicBezTo>
                  <a:pt x="2173001" y="900448"/>
                  <a:pt x="2556805" y="516645"/>
                  <a:pt x="2556805" y="43199"/>
                </a:cubicBezTo>
                <a:close/>
              </a:path>
            </a:pathLst>
          </a:cu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24"/>
            </p:custDataLst>
          </p:nvPr>
        </p:nvSpPr>
        <p:spPr>
          <a:xfrm>
            <a:off x="8622576" y="1911385"/>
            <a:ext cx="1580515" cy="1580515"/>
          </a:xfrm>
          <a:prstGeom prst="ellipse">
            <a:avLst/>
          </a:prstGeom>
          <a:solidFill>
            <a:schemeClr val="tx1">
              <a:lumMod val="75000"/>
              <a:lumOff val="25000"/>
              <a:alpha val="5000"/>
            </a:schemeClr>
          </a:solidFill>
          <a:ln>
            <a:noFill/>
          </a:ln>
          <a:effectLst>
            <a:outerShdw blurRad="177800" dist="38100" dir="5400000" sx="105000" sy="105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3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2" Type="http://schemas.openxmlformats.org/officeDocument/2006/relationships/slideLayout" Target="../slideLayouts/slideLayout2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png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260.xml"/><Relationship Id="rId1" Type="http://schemas.openxmlformats.org/officeDocument/2006/relationships/tags" Target="../tags/tag25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6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69.xml"/><Relationship Id="rId2" Type="http://schemas.openxmlformats.org/officeDocument/2006/relationships/image" Target="../media/image5.png"/><Relationship Id="rId1" Type="http://schemas.openxmlformats.org/officeDocument/2006/relationships/tags" Target="../tags/tag26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ph type="ctrTitle" idx="16388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sz="4000"/>
              <a:t>大模型辅助的</a:t>
            </a:r>
            <a:r>
              <a:rPr lang="en-US" altLang="zh-CN" sz="4000"/>
              <a:t>Web</a:t>
            </a:r>
            <a:r>
              <a:rPr lang="zh-CN" altLang="en-US" sz="4000"/>
              <a:t>安全事件管理系统</a:t>
            </a:r>
            <a:br>
              <a:rPr lang="zh-CN" altLang="en-US" sz="4000"/>
            </a:br>
            <a:br>
              <a:rPr lang="zh-CN" altLang="en-US" sz="5700"/>
            </a:br>
            <a:r>
              <a:rPr lang="zh-CN" altLang="en-US" sz="2220"/>
              <a:t>前后端设计</a:t>
            </a:r>
            <a:endParaRPr lang="zh-CN" altLang="en-US" sz="2220"/>
          </a:p>
        </p:txBody>
      </p:sp>
      <p:sp>
        <p:nvSpPr>
          <p:cNvPr id="4" name="署名占位符 10"/>
          <p:cNvSpPr>
            <a:spLocks noGrp="1"/>
          </p:cNvSpPr>
          <p:nvPr>
            <p:ph type="body" sz="quarter" idx="16390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/>
              <a:t>汇报人：</a:t>
            </a:r>
            <a:r>
              <a:rPr lang="zh-CN" altLang="en-US">
                <a:cs typeface="Arial" panose="020B0604020202020204" pitchFamily="34" charset="0"/>
              </a:rPr>
              <a:t>黄泽彬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6386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6385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sz="4500"/>
              <a:t>目录</a:t>
            </a:r>
            <a:endParaRPr lang="zh-CN" altLang="en-US" sz="4500"/>
          </a:p>
        </p:txBody>
      </p:sp>
      <p:sp>
        <p:nvSpPr>
          <p:cNvPr id="4" name="文本占位符 3"/>
          <p:cNvSpPr>
            <a:spLocks noGrp="1"/>
          </p:cNvSpPr>
          <p:nvPr>
            <p:ph type="body" idx="16388"/>
            <p:custDataLst>
              <p:tags r:id="rId3"/>
            </p:custDataLst>
          </p:nvPr>
        </p:nvSpPr>
        <p:spPr/>
        <p:txBody>
          <a:bodyPr/>
          <a:p>
            <a:r>
              <a:rPr lang="en-US" altLang="en-US"/>
              <a:t>01</a:t>
            </a:r>
            <a:endParaRPr lang="en-US" altLang="en-US"/>
          </a:p>
        </p:txBody>
      </p:sp>
      <p:sp>
        <p:nvSpPr>
          <p:cNvPr id="5" name="装饰  3"/>
          <p:cNvSpPr>
            <a:spLocks noGrp="1"/>
          </p:cNvSpPr>
          <p:nvPr>
            <p:ph type="body" idx="16391" hasCustomPrompt="1"/>
            <p:custDataLst>
              <p:tags r:id="rId4"/>
            </p:custDataLst>
          </p:nvPr>
        </p:nvSpPr>
        <p:spPr/>
        <p:txBody>
          <a:bodyPr>
            <a:noAutofit/>
          </a:bodyPr>
          <a:p>
            <a:pPr>
              <a:buNone/>
            </a:pP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6387"/>
            <p:custDataLst>
              <p:tags r:id="rId5"/>
            </p:custDataLst>
          </p:nvPr>
        </p:nvSpPr>
        <p:spPr/>
        <p:txBody>
          <a:bodyPr/>
          <a:p>
            <a:r>
              <a:rPr lang="zh-CN" altLang="en-US"/>
              <a:t>项目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6390"/>
            <p:custDataLst>
              <p:tags r:id="rId6"/>
            </p:custDataLst>
          </p:nvPr>
        </p:nvSpPr>
        <p:spPr/>
        <p:txBody>
          <a:bodyPr/>
          <a:p>
            <a:r>
              <a:rPr lang="en-US" altLang="en-US"/>
              <a:t>02</a:t>
            </a:r>
            <a:endParaRPr lang="en-US" altLang="en-US"/>
          </a:p>
        </p:txBody>
      </p:sp>
      <p:sp>
        <p:nvSpPr>
          <p:cNvPr id="8" name="装饰  6"/>
          <p:cNvSpPr>
            <a:spLocks noGrp="1"/>
          </p:cNvSpPr>
          <p:nvPr>
            <p:ph type="body" idx="16392" hasCustomPrompt="1"/>
            <p:custDataLst>
              <p:tags r:id="rId7"/>
            </p:custDataLst>
          </p:nvPr>
        </p:nvSpPr>
        <p:spPr>
          <a:xfrm>
            <a:off x="8779638" y="3048022"/>
            <a:ext cx="25400" cy="762000"/>
          </a:xfrm>
        </p:spPr>
        <p:txBody>
          <a:bodyPr>
            <a:noAutofit/>
          </a:bodyPr>
          <a:p>
            <a:pPr>
              <a:buNone/>
            </a:pP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6389"/>
            <p:custDataLst>
              <p:tags r:id="rId8"/>
            </p:custDataLst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994636" y="4202898"/>
            <a:ext cx="596903" cy="5080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kern="1200" spc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0" rtl="0" eaLnBrk="1" latinLnBrk="0" hangingPunct="1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/>
              <a:t>04</a:t>
            </a:r>
            <a:r>
              <a:rPr lang="en-US" altLang="zh-CN">
                <a:cs typeface="Arial" panose="020B0604020202020204" pitchFamily="34" charset="0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前端设计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8" name="文本占位符 3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4070336" y="4202898"/>
            <a:ext cx="596903" cy="5080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kern="1200" spc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0" rtl="0" eaLnBrk="1" latinLnBrk="0" hangingPunct="1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/>
              <a:t>03</a:t>
            </a:r>
            <a:r>
              <a:rPr lang="en-US" altLang="zh-CN">
                <a:cs typeface="Arial" panose="020B0604020202020204" pitchFamily="34" charset="0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后端设计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6388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项目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节编号 3"/>
          <p:cNvSpPr>
            <a:spLocks noGrp="1"/>
          </p:cNvSpPr>
          <p:nvPr>
            <p:ph type="body" sz="quarter" idx="16389"/>
            <p:custDataLst>
              <p:tags r:id="rId2"/>
            </p:custDataLst>
          </p:nvPr>
        </p:nvSpPr>
        <p:spPr/>
        <p:txBody>
          <a:bodyPr/>
          <a:p>
            <a:r>
              <a:rPr lang="en-US" altLang="en-US"/>
              <a:t>01</a:t>
            </a:r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6385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3300"/>
              <a:t>智能化需求迫切</a:t>
            </a:r>
            <a:endParaRPr lang="zh-CN" altLang="en-US" sz="3300"/>
          </a:p>
        </p:txBody>
      </p:sp>
      <p:sp>
        <p:nvSpPr>
          <p:cNvPr id="4" name="装饰  2"/>
          <p:cNvSpPr>
            <a:spLocks noGrp="1"/>
          </p:cNvSpPr>
          <p:nvPr>
            <p:ph type="body" idx="16396" hasCustomPrompt="1"/>
            <p:custDataLst>
              <p:tags r:id="rId2"/>
            </p:custDataLst>
          </p:nvPr>
        </p:nvSpPr>
        <p:spPr>
          <a:xfrm>
            <a:off x="960451" y="1636262"/>
            <a:ext cx="914400" cy="914400"/>
          </a:xfrm>
        </p:spPr>
        <p:txBody>
          <a:bodyPr>
            <a:noAutofit/>
          </a:bodyPr>
          <a:p>
            <a:pPr>
              <a:buNone/>
            </a:pP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6388"/>
            <p:custDataLst>
              <p:tags r:id="rId3"/>
            </p:custDataLst>
          </p:nvPr>
        </p:nvSpPr>
        <p:spPr>
          <a:xfrm>
            <a:off x="1144601" y="1864862"/>
            <a:ext cx="546100" cy="457200"/>
          </a:xfrm>
        </p:spPr>
        <p:txBody>
          <a:bodyPr/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6386"/>
            <p:custDataLst>
              <p:tags r:id="rId4"/>
            </p:custDataLst>
          </p:nvPr>
        </p:nvSpPr>
        <p:spPr>
          <a:xfrm>
            <a:off x="1041400" y="2654300"/>
            <a:ext cx="1701800" cy="406400"/>
          </a:xfrm>
        </p:spPr>
        <p:txBody>
          <a:bodyPr>
            <a:normAutofit fontScale="90000" lnSpcReduction="10000"/>
          </a:bodyPr>
          <a:p>
            <a:r>
              <a:rPr lang="zh-CN" altLang="en-US"/>
              <a:t>项目</a:t>
            </a:r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8" name="装饰  6"/>
          <p:cNvSpPr>
            <a:spLocks noGrp="1"/>
          </p:cNvSpPr>
          <p:nvPr>
            <p:ph type="body" idx="16397" hasCustomPrompt="1"/>
            <p:custDataLst>
              <p:tags r:id="rId5"/>
            </p:custDataLst>
          </p:nvPr>
        </p:nvSpPr>
        <p:spPr>
          <a:xfrm>
            <a:off x="6109995" y="1636230"/>
            <a:ext cx="914400" cy="914400"/>
          </a:xfrm>
        </p:spPr>
        <p:txBody>
          <a:bodyPr>
            <a:noAutofit/>
          </a:bodyPr>
          <a:p>
            <a:pPr>
              <a:buNone/>
            </a:pP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6391"/>
            <p:custDataLst>
              <p:tags r:id="rId6"/>
            </p:custDataLst>
          </p:nvPr>
        </p:nvSpPr>
        <p:spPr>
          <a:xfrm>
            <a:off x="6294145" y="1864830"/>
            <a:ext cx="546100" cy="457200"/>
          </a:xfrm>
        </p:spPr>
        <p:txBody>
          <a:bodyPr/>
          <a:p>
            <a:r>
              <a:rPr lang="zh-CN" altLang="en-US"/>
              <a:t>02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6389"/>
            <p:custDataLst>
              <p:tags r:id="rId7"/>
            </p:custDataLst>
          </p:nvPr>
        </p:nvSpPr>
        <p:spPr>
          <a:xfrm>
            <a:off x="6233323" y="2684209"/>
            <a:ext cx="2745972" cy="544599"/>
          </a:xfrm>
        </p:spPr>
        <p:txBody>
          <a:bodyPr>
            <a:normAutofit/>
          </a:bodyPr>
          <a:p>
            <a:r>
              <a:rPr lang="zh-CN" altLang="en-US"/>
              <a:t>项目目标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50" y="3265805"/>
            <a:ext cx="4777105" cy="17202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8200" y="3275965"/>
            <a:ext cx="4387850" cy="170307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6388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节编号 3"/>
          <p:cNvSpPr>
            <a:spLocks noGrp="1"/>
          </p:cNvSpPr>
          <p:nvPr>
            <p:ph type="body" sz="quarter" idx="16389"/>
            <p:custDataLst>
              <p:tags r:id="rId2"/>
            </p:custDataLst>
          </p:nvPr>
        </p:nvSpPr>
        <p:spPr/>
        <p:txBody>
          <a:bodyPr/>
          <a:p>
            <a:r>
              <a:rPr lang="en-US" altLang="en-US"/>
              <a:t>02</a:t>
            </a:r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" y="307975"/>
            <a:ext cx="3159125" cy="63099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45" y="1533525"/>
            <a:ext cx="4253865" cy="38582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6388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后端</a:t>
            </a:r>
            <a:r>
              <a:rPr lang="zh-CN" altLang="en-US">
                <a:solidFill>
                  <a:schemeClr val="tx1"/>
                </a:solidFill>
              </a:rPr>
              <a:t>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节编号 3"/>
          <p:cNvSpPr>
            <a:spLocks noGrp="1"/>
          </p:cNvSpPr>
          <p:nvPr>
            <p:ph type="body" sz="quarter" idx="16389"/>
            <p:custDataLst>
              <p:tags r:id="rId2"/>
            </p:custDataLst>
          </p:nvPr>
        </p:nvSpPr>
        <p:spPr/>
        <p:txBody>
          <a:bodyPr/>
          <a:p>
            <a:r>
              <a:rPr lang="en-US" altLang="en-US"/>
              <a:t>0</a:t>
            </a:r>
            <a:r>
              <a:rPr lang="en-US" altLang="zh-CN">
                <a:cs typeface="Arial" panose="020B0604020202020204" pitchFamily="34" charset="0"/>
              </a:rPr>
              <a:t>3</a:t>
            </a:r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6385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3300">
                <a:solidFill>
                  <a:schemeClr val="tx1"/>
                </a:solidFill>
              </a:rPr>
              <a:t>系统架构</a:t>
            </a:r>
            <a:endParaRPr lang="zh-CN" altLang="en-US"/>
          </a:p>
        </p:txBody>
      </p:sp>
      <p:pic>
        <p:nvPicPr>
          <p:cNvPr id="3" name="图片 2" descr="post_object_image_2442749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79" y="1289743"/>
            <a:ext cx="8982228" cy="556831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6388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前端</a:t>
            </a:r>
            <a:r>
              <a:rPr lang="zh-CN" altLang="en-US">
                <a:solidFill>
                  <a:schemeClr val="tx1"/>
                </a:solidFill>
              </a:rPr>
              <a:t>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节编号 3"/>
          <p:cNvSpPr>
            <a:spLocks noGrp="1"/>
          </p:cNvSpPr>
          <p:nvPr>
            <p:ph type="body" sz="quarter" idx="16389"/>
            <p:custDataLst>
              <p:tags r:id="rId2"/>
            </p:custDataLst>
          </p:nvPr>
        </p:nvSpPr>
        <p:spPr/>
        <p:txBody>
          <a:bodyPr/>
          <a:p>
            <a:r>
              <a:rPr lang="en-US" altLang="en-US"/>
              <a:t>04</a:t>
            </a:r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d"/>
</p:tagLst>
</file>

<file path=ppt/tags/tag10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10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10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0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04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05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06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07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08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09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110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1.xml><?xml version="1.0" encoding="utf-8"?>
<p:tagLst xmlns:p="http://schemas.openxmlformats.org/presentationml/2006/main">
  <p:tag name="KSO_WM_UNIT_TYPE" val="b"/>
  <p:tag name="KSO_WM_BEAUTIFY_FLAG" val="#wm#"/>
  <p:tag name="KSO_WM_UNIT_INDEX" val="1"/>
  <p:tag name="KSO_WM_UNIT_TEXT_TYPE" val="1"/>
  <p:tag name="KSO_WM_FIGMA_FLAG" val="#fgm#"/>
  <p:tag name="KSO_WM_UNIT_ID" val="_11*b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2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b493542eb49de8ed050c75b1dde834bd3fef742b"/>
  <p:tag name="KSO_WM_NEWLAYOUT_ID" val="8406"/>
  <p:tag name="KSO_WM_FIGMA_FLAG" val="#fgm#"/>
  <p:tag name="KSO_WM_UNIT_ID" val="_11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4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5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7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8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9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120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e2aab0df77aca35ed2900bb32d7a7cf5c54f94f5"/>
  <p:tag name="KSO_WM_NEWLAYOUT_ID" val="8398"/>
  <p:tag name="KSO_WM_FIGMA_FLAG" val="#fgm#"/>
  <p:tag name="KSO_WM_UNIT_ID" val="_10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21.xml><?xml version="1.0" encoding="utf-8"?>
<p:tagLst xmlns:p="http://schemas.openxmlformats.org/presentationml/2006/main">
  <p:tag name="KSO_WM_UNIT_TYPE" val="e"/>
  <p:tag name="KSO_WM_BEAUTIFY_FLAG" val="#wm#"/>
  <p:tag name="KSO_WM_UNIT_INDEX" val="1"/>
  <p:tag name="KSO_WM_FIGMA_FLAG" val="#fgm#"/>
  <p:tag name="KSO_WM_UNIT_ID" val="_10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2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2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2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25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b"/>
</p:tagLst>
</file>

<file path=ppt/tags/tag126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a"/>
  <p:tag name="KSO_WM_LAYOUT_CHECK_HASH" val="3c69a3262e64c835b0afd433f02b6c27b0d03ac9"/>
  <p:tag name="KSO_WM_NEWLAYOUT_ID" val="slide_16e3c7e9f5c87664"/>
</p:tagLst>
</file>

<file path=ppt/tags/tag12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SUBTYPE" val="d"/>
  <p:tag name="KSO_WM_UNIT_TYPE" val="l_h_i"/>
</p:tagLst>
</file>

<file path=ppt/tags/tag128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1_2"/>
  <p:tag name="KSO_WM_UNIT_TYPE" val="l_h_i"/>
</p:tagLst>
</file>

<file path=ppt/tags/tag12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13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3_1"/>
  <p:tag name="KSO_WM_UNIT_TYPE" val="l_h_i"/>
</p:tagLst>
</file>

<file path=ppt/tags/tag13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SUBTYPE" val="d"/>
  <p:tag name="KSO_WM_UNIT_TYPE" val="l_h_i"/>
</p:tagLst>
</file>

<file path=ppt/tags/tag131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2_2"/>
  <p:tag name="KSO_WM_UNIT_TYPE" val="l_h_i"/>
</p:tagLst>
</file>

<file path=ppt/tags/tag13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13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40490280"/>
  <p:tag name="KSO_WM_TEMPLATE_CATEGORY" val="custom"/>
</p:tagLst>
</file>

<file path=ppt/tags/tag134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TEMPLATE_INDEX" val="40490280"/>
  <p:tag name="KSO_WM_TEMPLATE_CATEGORY" val="custom"/>
</p:tagLst>
</file>

<file path=ppt/tags/tag13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3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3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38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2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39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2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d"/>
</p:tagLst>
</file>

<file path=ppt/tags/tag14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2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4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2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42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2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43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2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4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9"/>
  <p:tag name="KSO_WM_TEMPLATE_INDEX" val="40490280"/>
  <p:tag name="KSO_WM_TEMPLATE_CATEGORY" val="custom"/>
</p:tagLst>
</file>

<file path=ppt/tags/tag145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46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47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4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40490280"/>
  <p:tag name="KSO_WM_TEMPLATE_CATEGORY" val="custom"/>
</p:tagLst>
</file>

<file path=ppt/tags/tag149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3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TEMPLATE_INDEX" val="40490280"/>
  <p:tag name="KSO_WM_TEMPLATE_CATEGORY" val="custom"/>
</p:tagLst>
</file>

<file path=ppt/tags/tag1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150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3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TEMPLATE_INDEX" val="40490280"/>
  <p:tag name="KSO_WM_TEMPLATE_CATEGORY" val="custom"/>
</p:tagLst>
</file>

<file path=ppt/tags/tag151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52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5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54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4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TEMPLATE_INDEX" val="40490280"/>
  <p:tag name="KSO_WM_TEMPLATE_CATEGORY" val="custom"/>
</p:tagLst>
</file>

<file path=ppt/tags/tag155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4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TEXT_LAYER_COUNT" val="1"/>
  <p:tag name="KSO_WM_TEMPLATE_INDEX" val="40490280"/>
  <p:tag name="KSO_WM_TEMPLATE_CATEGORY" val="custom"/>
</p:tagLst>
</file>

<file path=ppt/tags/tag156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4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TEMPLATE_INDEX" val="40490280"/>
  <p:tag name="KSO_WM_TEMPLATE_CATEGORY" val="custom"/>
</p:tagLst>
</file>

<file path=ppt/tags/tag157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4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TEXT_LAYER_COUNT" val="1"/>
  <p:tag name="KSO_WM_TEMPLATE_INDEX" val="40490280"/>
  <p:tag name="KSO_WM_TEMPLATE_CATEGORY" val="custom"/>
</p:tagLst>
</file>

<file path=ppt/tags/tag15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59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160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6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40490280"/>
  <p:tag name="KSO_WM_TEMPLATE_CATEGORY" val="custom"/>
</p:tagLst>
</file>

<file path=ppt/tags/tag16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40490280"/>
  <p:tag name="KSO_WM_TEMPLATE_CATEGORY" val="custom"/>
</p:tagLst>
</file>

<file path=ppt/tags/tag163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6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65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66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67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68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69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7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408"/>
  <p:tag name="KSO_WM_TEMPLATE_INDEX" val="40490280"/>
  <p:tag name="KSO_WM_TEMPLATE_CATEGORY" val="custom"/>
</p:tagLst>
</file>

<file path=ppt/tags/tag1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70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71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72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73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8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1"/>
  <p:tag name="KSO_WM_TEMPLATE_INDEX" val="40490280"/>
  <p:tag name="KSO_WM_TEMPLATE_CATEGORY" val="custom"/>
</p:tagLst>
</file>

<file path=ppt/tags/tag174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75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76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7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  <p:tag name="KSO_WM_TEMPLATE_INDEX" val="40490280"/>
  <p:tag name="KSO_WM_TEMPLATE_CATEGORY" val="custom"/>
</p:tagLst>
</file>

<file path=ppt/tags/tag178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9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79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9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0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9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9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9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9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4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5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6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7.xml><?xml version="1.0" encoding="utf-8"?>
<p:tagLst xmlns:p="http://schemas.openxmlformats.org/presentationml/2006/main">
  <p:tag name="KSO_WM_BEAUTIFY_FLAG" val="#wm#"/>
  <p:tag name="KSO_WM_UNIT_INDEX" val="1"/>
  <p:tag name="KSO_WM_UNIT_SUBTYPE" val="c"/>
  <p:tag name="KSO_WM_UNIT_TEXT_TYPE" val="1"/>
  <p:tag name="KSO_WM_UNIT_TYPE" val="f"/>
  <p:tag name="KSO_WM_FIGMA_FLAG" val="#fgm#"/>
  <p:tag name="KSO_WM_UNIT_ID" val="_9*f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8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5d169452d16eadec3325c329ed50c3967b2ac2e6"/>
  <p:tag name="KSO_WM_NEWLAYOUT_ID" val="8392"/>
  <p:tag name="KSO_WM_FIGMA_FLAG" val="#fgm#"/>
  <p:tag name="KSO_WM_UNIT_ID" val="_9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9.xml><?xml version="1.0" encoding="utf-8"?>
<p:tagLst xmlns:p="http://schemas.openxmlformats.org/presentationml/2006/main">
  <p:tag name="KSO_WM_UNIT_TYPE" val="f"/>
  <p:tag name="KSO_WM_BEAUTIFY_FLAG" val="#wm#"/>
  <p:tag name="KSO_WM_UNIT_INDEX" val="2"/>
  <p:tag name="KSO_WM_UNIT_SUBTYPE" val="b"/>
  <p:tag name="KSO_WM_UNIT_TEXT_TYPE" val="1"/>
  <p:tag name="KSO_WM_FIGMA_FLAG" val="#fgm#"/>
  <p:tag name="KSO_WM_UNIT_ID" val="_9*f*2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0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3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4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6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7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e2aab0df77aca35ed2900bb32d7a7cf5c54f94f5"/>
  <p:tag name="KSO_WM_NEWLAYOUT_ID" val="8398"/>
  <p:tag name="KSO_WM_FIGMA_FLAG" val="#fgm#"/>
  <p:tag name="KSO_WM_UNIT_ID" val="_10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8.xml><?xml version="1.0" encoding="utf-8"?>
<p:tagLst xmlns:p="http://schemas.openxmlformats.org/presentationml/2006/main">
  <p:tag name="KSO_WM_UNIT_TYPE" val="e"/>
  <p:tag name="KSO_WM_BEAUTIFY_FLAG" val="#wm#"/>
  <p:tag name="KSO_WM_UNIT_INDEX" val="1"/>
  <p:tag name="KSO_WM_FIGMA_FLAG" val="#fgm#"/>
  <p:tag name="KSO_WM_UNIT_ID" val="_10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9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169bb0844e40271492a9cabfdba64be0ae43fecf"/>
  <p:tag name="KSO_WM_NEWLAYOUT_ID" val="slide_e1461cd84873efff"/>
</p:tagLst>
</file>

<file path=ppt/tags/tag200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4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5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6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7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8.xml><?xml version="1.0" encoding="utf-8"?>
<p:tagLst xmlns:p="http://schemas.openxmlformats.org/presentationml/2006/main">
  <p:tag name="KSO_WM_UNIT_TYPE" val="b"/>
  <p:tag name="KSO_WM_BEAUTIFY_FLAG" val="#wm#"/>
  <p:tag name="KSO_WM_UNIT_INDEX" val="1"/>
  <p:tag name="KSO_WM_UNIT_TEXT_TYPE" val="1"/>
  <p:tag name="KSO_WM_FIGMA_FLAG" val="#fgm#"/>
  <p:tag name="KSO_WM_UNIT_ID" val="_11*b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9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b493542eb49de8ed050c75b1dde834bd3fef742b"/>
  <p:tag name="KSO_WM_NEWLAYOUT_ID" val="8406"/>
  <p:tag name="KSO_WM_FIGMA_FLAG" val="#fgm#"/>
  <p:tag name="KSO_WM_UNIT_ID" val="_11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1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d"/>
</p:tagLst>
</file>

<file path=ppt/tags/tag21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1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1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13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b"/>
</p:tagLst>
</file>

<file path=ppt/tags/tag214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a"/>
  <p:tag name="KSO_WM_LAYOUT_CHECK_HASH" val="c8fab1fa2533944063b85553431fddea329e0a52"/>
  <p:tag name="KSO_WM_NEWLAYOUT_ID" val="1"/>
</p:tagLst>
</file>

<file path=ppt/tags/tag21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SUBTYPE" val="d"/>
  <p:tag name="KSO_WM_UNIT_TYPE" val="l_h_i"/>
</p:tagLst>
</file>

<file path=ppt/tags/tag216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1_2"/>
  <p:tag name="KSO_WM_UNIT_TYPE" val="l_h_i"/>
</p:tagLst>
</file>

<file path=ppt/tags/tag21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21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SUBTYPE" val="d"/>
  <p:tag name="KSO_WM_UNIT_TYPE" val="l_h_i"/>
</p:tagLst>
</file>

<file path=ppt/tags/tag219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2_2"/>
  <p:tag name="KSO_WM_UNIT_TYPE" val="l_h_i"/>
</p:tagLst>
</file>

<file path=ppt/tags/tag22.xml><?xml version="1.0" encoding="utf-8"?>
<p:tagLst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UNIT_INDEX" val="1_1_1"/>
  <p:tag name="KSO_WM_UNIT_TYPE" val="l_h_i"/>
</p:tagLst>
</file>

<file path=ppt/tags/tag22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22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SUBTYPE" val="d"/>
  <p:tag name="KSO_WM_UNIT_TYPE" val="l_h_i"/>
</p:tagLst>
</file>

<file path=ppt/tags/tag222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3_2"/>
  <p:tag name="KSO_WM_UNIT_TYPE" val="l_h_i"/>
</p:tagLst>
</file>

<file path=ppt/tags/tag22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22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SUBTYPE" val="d"/>
  <p:tag name="KSO_WM_UNIT_TYPE" val="l_h_i"/>
</p:tagLst>
</file>

<file path=ppt/tags/tag225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4_2"/>
  <p:tag name="KSO_WM_UNIT_TYPE" val="l_h_i"/>
</p:tagLst>
</file>

<file path=ppt/tags/tag22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TYPE" val="l_h_a"/>
</p:tagLst>
</file>

<file path=ppt/tags/tag227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28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2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40490280"/>
</p:tagLst>
</file>

<file path=ppt/tags/tag2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23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TEMPLATE_CATEGORY" val="custom"/>
  <p:tag name="KSO_WM_TEMPLATE_INDEX" val="40490280"/>
</p:tagLst>
</file>

<file path=ppt/tags/tag231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32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3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34.xml><?xml version="1.0" encoding="utf-8"?>
<p:tagLst xmlns:p="http://schemas.openxmlformats.org/presentationml/2006/main">
  <p:tag name="KSO_WM_TEMPLATE_SUBCATEGORY" val="29"/>
  <p:tag name="KSO_WM_BEAUTIFY_FLAG" val="#wm#"/>
  <p:tag name="KSO_WM_TEMPLATE_SLIDE_ID" val="slide_d799d37ec7ee1a76"/>
  <p:tag name="KSO_WM_TEMPLATE_THUMBS_INDEX" val="1、9"/>
  <p:tag name="KSO_WM_TEMPLATE_INDEX" val="40490280"/>
  <p:tag name="KSO_WM_TEMPLATE_CATEGORY" val="custom"/>
  <p:tag name="KSO_WM_TEMPLATE_MASTER_TYPE" val="0"/>
  <p:tag name="KSO_WM_TAG_VERSION" val="3.0"/>
</p:tagLst>
</file>

<file path=ppt/tags/tag235.xml><?xml version="1.0" encoding="utf-8"?>
<p:tagLst xmlns:p="http://schemas.openxmlformats.org/presentationml/2006/main">
  <p:tag name="KSO_WM_AITEMPLATE_STYLE_ID" val="69796630797"/>
</p:tagLst>
</file>

<file path=ppt/tags/tag236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5d169452d16eadec3325c329ed50c3967b2ac2e6"/>
  <p:tag name="KSO_WM_NEWLAYOUT_ID" val="8392"/>
  <p:tag name="KSO_WM_UNIT_PRESET_TEXT" val="单击此处&#10;添加文档标题"/>
  <p:tag name="KSO_WM_FIGMA_FLAG" val="#fgm#"/>
  <p:tag name="KSO_WM_UNIT_ID" val="custom40490280_1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37.xml><?xml version="1.0" encoding="utf-8"?>
<p:tagLst xmlns:p="http://schemas.openxmlformats.org/presentationml/2006/main">
  <p:tag name="KSO_WM_UNIT_TYPE" val="f"/>
  <p:tag name="KSO_WM_BEAUTIFY_FLAG" val="#wm#"/>
  <p:tag name="KSO_WM_UNIT_INDEX" val="2"/>
  <p:tag name="KSO_WM_UNIT_SUBTYPE" val="b"/>
  <p:tag name="KSO_WM_UNIT_TEXT_TYPE" val="1"/>
  <p:tag name="KSO_WM_UNIT_PRESET_TEXT" val="BY WPS"/>
  <p:tag name="KSO_WM_FIGMA_FLAG" val="#fgm#"/>
  <p:tag name="KSO_WM_UNIT_ID" val="custom40490280_1*f*2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38.xml><?xml version="1.0" encoding="utf-8"?>
<p:tagLst xmlns:p="http://schemas.openxmlformats.org/presentationml/2006/main">
  <p:tag name="KSO_WM_SLIDE_CONTENT_ORIENTATION" val="left"/>
  <p:tag name="KSO_WM_SLIDE_HAS_MASK" val="0"/>
  <p:tag name="KSO_WM_SLIDE_ITEM_CNT" val="0"/>
  <p:tag name="KSO_WM_SLIDE_TYPE" val="title"/>
  <p:tag name="KSO_WM_TEMPLATE_SUBCATEGORY" val="29"/>
  <p:tag name="KSO_WM_BEAUTIFY_FLAG" val="#wm#"/>
  <p:tag name="KSO_WM_TEMPLATE_SLIDE_ID" val="slide_d799d37ec7ee1a76"/>
  <p:tag name="KSO_WM_TEMPLATE_THUMBS_INDEX" val="1、9"/>
  <p:tag name="KSO_WM_TEMPLATE_INDEX" val="40490280"/>
  <p:tag name="KSO_WM_TEMPLATE_CATEGORY" val="custom"/>
  <p:tag name="KSO_WM_SLIDE_INDEX" val="1"/>
  <p:tag name="KSO_WM_SLIDE_ID" val="custom40490280_1"/>
  <p:tag name="KSO_WM_TEMPLATE_MASTER_TYPE" val="0"/>
  <p:tag name="KSO_WM_SLIDE_LAYOUT" val="a_f"/>
  <p:tag name="KSO_WM_SLIDE_LAYOUT_CNT" val="1_2"/>
  <p:tag name="KSO_WM_TAG_VERSION" val="3.0"/>
  <p:tag name="CP_OUTLINE_TITLE" val="大模型辅助的Web安全事件管理系统-选题背景与现状"/>
  <p:tag name="CP_OUTLINE_TYPE" val="pt_title"/>
</p:tagLst>
</file>

<file path=ppt/tags/tag239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b"/>
</p:tagLst>
</file>

<file path=ppt/tags/tag2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240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a"/>
  <p:tag name="KSO_WM_LAYOUT_CHECK_HASH" val="3c69a3262e64c835b0afd433f02b6c27b0d03ac9"/>
  <p:tag name="KSO_WM_NEWLAYOUT_ID" val="slide_16e3c7e9f5c87664"/>
</p:tagLst>
</file>

<file path=ppt/tags/tag24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SUBTYPE" val="d"/>
  <p:tag name="KSO_WM_UNIT_TYPE" val="l_h_i"/>
  <p:tag name="KSO_WM_UNIT_PRESET_TEXT" val="01"/>
  <p:tag name="KSO_WM_DIAGRAM_VIRTUALLY_FRAME" val="{&quot;height&quot;:153.1368503937008,&quot;left&quot;:320.49889763779527,&quot;top&quot;:234,&quot;width&quot;:571.5011023622047}"/>
</p:tagLst>
</file>

<file path=ppt/tags/tag242.xml><?xml version="1.0" encoding="utf-8"?>
<p:tagLst xmlns:p="http://schemas.openxmlformats.org/presentationml/2006/main">
  <p:tag name="$PH_EXT" val="2"/>
  <p:tag name="KSO_WM_FIGMA_DECORATION_INDEX" val="25"/>
  <p:tag name="KSO_WM_BEAUTIFY_FLAG" val="#fgm#"/>
  <p:tag name="KSO_WM_DIAGRAM_GROUP_CODE" val="1"/>
  <p:tag name="KSO_WM_FIGMA_FLAG" val="#fgm#"/>
  <p:tag name="KSO_WM_UNIT_INDEX" val="1_1_2"/>
  <p:tag name="KSO_WM_UNIT_TYPE" val="l_h_i"/>
  <p:tag name="KSO_WM_UNIT_PRESET_TEXT" val=" "/>
  <p:tag name="KSO_WM_DIAGRAM_VIRTUALLY_FRAME" val="{&quot;height&quot;:153.1368503937008,&quot;left&quot;:320.49889763779527,&quot;top&quot;:234,&quot;width&quot;:571.5011023622047}"/>
</p:tagLst>
</file>

<file path=ppt/tags/tag24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  <p:tag name="KSO_WM_UNIT_PRESET_TEXT" val="单击此处添加项标题"/>
  <p:tag name="KSO_WM_DIAGRAM_VIRTUALLY_FRAME" val="{&quot;height&quot;:153.1368503937008,&quot;left&quot;:320.49889763779527,&quot;top&quot;:234,&quot;width&quot;:571.5011023622047}"/>
</p:tagLst>
</file>

<file path=ppt/tags/tag24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SUBTYPE" val="d"/>
  <p:tag name="KSO_WM_UNIT_TYPE" val="l_h_i"/>
  <p:tag name="KSO_WM_UNIT_PRESET_TEXT" val="02"/>
  <p:tag name="KSO_WM_DIAGRAM_VIRTUALLY_FRAME" val="{&quot;height&quot;:153.1368503937008,&quot;left&quot;:320.49889763779527,&quot;top&quot;:234,&quot;width&quot;:571.5011023622047}"/>
</p:tagLst>
</file>

<file path=ppt/tags/tag245.xml><?xml version="1.0" encoding="utf-8"?>
<p:tagLst xmlns:p="http://schemas.openxmlformats.org/presentationml/2006/main">
  <p:tag name="$PH_EXT" val="2"/>
  <p:tag name="KSO_WM_FIGMA_DECORATION_INDEX" val="25"/>
  <p:tag name="KSO_WM_BEAUTIFY_FLAG" val="#fgm#"/>
  <p:tag name="KSO_WM_DIAGRAM_GROUP_CODE" val="1"/>
  <p:tag name="KSO_WM_FIGMA_FLAG" val="#fgm#"/>
  <p:tag name="KSO_WM_UNIT_INDEX" val="1_2_2"/>
  <p:tag name="KSO_WM_UNIT_TYPE" val="l_h_i"/>
  <p:tag name="KSO_WM_UNIT_PRESET_TEXT" val=" "/>
  <p:tag name="KSO_WM_DIAGRAM_VIRTUALLY_FRAME" val="{&quot;height&quot;:153.1368503937008,&quot;left&quot;:320.49889763779527,&quot;top&quot;:234,&quot;width&quot;:571.5011023622047}"/>
</p:tagLst>
</file>

<file path=ppt/tags/tag24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  <p:tag name="KSO_WM_UNIT_PRESET_TEXT" val="单击此处添加项标题"/>
  <p:tag name="KSO_WM_DIAGRAM_VIRTUALLY_FRAME" val="{&quot;height&quot;:153.1368503937008,&quot;left&quot;:320.49889763779527,&quot;top&quot;:234,&quot;width&quot;:571.5011023622047}"/>
</p:tagLst>
</file>

<file path=ppt/tags/tag24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SUBTYPE" val="d"/>
  <p:tag name="KSO_WM_UNIT_TYPE" val="l_h_i"/>
  <p:tag name="KSO_WM_UNIT_PRESET_TEXT" val="01"/>
  <p:tag name="KSO_WM_DIAGRAM_VIRTUALLY_FRAME" val="{&quot;height&quot;:153.1368503937008,&quot;left&quot;:320.49889763779527,&quot;top&quot;:234,&quot;width&quot;:571.5011023622047}"/>
</p:tagLst>
</file>

<file path=ppt/tags/tag24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SUBTYPE" val="d"/>
  <p:tag name="KSO_WM_UNIT_TYPE" val="l_h_i"/>
  <p:tag name="KSO_WM_UNIT_PRESET_TEXT" val="01"/>
  <p:tag name="KSO_WM_DIAGRAM_VIRTUALLY_FRAME" val="{&quot;height&quot;:153.1368503937008,&quot;left&quot;:320.49889763779527,&quot;top&quot;:234,&quot;width&quot;:571.5011023622047}"/>
</p:tagLst>
</file>

<file path=ppt/tags/tag249.xml><?xml version="1.0" encoding="utf-8"?>
<p:tagLst xmlns:p="http://schemas.openxmlformats.org/presentationml/2006/main">
  <p:tag name="KSO_WM_SLIDE_HAS_MASK" val="0"/>
  <p:tag name="KSO_WM_SLIDE_ITEM_CNT" val="2"/>
  <p:tag name="KSO_WM_SLIDE_TYPE" val="contents"/>
  <p:tag name="KSO_WM_TEMPLATE_SUBCATEGORY" val="29"/>
  <p:tag name="KSO_WM_BEAUTIFY_FLAG" val="#wm#"/>
  <p:tag name="KSO_WM_TEMPLATE_FIGMA_ID" val="69796630797"/>
  <p:tag name="KSO_WM_TEMPLATE_SLIDE_ID" val="slide_16e3c7e9f5c87664"/>
  <p:tag name="CP_OUTLINE_TITLE" val="目录"/>
  <p:tag name="CP_OUTLINE_TYPE" val="pt_contents"/>
</p:tagLst>
</file>

<file path=ppt/tags/tag25.xml><?xml version="1.0" encoding="utf-8"?>
<p:tagLst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UNIT_INDEX" val="1_2_1"/>
  <p:tag name="KSO_WM_UNIT_TYPE" val="l_h_i"/>
</p:tagLst>
</file>

<file path=ppt/tags/tag250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e2aab0df77aca35ed2900bb32d7a7cf5c54f94f5"/>
  <p:tag name="KSO_WM_NEWLAYOUT_ID" val="8398"/>
  <p:tag name="KSO_WM_UNIT_PRESET_TEXT" val="单击此处添加章节标题"/>
  <p:tag name="KSO_WM_FIGMA_FLAG" val="#fgm#"/>
  <p:tag name="KSO_WM_UNIT_ID" val="custom40490280_7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51.xml><?xml version="1.0" encoding="utf-8"?>
<p:tagLst xmlns:p="http://schemas.openxmlformats.org/presentationml/2006/main">
  <p:tag name="KSO_WM_UNIT_TYPE" val="e"/>
  <p:tag name="KSO_WM_BEAUTIFY_FLAG" val="#wm#"/>
  <p:tag name="KSO_WM_UNIT_INDEX" val="1"/>
  <p:tag name="KSO_WM_UNIT_PRESET_TEXT" val="01"/>
  <p:tag name="KSO_WM_FIGMA_FLAG" val="#fgm#"/>
  <p:tag name="KSO_WM_UNIT_ID" val="custom40490280_7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52.xml><?xml version="1.0" encoding="utf-8"?>
<p:tagLst xmlns:p="http://schemas.openxmlformats.org/presentationml/2006/main">
  <p:tag name="KSO_WM_SLIDE_CONTENT_ORIENTATION" val="left"/>
  <p:tag name="KSO_WM_SLIDE_HAS_MASK" val="0"/>
  <p:tag name="KSO_WM_SLIDE_ITEM_CNT" val="0"/>
  <p:tag name="KSO_WM_SLIDE_TYPE" val="sectionTitle"/>
  <p:tag name="KSO_WM_TEMPLATE_SUBCATEGORY" val="29"/>
  <p:tag name="KSO_WM_BEAUTIFY_FLAG" val="#wm#"/>
  <p:tag name="KSO_WM_TEMPLATE_SLIDE_ID" val="slide_0e3ab8503af4c08e"/>
  <p:tag name="KSO_WM_TEMPLATE_INDEX" val="40490280"/>
  <p:tag name="KSO_WM_TEMPLATE_CATEGORY" val="custom"/>
  <p:tag name="KSO_WM_SLIDE_INDEX" val="3"/>
  <p:tag name="KSO_WM_SLIDE_ID" val="custom40490280_7"/>
  <p:tag name="KSO_WM_TEMPLATE_MASTER_TYPE" val="0"/>
  <p:tag name="KSO_WM_SLIDE_LAYOUT" val="a_e"/>
  <p:tag name="KSO_WM_SLIDE_LAYOUT_CNT" val="1_1"/>
  <p:tag name="KSO_WM_TAG_VERSION" val="3.0"/>
  <p:tag name="CP_OUTLINE_TITLE" val="选题背景"/>
  <p:tag name="CP_OUTLINE_TYPE" val="pt_section_title"/>
</p:tagLst>
</file>

<file path=ppt/tags/tag253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aadcb493368c267b76eef608f98d6d2d6f203fbc"/>
  <p:tag name="KSO_WM_NEWLAYOUT_ID" val="slide_35973bdb15ed0cef"/>
  <p:tag name="KSO_WM_UNIT_PRESET_TEXT" val="单击此处添加标题"/>
</p:tagLst>
</file>

<file path=ppt/tags/tag254.xml><?xml version="1.0" encoding="utf-8"?>
<p:tagLst xmlns:p="http://schemas.openxmlformats.org/presentationml/2006/main">
  <p:tag name="$PH_EXT" val="2"/>
  <p:tag name="KSO_WM_FIGMA_DECORATION_INDEX" val="14"/>
  <p:tag name="KSO_WM_BEAUTIFY_FLAG" val="#fgm#"/>
  <p:tag name="KSO_WM_DIAGRAM_GROUP_CODE" val="1"/>
  <p:tag name="KSO_WM_FIGMA_FLAG" val="#fgm#"/>
  <p:tag name="KSO_WM_UNIT_INDEX" val="1_1_1"/>
  <p:tag name="KSO_WM_UNIT_TYPE" val="l_h_i"/>
  <p:tag name="KSO_WM_UNIT_PRESET_TEXT" val=" "/>
</p:tagLst>
</file>

<file path=ppt/tags/tag25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2"/>
  <p:tag name="KSO_WM_UNIT_SUBTYPE" val="d"/>
  <p:tag name="KSO_WM_UNIT_TYPE" val="l_h_i"/>
  <p:tag name="KSO_WM_UNIT_PRESET_TEXT" val="01"/>
</p:tagLst>
</file>

<file path=ppt/tags/tag25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  <p:tag name="KSO_WM_UNIT_PRESET_TEXT" val="项标题"/>
</p:tagLst>
</file>

<file path=ppt/tags/tag257.xml><?xml version="1.0" encoding="utf-8"?>
<p:tagLst xmlns:p="http://schemas.openxmlformats.org/presentationml/2006/main">
  <p:tag name="$PH_EXT" val="2"/>
  <p:tag name="KSO_WM_FIGMA_DECORATION_INDEX" val="14"/>
  <p:tag name="KSO_WM_BEAUTIFY_FLAG" val="#fgm#"/>
  <p:tag name="KSO_WM_DIAGRAM_GROUP_CODE" val="1"/>
  <p:tag name="KSO_WM_FIGMA_FLAG" val="#fgm#"/>
  <p:tag name="KSO_WM_UNIT_INDEX" val="1_2_1"/>
  <p:tag name="KSO_WM_UNIT_TYPE" val="l_h_i"/>
  <p:tag name="KSO_WM_UNIT_PRESET_TEXT" val=" "/>
</p:tagLst>
</file>

<file path=ppt/tags/tag25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2"/>
  <p:tag name="KSO_WM_UNIT_SUBTYPE" val="d"/>
  <p:tag name="KSO_WM_UNIT_TYPE" val="l_h_i"/>
  <p:tag name="KSO_WM_UNIT_PRESET_TEXT" val="02"/>
</p:tagLst>
</file>

<file path=ppt/tags/tag25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  <p:tag name="KSO_WM_UNIT_PRESET_TEXT" val="项标题"/>
</p:tagLst>
</file>

<file path=ppt/tags/tag2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260.xml><?xml version="1.0" encoding="utf-8"?>
<p:tagLst xmlns:p="http://schemas.openxmlformats.org/presentationml/2006/main">
  <p:tag name="KSO_WM_SLIDE_HAS_MASK" val="0"/>
  <p:tag name="KSO_WM_SLIDE_ITEM_CNT" val="3"/>
  <p:tag name="KSO_WM_SLIDE_TYPE" val="text"/>
  <p:tag name="KSO_WM_TEMPLATE_SUBCATEGORY" val="29"/>
  <p:tag name="KSO_WM_BEAUTIFY_FLAG" val="#wm#"/>
  <p:tag name="KSO_WM_TEMPLATE_FIGMA_ID" val="69796630797"/>
  <p:tag name="KSO_WM_TEMPLATE_SLIDE_ID" val="slide_35973bdb15ed0cef"/>
  <p:tag name="CP_OUTLINE_TITLE" val="智能化需求迫切"/>
  <p:tag name="CP_OUTLINE_TYPE" val="pt_text"/>
</p:tagLst>
</file>

<file path=ppt/tags/tag261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e2aab0df77aca35ed2900bb32d7a7cf5c54f94f5"/>
  <p:tag name="KSO_WM_NEWLAYOUT_ID" val="8398"/>
  <p:tag name="KSO_WM_UNIT_PRESET_TEXT" val="单击此处添加章节标题"/>
  <p:tag name="KSO_WM_FIGMA_FLAG" val="#fgm#"/>
  <p:tag name="KSO_WM_UNIT_ID" val="custom40490280_7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62.xml><?xml version="1.0" encoding="utf-8"?>
<p:tagLst xmlns:p="http://schemas.openxmlformats.org/presentationml/2006/main">
  <p:tag name="KSO_WM_UNIT_TYPE" val="e"/>
  <p:tag name="KSO_WM_BEAUTIFY_FLAG" val="#wm#"/>
  <p:tag name="KSO_WM_UNIT_INDEX" val="1"/>
  <p:tag name="KSO_WM_UNIT_PRESET_TEXT" val="01"/>
  <p:tag name="KSO_WM_FIGMA_FLAG" val="#fgm#"/>
  <p:tag name="KSO_WM_UNIT_ID" val="custom40490280_7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63.xml><?xml version="1.0" encoding="utf-8"?>
<p:tagLst xmlns:p="http://schemas.openxmlformats.org/presentationml/2006/main">
  <p:tag name="KSO_WM_SLIDE_CONTENT_ORIENTATION" val="left"/>
  <p:tag name="KSO_WM_SLIDE_HAS_MASK" val="0"/>
  <p:tag name="KSO_WM_SLIDE_ITEM_CNT" val="0"/>
  <p:tag name="KSO_WM_SLIDE_TYPE" val="sectionTitle"/>
  <p:tag name="KSO_WM_TEMPLATE_SUBCATEGORY" val="29"/>
  <p:tag name="KSO_WM_BEAUTIFY_FLAG" val="#wm#"/>
  <p:tag name="KSO_WM_TEMPLATE_SLIDE_ID" val="slide_0e3ab8503af4c08e"/>
  <p:tag name="KSO_WM_TEMPLATE_INDEX" val="40490280"/>
  <p:tag name="KSO_WM_TEMPLATE_CATEGORY" val="custom"/>
  <p:tag name="KSO_WM_SLIDE_INDEX" val="3"/>
  <p:tag name="KSO_WM_SLIDE_ID" val="custom40490280_7"/>
  <p:tag name="KSO_WM_TEMPLATE_MASTER_TYPE" val="0"/>
  <p:tag name="KSO_WM_SLIDE_LAYOUT" val="a_e"/>
  <p:tag name="KSO_WM_SLIDE_LAYOUT_CNT" val="1_1"/>
  <p:tag name="KSO_WM_TAG_VERSION" val="3.0"/>
  <p:tag name="CP_OUTLINE_TITLE" val="选题背景"/>
  <p:tag name="CP_OUTLINE_TYPE" val="pt_section_title"/>
</p:tagLst>
</file>

<file path=ppt/tags/tag264.xml><?xml version="1.0" encoding="utf-8"?>
<p:tagLst xmlns:p="http://schemas.openxmlformats.org/presentationml/2006/main">
  <p:tag name="KSO_WM_SLIDE_HAS_MASK" val="0"/>
  <p:tag name="KSO_WM_SLIDE_ITEM_CNT" val="3"/>
  <p:tag name="KSO_WM_SLIDE_TYPE" val="text"/>
  <p:tag name="KSO_WM_TEMPLATE_SUBCATEGORY" val="29"/>
  <p:tag name="KSO_WM_BEAUTIFY_FLAG" val="#wm#"/>
  <p:tag name="KSO_WM_TEMPLATE_FIGMA_ID" val="69796630797"/>
  <p:tag name="KSO_WM_TEMPLATE_SLIDE_ID" val="slide_35973bdb15ed0cef"/>
  <p:tag name="CP_OUTLINE_TITLE" val="智能化需求迫切"/>
  <p:tag name="CP_OUTLINE_TYPE" val="pt_text"/>
</p:tagLst>
</file>

<file path=ppt/tags/tag265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e2aab0df77aca35ed2900bb32d7a7cf5c54f94f5"/>
  <p:tag name="KSO_WM_NEWLAYOUT_ID" val="8398"/>
  <p:tag name="KSO_WM_UNIT_PRESET_TEXT" val="单击此处添加章节标题"/>
  <p:tag name="KSO_WM_FIGMA_FLAG" val="#fgm#"/>
  <p:tag name="KSO_WM_UNIT_ID" val="custom40490280_7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66.xml><?xml version="1.0" encoding="utf-8"?>
<p:tagLst xmlns:p="http://schemas.openxmlformats.org/presentationml/2006/main">
  <p:tag name="KSO_WM_UNIT_TYPE" val="e"/>
  <p:tag name="KSO_WM_BEAUTIFY_FLAG" val="#wm#"/>
  <p:tag name="KSO_WM_UNIT_INDEX" val="1"/>
  <p:tag name="KSO_WM_UNIT_PRESET_TEXT" val="01"/>
  <p:tag name="KSO_WM_FIGMA_FLAG" val="#fgm#"/>
  <p:tag name="KSO_WM_UNIT_ID" val="custom40490280_7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67.xml><?xml version="1.0" encoding="utf-8"?>
<p:tagLst xmlns:p="http://schemas.openxmlformats.org/presentationml/2006/main">
  <p:tag name="KSO_WM_SLIDE_CONTENT_ORIENTATION" val="left"/>
  <p:tag name="KSO_WM_SLIDE_HAS_MASK" val="0"/>
  <p:tag name="KSO_WM_SLIDE_ITEM_CNT" val="0"/>
  <p:tag name="KSO_WM_SLIDE_TYPE" val="sectionTitle"/>
  <p:tag name="KSO_WM_TEMPLATE_SUBCATEGORY" val="29"/>
  <p:tag name="KSO_WM_BEAUTIFY_FLAG" val="#wm#"/>
  <p:tag name="KSO_WM_TEMPLATE_SLIDE_ID" val="slide_0e3ab8503af4c08e"/>
  <p:tag name="KSO_WM_TEMPLATE_INDEX" val="40490280"/>
  <p:tag name="KSO_WM_TEMPLATE_CATEGORY" val="custom"/>
  <p:tag name="KSO_WM_SLIDE_INDEX" val="3"/>
  <p:tag name="KSO_WM_SLIDE_ID" val="custom40490280_7"/>
  <p:tag name="KSO_WM_TEMPLATE_MASTER_TYPE" val="0"/>
  <p:tag name="KSO_WM_SLIDE_LAYOUT" val="a_e"/>
  <p:tag name="KSO_WM_SLIDE_LAYOUT_CNT" val="1_1"/>
  <p:tag name="KSO_WM_TAG_VERSION" val="3.0"/>
  <p:tag name="CP_OUTLINE_TITLE" val="当前现状"/>
  <p:tag name="CP_OUTLINE_TYPE" val="pt_section_title"/>
</p:tagLst>
</file>

<file path=ppt/tags/tag268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aadcb493368c267b76eef608f98d6d2d6f203fbc"/>
  <p:tag name="KSO_WM_NEWLAYOUT_ID" val="slide_35973bdb15ed0cef"/>
  <p:tag name="KSO_WM_UNIT_PRESET_TEXT" val="单击此处添加标题"/>
</p:tagLst>
</file>

<file path=ppt/tags/tag269.xml><?xml version="1.0" encoding="utf-8"?>
<p:tagLst xmlns:p="http://schemas.openxmlformats.org/presentationml/2006/main">
  <p:tag name="KSO_WM_SLIDE_HAS_MASK" val="0"/>
  <p:tag name="KSO_WM_SLIDE_ITEM_CNT" val="3"/>
  <p:tag name="KSO_WM_SLIDE_TYPE" val="text"/>
  <p:tag name="KSO_WM_TEMPLATE_SUBCATEGORY" val="29"/>
  <p:tag name="KSO_WM_BEAUTIFY_FLAG" val="#wm#"/>
  <p:tag name="KSO_WM_TEMPLATE_FIGMA_ID" val="69796630797"/>
  <p:tag name="KSO_WM_TEMPLATE_SLIDE_ID" val="slide_35973bdb15ed0cef"/>
  <p:tag name="CP_OUTLINE_TITLE" val="智能化需求迫切"/>
  <p:tag name="CP_OUTLINE_TYPE" val="pt_text"/>
</p:tagLst>
</file>

<file path=ppt/tags/tag2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270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e2aab0df77aca35ed2900bb32d7a7cf5c54f94f5"/>
  <p:tag name="KSO_WM_NEWLAYOUT_ID" val="8398"/>
  <p:tag name="KSO_WM_UNIT_PRESET_TEXT" val="单击此处添加章节标题"/>
  <p:tag name="KSO_WM_FIGMA_FLAG" val="#fgm#"/>
  <p:tag name="KSO_WM_UNIT_ID" val="custom40490280_7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71.xml><?xml version="1.0" encoding="utf-8"?>
<p:tagLst xmlns:p="http://schemas.openxmlformats.org/presentationml/2006/main">
  <p:tag name="KSO_WM_UNIT_TYPE" val="e"/>
  <p:tag name="KSO_WM_BEAUTIFY_FLAG" val="#wm#"/>
  <p:tag name="KSO_WM_UNIT_INDEX" val="1"/>
  <p:tag name="KSO_WM_UNIT_PRESET_TEXT" val="01"/>
  <p:tag name="KSO_WM_FIGMA_FLAG" val="#fgm#"/>
  <p:tag name="KSO_WM_UNIT_ID" val="custom40490280_7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72.xml><?xml version="1.0" encoding="utf-8"?>
<p:tagLst xmlns:p="http://schemas.openxmlformats.org/presentationml/2006/main">
  <p:tag name="KSO_WM_SLIDE_CONTENT_ORIENTATION" val="left"/>
  <p:tag name="KSO_WM_SLIDE_HAS_MASK" val="0"/>
  <p:tag name="KSO_WM_SLIDE_ITEM_CNT" val="0"/>
  <p:tag name="KSO_WM_SLIDE_TYPE" val="sectionTitle"/>
  <p:tag name="KSO_WM_TEMPLATE_SUBCATEGORY" val="29"/>
  <p:tag name="KSO_WM_BEAUTIFY_FLAG" val="#wm#"/>
  <p:tag name="KSO_WM_TEMPLATE_SLIDE_ID" val="slide_0e3ab8503af4c08e"/>
  <p:tag name="KSO_WM_TEMPLATE_INDEX" val="40490280"/>
  <p:tag name="KSO_WM_TEMPLATE_CATEGORY" val="custom"/>
  <p:tag name="KSO_WM_SLIDE_INDEX" val="3"/>
  <p:tag name="KSO_WM_SLIDE_ID" val="custom40490280_7"/>
  <p:tag name="KSO_WM_TEMPLATE_MASTER_TYPE" val="0"/>
  <p:tag name="KSO_WM_SLIDE_LAYOUT" val="a_e"/>
  <p:tag name="KSO_WM_SLIDE_LAYOUT_CNT" val="1_1"/>
  <p:tag name="KSO_WM_TAG_VERSION" val="3.0"/>
  <p:tag name="CP_OUTLINE_TITLE" val="当前现状"/>
  <p:tag name="CP_OUTLINE_TYPE" val="pt_section_title"/>
</p:tagLst>
</file>

<file path=ppt/tags/tag28.xml><?xml version="1.0" encoding="utf-8"?>
<p:tagLst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UNIT_INDEX" val="1_3_1"/>
  <p:tag name="KSO_WM_UNIT_TYPE" val="l_h_i"/>
</p:tagLst>
</file>

<file path=ppt/tags/tag2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3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3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3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3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34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aadcb493368c267b76eef608f98d6d2d6f203fbc"/>
  <p:tag name="KSO_WM_NEWLAYOUT_ID" val="slide_35973bdb15ed0cef"/>
</p:tagLst>
</file>

<file path=ppt/tags/tag35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d"/>
</p:tagLst>
</file>

<file path=ppt/tags/tag36.xml><?xml version="1.0" encoding="utf-8"?>
<p:tagLst xmlns:p="http://schemas.openxmlformats.org/presentationml/2006/main">
  <p:tag name="KSO_WM_FIGMA_DECORATION_INDEX" val="14"/>
  <p:tag name="$PH_EXT" val="2"/>
  <p:tag name="KSO_WM_BEAUTIFY_FLAG" val="#fgm#"/>
  <p:tag name="KSO_WM_DIAGRAM_GROUP_CODE" val="1"/>
  <p:tag name="KSO_WM_FIGMA_FLAG" val="#fgm#"/>
  <p:tag name="KSO_WM_UNIT_INDEX" val="1_1_1"/>
  <p:tag name="KSO_WM_UNIT_TYPE" val="l_h_i"/>
</p:tagLst>
</file>

<file path=ppt/tags/tag3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2"/>
  <p:tag name="KSO_WM_UNIT_SUBTYPE" val="d"/>
  <p:tag name="KSO_WM_UNIT_TYPE" val="l_h_i"/>
</p:tagLst>
</file>

<file path=ppt/tags/tag3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3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4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647e491f08924bb15c43ffabc152b239ae839639"/>
  <p:tag name="KSO_WM_NEWLAYOUT_ID" val="slide_d233a04c91228a1b"/>
</p:tagLst>
</file>

<file path=ppt/tags/tag40.xml><?xml version="1.0" encoding="utf-8"?>
<p:tagLst xmlns:p="http://schemas.openxmlformats.org/presentationml/2006/main">
  <p:tag name="KSO_WM_FIGMA_DECORATION_INDEX" val="14"/>
  <p:tag name="$PH_EXT" val="2"/>
  <p:tag name="KSO_WM_BEAUTIFY_FLAG" val="#fgm#"/>
  <p:tag name="KSO_WM_DIAGRAM_GROUP_CODE" val="1"/>
  <p:tag name="KSO_WM_FIGMA_FLAG" val="#fgm#"/>
  <p:tag name="KSO_WM_UNIT_INDEX" val="1_2_1"/>
  <p:tag name="KSO_WM_UNIT_TYPE" val="l_h_i"/>
</p:tagLst>
</file>

<file path=ppt/tags/tag4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2"/>
  <p:tag name="KSO_WM_UNIT_SUBTYPE" val="d"/>
  <p:tag name="KSO_WM_UNIT_TYPE" val="l_h_i"/>
</p:tagLst>
</file>

<file path=ppt/tags/tag4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4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44.xml><?xml version="1.0" encoding="utf-8"?>
<p:tagLst xmlns:p="http://schemas.openxmlformats.org/presentationml/2006/main">
  <p:tag name="KSO_WM_FIGMA_DECORATION_INDEX" val="14"/>
  <p:tag name="$PH_EXT" val="2"/>
  <p:tag name="KSO_WM_BEAUTIFY_FLAG" val="#fgm#"/>
  <p:tag name="KSO_WM_DIAGRAM_GROUP_CODE" val="1"/>
  <p:tag name="KSO_WM_FIGMA_FLAG" val="#fgm#"/>
  <p:tag name="KSO_WM_UNIT_INDEX" val="1_3_1"/>
  <p:tag name="KSO_WM_UNIT_TYPE" val="l_h_i"/>
</p:tagLst>
</file>

<file path=ppt/tags/tag4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2"/>
  <p:tag name="KSO_WM_UNIT_SUBTYPE" val="d"/>
  <p:tag name="KSO_WM_UNIT_TYPE" val="l_h_i"/>
</p:tagLst>
</file>

<file path=ppt/tags/tag4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4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4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4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5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1_1"/>
  <p:tag name="KSO_WM_UNIT_TYPE" val="l_h_i"/>
</p:tagLst>
</file>

<file path=ppt/tags/tag5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51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2466cd134f7d9dd5d9bc47013a099958af8b423e"/>
  <p:tag name="KSO_WM_NEWLAYOUT_ID" val="slide_090884a5b4d69dad"/>
</p:tagLst>
</file>

<file path=ppt/tags/tag52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d"/>
</p:tagLst>
</file>

<file path=ppt/tags/tag5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5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5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5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5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5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5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d"/>
</p:tagLst>
</file>

<file path=ppt/tags/tag6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6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62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96bff196773761a11dd24adf2dfb0c0cf1621aed"/>
  <p:tag name="KSO_WM_NEWLAYOUT_ID" val="slide_1bfeb13d9057242e"/>
</p:tagLst>
</file>

<file path=ppt/tags/tag63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d"/>
</p:tagLst>
</file>

<file path=ppt/tags/tag6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6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6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6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6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6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7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7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7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73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11a763928ad13f8850da6f65fcada8db1847a1a0"/>
  <p:tag name="KSO_WM_NEWLAYOUT_ID" val="slide_4e8a2b389c8bbf30"/>
</p:tagLst>
</file>

<file path=ppt/tags/tag74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1_1"/>
  <p:tag name="KSO_WM_UNIT_TYPE" val="l_h_i"/>
</p:tagLst>
</file>

<file path=ppt/tags/tag7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d"/>
</p:tagLst>
</file>

<file path=ppt/tags/tag7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7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78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2_1"/>
  <p:tag name="KSO_WM_UNIT_TYPE" val="l_h_i"/>
</p:tagLst>
</file>

<file path=ppt/tags/tag7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d"/>
</p:tagLst>
</file>

<file path=ppt/tags/tag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8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8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82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3_1"/>
  <p:tag name="KSO_WM_UNIT_TYPE" val="l_h_i"/>
</p:tagLst>
</file>

<file path=ppt/tags/tag8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d"/>
</p:tagLst>
</file>

<file path=ppt/tags/tag8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8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8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8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8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89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7c5400121e3ffefbd0cdf575bfef9c6659ed7308"/>
  <p:tag name="KSO_WM_NEWLAYOUT_ID" val="slide_08cd1d244d55f5c2"/>
</p:tagLst>
</file>

<file path=ppt/tags/tag9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2_1"/>
  <p:tag name="KSO_WM_UNIT_TYPE" val="l_h_i"/>
</p:tagLst>
</file>

<file path=ppt/tags/tag90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1_1"/>
  <p:tag name="KSO_WM_UNIT_TYPE" val="l_h_i"/>
</p:tagLst>
</file>

<file path=ppt/tags/tag91.xml><?xml version="1.0" encoding="utf-8"?>
<p:tagLst xmlns:p="http://schemas.openxmlformats.org/presentationml/2006/main">
  <p:tag name="KSO_WM_FIGMA_DECORATION_INDEX" val="1"/>
  <p:tag name="$PH_EXT" val="1"/>
  <p:tag name="KSO_WM_BEAUTIFY_FLAG" val="#fgm#"/>
  <p:tag name="KSO_WM_DIAGRAM_GROUP_CODE" val="1"/>
  <p:tag name="KSO_WM_FIGMA_FLAG" val="#fgm#"/>
  <p:tag name="KSO_WM_UNIT_INDEX" val="1_1_1"/>
  <p:tag name="KSO_WM_UNIT_TYPE" val="l_h_x"/>
</p:tagLst>
</file>

<file path=ppt/tags/tag9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9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94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2_1"/>
  <p:tag name="KSO_WM_UNIT_TYPE" val="l_h_i"/>
</p:tagLst>
</file>

<file path=ppt/tags/tag95.xml><?xml version="1.0" encoding="utf-8"?>
<p:tagLst xmlns:p="http://schemas.openxmlformats.org/presentationml/2006/main">
  <p:tag name="KSO_WM_FIGMA_DECORATION_INDEX" val="2"/>
  <p:tag name="$PH_EXT" val="1"/>
  <p:tag name="KSO_WM_BEAUTIFY_FLAG" val="#fgm#"/>
  <p:tag name="KSO_WM_DIAGRAM_GROUP_CODE" val="1"/>
  <p:tag name="KSO_WM_FIGMA_FLAG" val="#fgm#"/>
  <p:tag name="KSO_WM_UNIT_INDEX" val="1_2_1"/>
  <p:tag name="KSO_WM_UNIT_TYPE" val="l_h_x"/>
</p:tagLst>
</file>

<file path=ppt/tags/tag9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9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98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3_1"/>
  <p:tag name="KSO_WM_UNIT_TYPE" val="l_h_i"/>
</p:tagLst>
</file>

<file path=ppt/tags/tag99.xml><?xml version="1.0" encoding="utf-8"?>
<p:tagLst xmlns:p="http://schemas.openxmlformats.org/presentationml/2006/main">
  <p:tag name="KSO_WM_FIGMA_DECORATION_INDEX" val="3"/>
  <p:tag name="$PH_EXT" val="1"/>
  <p:tag name="KSO_WM_BEAUTIFY_FLAG" val="#fgm#"/>
  <p:tag name="KSO_WM_DIAGRAM_GROUP_CODE" val="1"/>
  <p:tag name="KSO_WM_FIGMA_FLAG" val="#fgm#"/>
  <p:tag name="KSO_WM_UNIT_INDEX" val="1_3_1"/>
  <p:tag name="KSO_WM_UNIT_TYPE" val="l_h_x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简约风灰黑色通用职场办公">
  <a:themeElements>
    <a:clrScheme name="简约灰黑">
      <a:dk1>
        <a:srgbClr val="000000"/>
      </a:dk1>
      <a:lt1>
        <a:srgbClr val="FFFFFF"/>
      </a:lt1>
      <a:dk2>
        <a:srgbClr val="0A0A0A"/>
      </a:dk2>
      <a:lt2>
        <a:srgbClr val="F8F8F8"/>
      </a:lt2>
      <a:accent1>
        <a:srgbClr val="A59FAD"/>
      </a:accent1>
      <a:accent2>
        <a:srgbClr val="787BA2"/>
      </a:accent2>
      <a:accent3>
        <a:srgbClr val="BFADC8"/>
      </a:accent3>
      <a:accent4>
        <a:srgbClr val="A0927A"/>
      </a:accent4>
      <a:accent5>
        <a:srgbClr val="A68E74"/>
      </a:accent5>
      <a:accent6>
        <a:srgbClr val="A5A377"/>
      </a:accent6>
      <a:hlink>
        <a:srgbClr val="5F5F5F"/>
      </a:hlink>
      <a:folHlink>
        <a:srgbClr val="919191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WPS 演示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Wingdings</vt:lpstr>
      <vt:lpstr>Office 主题</vt:lpstr>
      <vt:lpstr>简约风灰黑色通用职场办公</vt:lpstr>
      <vt:lpstr>大模型辅助的Web安全事件管理系统</vt:lpstr>
      <vt:lpstr>目录</vt:lpstr>
      <vt:lpstr>选题背景</vt:lpstr>
      <vt:lpstr>智能化需求迫切</vt:lpstr>
      <vt:lpstr>项目概述</vt:lpstr>
      <vt:lpstr>智能化需求迫切</vt:lpstr>
      <vt:lpstr>系统设计</vt:lpstr>
      <vt:lpstr>系统架构</vt:lpstr>
      <vt:lpstr>后端设计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大模型辅助的Web安全事件管理系统</dc:title>
  <dc:creator/>
  <cp:lastModifiedBy>breeze</cp:lastModifiedBy>
  <cp:revision>6</cp:revision>
  <dcterms:created xsi:type="dcterms:W3CDTF">2025-06-26T19:44:00Z</dcterms:created>
  <dcterms:modified xsi:type="dcterms:W3CDTF">2025-07-03T21:00:27Z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2052-12.1.0.21911</vt:lpwstr>
  </property>
  <property fmtid="{D5CDD505-2E9C-101B-9397-08002B2CF9AE}" pid="3" name="ICV">
    <vt:lpwstr>699E0E8E042A49CDAAAC234322CA11D8_13</vt:lpwstr>
  </property>
  <property fmtid="{D5CDD505-2E9C-101B-9397-08002B2CF9AE}" pid="4" name="KSOTemplateUUID">
    <vt:lpwstr>v1.0_ai_69796630797</vt:lpwstr>
  </property>
</Properties>
</file>