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handoutMasterIdLst>
    <p:handoutMasterId r:id="rId36"/>
  </p:handoutMasterIdLst>
  <p:sldIdLst>
    <p:sldId id="256" r:id="rId3"/>
    <p:sldId id="257" r:id="rId4"/>
    <p:sldId id="258" r:id="rId5"/>
    <p:sldId id="259" r:id="rId6"/>
    <p:sldId id="283" r:id="rId7"/>
    <p:sldId id="264" r:id="rId8"/>
    <p:sldId id="262" r:id="rId9"/>
    <p:sldId id="284" r:id="rId10"/>
    <p:sldId id="285" r:id="rId11"/>
    <p:sldId id="327" r:id="rId12"/>
    <p:sldId id="260" r:id="rId13"/>
    <p:sldId id="266" r:id="rId14"/>
    <p:sldId id="268" r:id="rId15"/>
    <p:sldId id="261" r:id="rId16"/>
    <p:sldId id="270" r:id="rId17"/>
    <p:sldId id="286" r:id="rId18"/>
    <p:sldId id="289" r:id="rId19"/>
    <p:sldId id="269" r:id="rId20"/>
    <p:sldId id="263" r:id="rId21"/>
    <p:sldId id="290" r:id="rId22"/>
    <p:sldId id="291" r:id="rId23"/>
    <p:sldId id="279" r:id="rId24"/>
    <p:sldId id="275" r:id="rId25"/>
    <p:sldId id="273" r:id="rId26"/>
    <p:sldId id="314" r:id="rId27"/>
    <p:sldId id="315" r:id="rId28"/>
    <p:sldId id="321" r:id="rId29"/>
    <p:sldId id="317" r:id="rId30"/>
    <p:sldId id="318" r:id="rId31"/>
    <p:sldId id="319" r:id="rId32"/>
    <p:sldId id="267" r:id="rId33"/>
    <p:sldId id="280"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8468"/>
    <a:srgbClr val="F4F9F5"/>
    <a:srgbClr val="F8FAF9"/>
    <a:srgbClr val="EEF7F2"/>
    <a:srgbClr val="DCEFE7"/>
    <a:srgbClr val="E7F2EE"/>
    <a:srgbClr val="4BB08C"/>
    <a:srgbClr val="C9EAE1"/>
    <a:srgbClr val="CDECE6"/>
    <a:srgbClr val="0B97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04" autoAdjust="0"/>
    <p:restoredTop sz="86406" autoAdjust="0"/>
  </p:normalViewPr>
  <p:slideViewPr>
    <p:cSldViewPr snapToGrid="0">
      <p:cViewPr varScale="1">
        <p:scale>
          <a:sx n="92" d="100"/>
          <a:sy n="92" d="100"/>
        </p:scale>
        <p:origin x="60" y="15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notesMaster" Target="notesMasters/notesMaster1.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915AC8B-95B6-45DB-8114-546E2664D03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B5A729-F40E-4836-82E8-4A692D72DAD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915AC8B-95B6-45DB-8114-546E2664D03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B5A729-F40E-4836-82E8-4A692D72DAD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915AC8B-95B6-45DB-8114-546E2664D03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B5A729-F40E-4836-82E8-4A692D72DAD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915AC8B-95B6-45DB-8114-546E2664D03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B5A729-F40E-4836-82E8-4A692D72DAD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915AC8B-95B6-45DB-8114-546E2664D03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B5A729-F40E-4836-82E8-4A692D72DAD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915AC8B-95B6-45DB-8114-546E2664D03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B5A729-F40E-4836-82E8-4A692D72DAD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915AC8B-95B6-45DB-8114-546E2664D03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AB5A729-F40E-4836-82E8-4A692D72DAD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915AC8B-95B6-45DB-8114-546E2664D03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AB5A729-F40E-4836-82E8-4A692D72DAD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915AC8B-95B6-45DB-8114-546E2664D03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AB5A729-F40E-4836-82E8-4A692D72DAD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915AC8B-95B6-45DB-8114-546E2664D03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B5A729-F40E-4836-82E8-4A692D72DAD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915AC8B-95B6-45DB-8114-546E2664D03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B5A729-F40E-4836-82E8-4A692D72DAD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5AC8B-95B6-45DB-8114-546E2664D03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B5A729-F40E-4836-82E8-4A692D72DAD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www.cnblogs.com/echolun/p/11094605.html" TargetMode="External"/></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image" Target="../media/image1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40000" r="-40000"/>
          </a:stretch>
        </a:blipFill>
        <a:effectLst/>
      </p:bgPr>
    </p:bg>
    <p:spTree>
      <p:nvGrpSpPr>
        <p:cNvPr id="1" name=""/>
        <p:cNvGrpSpPr/>
        <p:nvPr/>
      </p:nvGrpSpPr>
      <p:grpSpPr>
        <a:xfrm>
          <a:off x="0" y="0"/>
          <a:ext cx="0" cy="0"/>
          <a:chOff x="0" y="0"/>
          <a:chExt cx="0" cy="0"/>
        </a:xfrm>
      </p:grpSpPr>
      <p:sp>
        <p:nvSpPr>
          <p:cNvPr id="3" name="原创设计师QQ：598969553              _5"/>
          <p:cNvSpPr txBox="1"/>
          <p:nvPr/>
        </p:nvSpPr>
        <p:spPr>
          <a:xfrm>
            <a:off x="3825176" y="2431622"/>
            <a:ext cx="4687502" cy="1446550"/>
          </a:xfrm>
          <a:prstGeom prst="rect">
            <a:avLst/>
          </a:prstGeom>
          <a:noFill/>
        </p:spPr>
        <p:txBody>
          <a:bodyPr wrap="none" rtlCol="0">
            <a:spAutoFit/>
          </a:bodyPr>
          <a:lstStyle/>
          <a:p>
            <a:pPr algn="ctr"/>
            <a:r>
              <a:rPr lang="en-US" altLang="zh-CN" sz="4400" b="1" dirty="0">
                <a:solidFill>
                  <a:srgbClr val="0B9764"/>
                </a:solidFill>
                <a:latin typeface="华文细黑" panose="02010600040101010101" pitchFamily="2" charset="-122"/>
                <a:ea typeface="华文细黑" panose="02010600040101010101" pitchFamily="2" charset="-122"/>
              </a:rPr>
              <a:t>G07</a:t>
            </a:r>
            <a:r>
              <a:rPr lang="zh-CN" altLang="en-US" sz="4400" b="1" dirty="0">
                <a:solidFill>
                  <a:srgbClr val="0B9764"/>
                </a:solidFill>
                <a:latin typeface="华文细黑" panose="02010600040101010101" pitchFamily="2" charset="-122"/>
                <a:ea typeface="华文细黑" panose="02010600040101010101" pitchFamily="2" charset="-122"/>
              </a:rPr>
              <a:t>小组项目计划</a:t>
            </a:r>
            <a:endParaRPr lang="en-US" altLang="zh-CN" sz="4400" b="1" dirty="0">
              <a:solidFill>
                <a:srgbClr val="0B9764"/>
              </a:solidFill>
              <a:latin typeface="华文细黑" panose="02010600040101010101" pitchFamily="2" charset="-122"/>
              <a:ea typeface="华文细黑" panose="02010600040101010101" pitchFamily="2" charset="-122"/>
            </a:endParaRPr>
          </a:p>
          <a:p>
            <a:pPr algn="ctr"/>
            <a:r>
              <a:rPr lang="zh-CN" altLang="en-US" sz="4400" b="1" dirty="0">
                <a:solidFill>
                  <a:srgbClr val="0B9764"/>
                </a:solidFill>
                <a:latin typeface="华文细黑" panose="02010600040101010101" pitchFamily="2" charset="-122"/>
                <a:ea typeface="华文细黑" panose="02010600040101010101" pitchFamily="2" charset="-122"/>
              </a:rPr>
              <a:t>校园点评</a:t>
            </a:r>
            <a:endParaRPr lang="zh-CN" altLang="en-US" sz="4400" b="1" dirty="0">
              <a:solidFill>
                <a:srgbClr val="0B9764"/>
              </a:solidFill>
              <a:latin typeface="华文细黑" panose="02010600040101010101" pitchFamily="2" charset="-122"/>
              <a:ea typeface="华文细黑" panose="02010600040101010101" pitchFamily="2" charset="-122"/>
            </a:endParaRPr>
          </a:p>
        </p:txBody>
      </p:sp>
      <p:sp>
        <p:nvSpPr>
          <p:cNvPr id="5" name="矩形 4"/>
          <p:cNvSpPr/>
          <p:nvPr/>
        </p:nvSpPr>
        <p:spPr>
          <a:xfrm>
            <a:off x="4929475" y="4121108"/>
            <a:ext cx="4088249" cy="923330"/>
          </a:xfrm>
          <a:prstGeom prst="rect">
            <a:avLst/>
          </a:prstGeom>
        </p:spPr>
        <p:txBody>
          <a:bodyPr wrap="square">
            <a:spAutoFit/>
          </a:bodyPr>
          <a:lstStyle/>
          <a:p>
            <a:r>
              <a:rPr lang="zh-CN" altLang="zh-CN" b="1" dirty="0"/>
              <a:t>高政杰 </a:t>
            </a:r>
            <a:r>
              <a:rPr lang="en-US" altLang="zh-CN" b="1" dirty="0"/>
              <a:t>31901226  </a:t>
            </a:r>
            <a:r>
              <a:rPr lang="zh-CN" altLang="zh-CN" b="1" dirty="0"/>
              <a:t>组长</a:t>
            </a:r>
            <a:r>
              <a:rPr lang="en-US" altLang="zh-CN" b="1" dirty="0"/>
              <a:t>  </a:t>
            </a:r>
            <a:endParaRPr lang="zh-CN" altLang="zh-CN" dirty="0"/>
          </a:p>
          <a:p>
            <a:r>
              <a:rPr lang="zh-CN" altLang="zh-CN" b="1" dirty="0"/>
              <a:t>严</a:t>
            </a:r>
            <a:r>
              <a:rPr lang="en-US" altLang="zh-CN" b="1" dirty="0"/>
              <a:t>    </a:t>
            </a:r>
            <a:r>
              <a:rPr lang="zh-CN" altLang="zh-CN" b="1" dirty="0"/>
              <a:t>悦 </a:t>
            </a:r>
            <a:r>
              <a:rPr lang="en-US" altLang="zh-CN" b="1" dirty="0"/>
              <a:t>31901222  </a:t>
            </a:r>
            <a:r>
              <a:rPr lang="zh-CN" altLang="zh-CN" b="1" dirty="0"/>
              <a:t>组员  </a:t>
            </a:r>
            <a:endParaRPr lang="zh-CN" altLang="zh-CN" dirty="0"/>
          </a:p>
          <a:p>
            <a:r>
              <a:rPr lang="zh-CN" altLang="zh-CN" b="1" dirty="0"/>
              <a:t>范睿轩 </a:t>
            </a:r>
            <a:r>
              <a:rPr lang="en-US" altLang="zh-CN" b="1" dirty="0"/>
              <a:t>31901225  </a:t>
            </a:r>
            <a:r>
              <a:rPr lang="zh-CN" altLang="zh-CN" b="1" dirty="0"/>
              <a:t>组员</a:t>
            </a:r>
            <a:endParaRPr lang="zh-CN" altLang="en-US" sz="1400" dirty="0">
              <a:solidFill>
                <a:schemeClr val="tx1">
                  <a:lumMod val="50000"/>
                  <a:lumOff val="50000"/>
                </a:schemeClr>
              </a:solidFill>
              <a:cs typeface="+mn-ea"/>
              <a:sym typeface="+mn-lt"/>
            </a:endParaRPr>
          </a:p>
        </p:txBody>
      </p:sp>
      <p:pic>
        <p:nvPicPr>
          <p:cNvPr id="7" name="图片 6" descr="57625e96a833fabdfada1abf347c023"/>
          <p:cNvPicPr/>
          <p:nvPr/>
        </p:nvPicPr>
        <p:blipFill>
          <a:blip r:embed="rId2"/>
          <a:stretch>
            <a:fillRect/>
          </a:stretch>
        </p:blipFill>
        <p:spPr>
          <a:xfrm>
            <a:off x="5466299" y="783431"/>
            <a:ext cx="1405255" cy="14052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9F5"/>
        </a:solidFill>
        <a:effectLst/>
      </p:bgPr>
    </p:bg>
    <p:spTree>
      <p:nvGrpSpPr>
        <p:cNvPr id="1" name=""/>
        <p:cNvGrpSpPr/>
        <p:nvPr/>
      </p:nvGrpSpPr>
      <p:grpSpPr>
        <a:xfrm>
          <a:off x="0" y="0"/>
          <a:ext cx="0" cy="0"/>
          <a:chOff x="0" y="0"/>
          <a:chExt cx="0" cy="0"/>
        </a:xfrm>
      </p:grpSpPr>
      <p:grpSp>
        <p:nvGrpSpPr>
          <p:cNvPr id="2" name="组合 1"/>
          <p:cNvGrpSpPr/>
          <p:nvPr/>
        </p:nvGrpSpPr>
        <p:grpSpPr>
          <a:xfrm>
            <a:off x="193180" y="117084"/>
            <a:ext cx="3016440" cy="505918"/>
            <a:chOff x="193180" y="117084"/>
            <a:chExt cx="3016440" cy="505918"/>
          </a:xfrm>
        </p:grpSpPr>
        <p:sp>
          <p:nvSpPr>
            <p:cNvPr id="3" name="Freeform 25"/>
            <p:cNvSpPr>
              <a:spLocks noEditPoints="1"/>
            </p:cNvSpPr>
            <p:nvPr/>
          </p:nvSpPr>
          <p:spPr bwMode="auto">
            <a:xfrm rot="17375397">
              <a:off x="129445" y="180818"/>
              <a:ext cx="505918" cy="378449"/>
            </a:xfrm>
            <a:custGeom>
              <a:avLst/>
              <a:gdLst>
                <a:gd name="T0" fmla="*/ 147 w 179"/>
                <a:gd name="T1" fmla="*/ 79 h 106"/>
                <a:gd name="T2" fmla="*/ 177 w 179"/>
                <a:gd name="T3" fmla="*/ 71 h 106"/>
                <a:gd name="T4" fmla="*/ 152 w 179"/>
                <a:gd name="T5" fmla="*/ 54 h 106"/>
                <a:gd name="T6" fmla="*/ 83 w 179"/>
                <a:gd name="T7" fmla="*/ 13 h 106"/>
                <a:gd name="T8" fmla="*/ 5 w 179"/>
                <a:gd name="T9" fmla="*/ 66 h 106"/>
                <a:gd name="T10" fmla="*/ 91 w 179"/>
                <a:gd name="T11" fmla="*/ 96 h 106"/>
                <a:gd name="T12" fmla="*/ 109 w 179"/>
                <a:gd name="T13" fmla="*/ 63 h 106"/>
                <a:gd name="T14" fmla="*/ 67 w 179"/>
                <a:gd name="T15" fmla="*/ 70 h 106"/>
                <a:gd name="T16" fmla="*/ 67 w 179"/>
                <a:gd name="T17" fmla="*/ 58 h 106"/>
                <a:gd name="T18" fmla="*/ 70 w 179"/>
                <a:gd name="T19" fmla="*/ 44 h 106"/>
                <a:gd name="T20" fmla="*/ 76 w 179"/>
                <a:gd name="T21" fmla="*/ 42 h 106"/>
                <a:gd name="T22" fmla="*/ 105 w 179"/>
                <a:gd name="T23" fmla="*/ 53 h 106"/>
                <a:gd name="T24" fmla="*/ 148 w 179"/>
                <a:gd name="T25" fmla="*/ 71 h 106"/>
                <a:gd name="T26" fmla="*/ 60 w 179"/>
                <a:gd name="T27" fmla="*/ 49 h 106"/>
                <a:gd name="T28" fmla="*/ 56 w 179"/>
                <a:gd name="T29" fmla="*/ 46 h 106"/>
                <a:gd name="T30" fmla="*/ 61 w 179"/>
                <a:gd name="T31" fmla="*/ 49 h 106"/>
                <a:gd name="T32" fmla="*/ 153 w 179"/>
                <a:gd name="T33" fmla="*/ 58 h 106"/>
                <a:gd name="T34" fmla="*/ 159 w 179"/>
                <a:gd name="T35" fmla="*/ 59 h 106"/>
                <a:gd name="T36" fmla="*/ 150 w 179"/>
                <a:gd name="T37" fmla="*/ 78 h 106"/>
                <a:gd name="T38" fmla="*/ 167 w 179"/>
                <a:gd name="T39" fmla="*/ 61 h 106"/>
                <a:gd name="T40" fmla="*/ 164 w 179"/>
                <a:gd name="T41" fmla="*/ 77 h 106"/>
                <a:gd name="T42" fmla="*/ 158 w 179"/>
                <a:gd name="T43" fmla="*/ 78 h 106"/>
                <a:gd name="T44" fmla="*/ 162 w 179"/>
                <a:gd name="T45" fmla="*/ 59 h 106"/>
                <a:gd name="T46" fmla="*/ 174 w 179"/>
                <a:gd name="T47" fmla="*/ 70 h 106"/>
                <a:gd name="T48" fmla="*/ 169 w 179"/>
                <a:gd name="T49" fmla="*/ 62 h 106"/>
                <a:gd name="T50" fmla="*/ 174 w 179"/>
                <a:gd name="T51" fmla="*/ 70 h 106"/>
                <a:gd name="T52" fmla="*/ 16 w 179"/>
                <a:gd name="T53" fmla="*/ 22 h 106"/>
                <a:gd name="T54" fmla="*/ 114 w 179"/>
                <a:gd name="T55" fmla="*/ 42 h 106"/>
                <a:gd name="T56" fmla="*/ 150 w 179"/>
                <a:gd name="T57" fmla="*/ 57 h 106"/>
                <a:gd name="T58" fmla="*/ 150 w 179"/>
                <a:gd name="T59" fmla="*/ 59 h 106"/>
                <a:gd name="T60" fmla="*/ 88 w 179"/>
                <a:gd name="T61" fmla="*/ 45 h 106"/>
                <a:gd name="T62" fmla="*/ 76 w 179"/>
                <a:gd name="T63" fmla="*/ 32 h 106"/>
                <a:gd name="T64" fmla="*/ 74 w 179"/>
                <a:gd name="T65" fmla="*/ 40 h 106"/>
                <a:gd name="T66" fmla="*/ 66 w 179"/>
                <a:gd name="T67" fmla="*/ 32 h 106"/>
                <a:gd name="T68" fmla="*/ 68 w 179"/>
                <a:gd name="T69" fmla="*/ 43 h 106"/>
                <a:gd name="T70" fmla="*/ 55 w 179"/>
                <a:gd name="T71" fmla="*/ 43 h 106"/>
                <a:gd name="T72" fmla="*/ 54 w 179"/>
                <a:gd name="T73" fmla="*/ 51 h 106"/>
                <a:gd name="T74" fmla="*/ 64 w 179"/>
                <a:gd name="T75" fmla="*/ 53 h 106"/>
                <a:gd name="T76" fmla="*/ 56 w 179"/>
                <a:gd name="T77" fmla="*/ 61 h 106"/>
                <a:gd name="T78" fmla="*/ 50 w 179"/>
                <a:gd name="T79" fmla="*/ 69 h 106"/>
                <a:gd name="T80" fmla="*/ 61 w 179"/>
                <a:gd name="T81" fmla="*/ 65 h 106"/>
                <a:gd name="T82" fmla="*/ 64 w 179"/>
                <a:gd name="T83" fmla="*/ 71 h 106"/>
                <a:gd name="T84" fmla="*/ 59 w 179"/>
                <a:gd name="T85" fmla="*/ 84 h 106"/>
                <a:gd name="T86" fmla="*/ 67 w 179"/>
                <a:gd name="T87" fmla="*/ 73 h 106"/>
                <a:gd name="T88" fmla="*/ 105 w 179"/>
                <a:gd name="T89" fmla="*/ 66 h 106"/>
                <a:gd name="T90" fmla="*/ 148 w 179"/>
                <a:gd name="T91" fmla="*/ 74 h 106"/>
                <a:gd name="T92" fmla="*/ 113 w 179"/>
                <a:gd name="T93" fmla="*/ 81 h 106"/>
                <a:gd name="T94" fmla="*/ 17 w 179"/>
                <a:gd name="T95" fmla="*/ 82 h 106"/>
                <a:gd name="T96" fmla="*/ 75 w 179"/>
                <a:gd name="T97" fmla="*/ 36 h 106"/>
                <a:gd name="T98" fmla="*/ 68 w 179"/>
                <a:gd name="T99" fmla="*/ 40 h 106"/>
                <a:gd name="T100" fmla="*/ 65 w 179"/>
                <a:gd name="T101" fmla="*/ 35 h 106"/>
                <a:gd name="T102" fmla="*/ 58 w 179"/>
                <a:gd name="T103" fmla="*/ 64 h 106"/>
                <a:gd name="T104" fmla="*/ 54 w 179"/>
                <a:gd name="T105" fmla="*/ 66 h 106"/>
                <a:gd name="T106" fmla="*/ 55 w 179"/>
                <a:gd name="T107" fmla="*/ 64 h 106"/>
                <a:gd name="T108" fmla="*/ 64 w 179"/>
                <a:gd name="T109" fmla="*/ 74 h 106"/>
                <a:gd name="T110" fmla="*/ 61 w 179"/>
                <a:gd name="T111" fmla="*/ 79 h 106"/>
                <a:gd name="T112" fmla="*/ 57 w 179"/>
                <a:gd name="T113" fmla="*/ 8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9" h="106">
                  <a:moveTo>
                    <a:pt x="117" y="82"/>
                  </a:moveTo>
                  <a:cubicBezTo>
                    <a:pt x="126" y="77"/>
                    <a:pt x="137" y="78"/>
                    <a:pt x="147" y="79"/>
                  </a:cubicBezTo>
                  <a:cubicBezTo>
                    <a:pt x="147" y="80"/>
                    <a:pt x="148" y="80"/>
                    <a:pt x="148" y="80"/>
                  </a:cubicBezTo>
                  <a:cubicBezTo>
                    <a:pt x="158" y="82"/>
                    <a:pt x="174" y="84"/>
                    <a:pt x="177" y="71"/>
                  </a:cubicBezTo>
                  <a:cubicBezTo>
                    <a:pt x="179" y="59"/>
                    <a:pt x="162" y="56"/>
                    <a:pt x="152" y="55"/>
                  </a:cubicBezTo>
                  <a:cubicBezTo>
                    <a:pt x="152" y="55"/>
                    <a:pt x="152" y="54"/>
                    <a:pt x="152" y="54"/>
                  </a:cubicBezTo>
                  <a:cubicBezTo>
                    <a:pt x="137" y="50"/>
                    <a:pt x="123" y="46"/>
                    <a:pt x="111" y="36"/>
                  </a:cubicBezTo>
                  <a:cubicBezTo>
                    <a:pt x="102" y="28"/>
                    <a:pt x="94" y="18"/>
                    <a:pt x="83" y="13"/>
                  </a:cubicBezTo>
                  <a:cubicBezTo>
                    <a:pt x="64" y="3"/>
                    <a:pt x="37" y="0"/>
                    <a:pt x="19" y="14"/>
                  </a:cubicBezTo>
                  <a:cubicBezTo>
                    <a:pt x="4" y="25"/>
                    <a:pt x="0" y="48"/>
                    <a:pt x="5" y="66"/>
                  </a:cubicBezTo>
                  <a:cubicBezTo>
                    <a:pt x="10" y="85"/>
                    <a:pt x="27" y="97"/>
                    <a:pt x="46" y="102"/>
                  </a:cubicBezTo>
                  <a:cubicBezTo>
                    <a:pt x="61" y="106"/>
                    <a:pt x="77" y="103"/>
                    <a:pt x="91" y="96"/>
                  </a:cubicBezTo>
                  <a:cubicBezTo>
                    <a:pt x="99" y="92"/>
                    <a:pt x="108" y="86"/>
                    <a:pt x="117" y="82"/>
                  </a:cubicBezTo>
                  <a:close/>
                  <a:moveTo>
                    <a:pt x="109" y="63"/>
                  </a:moveTo>
                  <a:cubicBezTo>
                    <a:pt x="97" y="63"/>
                    <a:pt x="82" y="64"/>
                    <a:pt x="70" y="69"/>
                  </a:cubicBezTo>
                  <a:cubicBezTo>
                    <a:pt x="69" y="69"/>
                    <a:pt x="68" y="70"/>
                    <a:pt x="67" y="70"/>
                  </a:cubicBezTo>
                  <a:cubicBezTo>
                    <a:pt x="67" y="67"/>
                    <a:pt x="65" y="65"/>
                    <a:pt x="63" y="63"/>
                  </a:cubicBezTo>
                  <a:cubicBezTo>
                    <a:pt x="65" y="62"/>
                    <a:pt x="66" y="60"/>
                    <a:pt x="67" y="58"/>
                  </a:cubicBezTo>
                  <a:cubicBezTo>
                    <a:pt x="68" y="56"/>
                    <a:pt x="67" y="53"/>
                    <a:pt x="66" y="50"/>
                  </a:cubicBezTo>
                  <a:cubicBezTo>
                    <a:pt x="68" y="49"/>
                    <a:pt x="70" y="47"/>
                    <a:pt x="70" y="44"/>
                  </a:cubicBezTo>
                  <a:cubicBezTo>
                    <a:pt x="71" y="44"/>
                    <a:pt x="72" y="44"/>
                    <a:pt x="72" y="44"/>
                  </a:cubicBezTo>
                  <a:cubicBezTo>
                    <a:pt x="74" y="44"/>
                    <a:pt x="75" y="43"/>
                    <a:pt x="76" y="42"/>
                  </a:cubicBezTo>
                  <a:cubicBezTo>
                    <a:pt x="78" y="45"/>
                    <a:pt x="81" y="46"/>
                    <a:pt x="84" y="47"/>
                  </a:cubicBezTo>
                  <a:cubicBezTo>
                    <a:pt x="90" y="49"/>
                    <a:pt x="97" y="51"/>
                    <a:pt x="105" y="53"/>
                  </a:cubicBezTo>
                  <a:cubicBezTo>
                    <a:pt x="120" y="55"/>
                    <a:pt x="134" y="60"/>
                    <a:pt x="149" y="62"/>
                  </a:cubicBezTo>
                  <a:cubicBezTo>
                    <a:pt x="149" y="65"/>
                    <a:pt x="149" y="68"/>
                    <a:pt x="148" y="71"/>
                  </a:cubicBezTo>
                  <a:cubicBezTo>
                    <a:pt x="136" y="66"/>
                    <a:pt x="123" y="63"/>
                    <a:pt x="109" y="63"/>
                  </a:cubicBezTo>
                  <a:close/>
                  <a:moveTo>
                    <a:pt x="60" y="49"/>
                  </a:moveTo>
                  <a:cubicBezTo>
                    <a:pt x="58" y="49"/>
                    <a:pt x="56" y="49"/>
                    <a:pt x="55" y="48"/>
                  </a:cubicBezTo>
                  <a:cubicBezTo>
                    <a:pt x="52" y="47"/>
                    <a:pt x="55" y="46"/>
                    <a:pt x="56" y="46"/>
                  </a:cubicBezTo>
                  <a:cubicBezTo>
                    <a:pt x="57" y="47"/>
                    <a:pt x="58" y="48"/>
                    <a:pt x="59" y="48"/>
                  </a:cubicBezTo>
                  <a:cubicBezTo>
                    <a:pt x="60" y="49"/>
                    <a:pt x="60" y="49"/>
                    <a:pt x="61" y="49"/>
                  </a:cubicBezTo>
                  <a:cubicBezTo>
                    <a:pt x="60" y="49"/>
                    <a:pt x="60" y="49"/>
                    <a:pt x="60" y="49"/>
                  </a:cubicBezTo>
                  <a:close/>
                  <a:moveTo>
                    <a:pt x="153" y="58"/>
                  </a:moveTo>
                  <a:cubicBezTo>
                    <a:pt x="155" y="58"/>
                    <a:pt x="157" y="58"/>
                    <a:pt x="160" y="59"/>
                  </a:cubicBezTo>
                  <a:cubicBezTo>
                    <a:pt x="159" y="59"/>
                    <a:pt x="159" y="59"/>
                    <a:pt x="159" y="59"/>
                  </a:cubicBezTo>
                  <a:cubicBezTo>
                    <a:pt x="158" y="66"/>
                    <a:pt x="157" y="72"/>
                    <a:pt x="156" y="78"/>
                  </a:cubicBezTo>
                  <a:cubicBezTo>
                    <a:pt x="154" y="78"/>
                    <a:pt x="152" y="78"/>
                    <a:pt x="150" y="78"/>
                  </a:cubicBezTo>
                  <a:cubicBezTo>
                    <a:pt x="152" y="71"/>
                    <a:pt x="152" y="64"/>
                    <a:pt x="153" y="58"/>
                  </a:cubicBezTo>
                  <a:close/>
                  <a:moveTo>
                    <a:pt x="167" y="61"/>
                  </a:moveTo>
                  <a:cubicBezTo>
                    <a:pt x="167" y="61"/>
                    <a:pt x="167" y="61"/>
                    <a:pt x="167" y="61"/>
                  </a:cubicBezTo>
                  <a:cubicBezTo>
                    <a:pt x="164" y="66"/>
                    <a:pt x="166" y="72"/>
                    <a:pt x="164" y="77"/>
                  </a:cubicBezTo>
                  <a:cubicBezTo>
                    <a:pt x="163" y="78"/>
                    <a:pt x="164" y="78"/>
                    <a:pt x="164" y="78"/>
                  </a:cubicBezTo>
                  <a:cubicBezTo>
                    <a:pt x="162" y="78"/>
                    <a:pt x="160" y="78"/>
                    <a:pt x="158" y="78"/>
                  </a:cubicBezTo>
                  <a:cubicBezTo>
                    <a:pt x="160" y="72"/>
                    <a:pt x="161" y="66"/>
                    <a:pt x="162" y="60"/>
                  </a:cubicBezTo>
                  <a:cubicBezTo>
                    <a:pt x="162" y="60"/>
                    <a:pt x="162" y="59"/>
                    <a:pt x="162" y="59"/>
                  </a:cubicBezTo>
                  <a:cubicBezTo>
                    <a:pt x="164" y="60"/>
                    <a:pt x="165" y="60"/>
                    <a:pt x="167" y="61"/>
                  </a:cubicBezTo>
                  <a:close/>
                  <a:moveTo>
                    <a:pt x="174" y="70"/>
                  </a:moveTo>
                  <a:cubicBezTo>
                    <a:pt x="174" y="74"/>
                    <a:pt x="171" y="77"/>
                    <a:pt x="166" y="78"/>
                  </a:cubicBezTo>
                  <a:cubicBezTo>
                    <a:pt x="168" y="73"/>
                    <a:pt x="167" y="67"/>
                    <a:pt x="169" y="62"/>
                  </a:cubicBezTo>
                  <a:cubicBezTo>
                    <a:pt x="169" y="62"/>
                    <a:pt x="169" y="62"/>
                    <a:pt x="169" y="62"/>
                  </a:cubicBezTo>
                  <a:cubicBezTo>
                    <a:pt x="172" y="64"/>
                    <a:pt x="174" y="66"/>
                    <a:pt x="174" y="70"/>
                  </a:cubicBezTo>
                  <a:close/>
                  <a:moveTo>
                    <a:pt x="17" y="82"/>
                  </a:moveTo>
                  <a:cubicBezTo>
                    <a:pt x="2" y="66"/>
                    <a:pt x="2" y="39"/>
                    <a:pt x="16" y="22"/>
                  </a:cubicBezTo>
                  <a:cubicBezTo>
                    <a:pt x="31" y="1"/>
                    <a:pt x="64" y="6"/>
                    <a:pt x="84" y="17"/>
                  </a:cubicBezTo>
                  <a:cubicBezTo>
                    <a:pt x="96" y="23"/>
                    <a:pt x="104" y="34"/>
                    <a:pt x="114" y="42"/>
                  </a:cubicBezTo>
                  <a:cubicBezTo>
                    <a:pt x="124" y="50"/>
                    <a:pt x="137" y="53"/>
                    <a:pt x="149" y="56"/>
                  </a:cubicBezTo>
                  <a:cubicBezTo>
                    <a:pt x="149" y="57"/>
                    <a:pt x="149" y="57"/>
                    <a:pt x="150" y="57"/>
                  </a:cubicBezTo>
                  <a:cubicBezTo>
                    <a:pt x="150" y="57"/>
                    <a:pt x="150" y="57"/>
                    <a:pt x="150" y="57"/>
                  </a:cubicBezTo>
                  <a:cubicBezTo>
                    <a:pt x="150" y="58"/>
                    <a:pt x="150" y="59"/>
                    <a:pt x="150" y="59"/>
                  </a:cubicBezTo>
                  <a:cubicBezTo>
                    <a:pt x="136" y="57"/>
                    <a:pt x="122" y="53"/>
                    <a:pt x="109" y="50"/>
                  </a:cubicBezTo>
                  <a:cubicBezTo>
                    <a:pt x="102" y="49"/>
                    <a:pt x="95" y="47"/>
                    <a:pt x="88" y="45"/>
                  </a:cubicBezTo>
                  <a:cubicBezTo>
                    <a:pt x="84" y="44"/>
                    <a:pt x="80" y="43"/>
                    <a:pt x="77" y="40"/>
                  </a:cubicBezTo>
                  <a:cubicBezTo>
                    <a:pt x="79" y="37"/>
                    <a:pt x="78" y="33"/>
                    <a:pt x="76" y="32"/>
                  </a:cubicBezTo>
                  <a:cubicBezTo>
                    <a:pt x="74" y="31"/>
                    <a:pt x="72" y="31"/>
                    <a:pt x="71" y="33"/>
                  </a:cubicBezTo>
                  <a:cubicBezTo>
                    <a:pt x="71" y="36"/>
                    <a:pt x="72" y="38"/>
                    <a:pt x="74" y="40"/>
                  </a:cubicBezTo>
                  <a:cubicBezTo>
                    <a:pt x="73" y="41"/>
                    <a:pt x="72" y="41"/>
                    <a:pt x="71" y="41"/>
                  </a:cubicBezTo>
                  <a:cubicBezTo>
                    <a:pt x="71" y="37"/>
                    <a:pt x="68" y="34"/>
                    <a:pt x="66" y="32"/>
                  </a:cubicBezTo>
                  <a:cubicBezTo>
                    <a:pt x="64" y="31"/>
                    <a:pt x="60" y="29"/>
                    <a:pt x="59" y="31"/>
                  </a:cubicBezTo>
                  <a:cubicBezTo>
                    <a:pt x="57" y="36"/>
                    <a:pt x="63" y="41"/>
                    <a:pt x="68" y="43"/>
                  </a:cubicBezTo>
                  <a:cubicBezTo>
                    <a:pt x="67" y="45"/>
                    <a:pt x="66" y="47"/>
                    <a:pt x="64" y="48"/>
                  </a:cubicBezTo>
                  <a:cubicBezTo>
                    <a:pt x="62" y="46"/>
                    <a:pt x="58" y="44"/>
                    <a:pt x="55" y="43"/>
                  </a:cubicBezTo>
                  <a:cubicBezTo>
                    <a:pt x="54" y="43"/>
                    <a:pt x="50" y="43"/>
                    <a:pt x="50" y="46"/>
                  </a:cubicBezTo>
                  <a:cubicBezTo>
                    <a:pt x="50" y="48"/>
                    <a:pt x="52" y="50"/>
                    <a:pt x="54" y="51"/>
                  </a:cubicBezTo>
                  <a:cubicBezTo>
                    <a:pt x="57" y="52"/>
                    <a:pt x="60" y="53"/>
                    <a:pt x="63" y="52"/>
                  </a:cubicBezTo>
                  <a:cubicBezTo>
                    <a:pt x="63" y="52"/>
                    <a:pt x="64" y="52"/>
                    <a:pt x="64" y="53"/>
                  </a:cubicBezTo>
                  <a:cubicBezTo>
                    <a:pt x="66" y="55"/>
                    <a:pt x="64" y="59"/>
                    <a:pt x="60" y="62"/>
                  </a:cubicBezTo>
                  <a:cubicBezTo>
                    <a:pt x="59" y="61"/>
                    <a:pt x="58" y="61"/>
                    <a:pt x="56" y="61"/>
                  </a:cubicBezTo>
                  <a:cubicBezTo>
                    <a:pt x="54" y="61"/>
                    <a:pt x="51" y="61"/>
                    <a:pt x="49" y="63"/>
                  </a:cubicBezTo>
                  <a:cubicBezTo>
                    <a:pt x="47" y="65"/>
                    <a:pt x="49" y="68"/>
                    <a:pt x="50" y="69"/>
                  </a:cubicBezTo>
                  <a:cubicBezTo>
                    <a:pt x="53" y="70"/>
                    <a:pt x="56" y="68"/>
                    <a:pt x="58" y="67"/>
                  </a:cubicBezTo>
                  <a:cubicBezTo>
                    <a:pt x="59" y="66"/>
                    <a:pt x="60" y="66"/>
                    <a:pt x="61" y="65"/>
                  </a:cubicBezTo>
                  <a:cubicBezTo>
                    <a:pt x="61" y="65"/>
                    <a:pt x="61" y="65"/>
                    <a:pt x="61" y="65"/>
                  </a:cubicBezTo>
                  <a:cubicBezTo>
                    <a:pt x="63" y="67"/>
                    <a:pt x="64" y="69"/>
                    <a:pt x="64" y="71"/>
                  </a:cubicBezTo>
                  <a:cubicBezTo>
                    <a:pt x="59" y="73"/>
                    <a:pt x="53" y="76"/>
                    <a:pt x="54" y="81"/>
                  </a:cubicBezTo>
                  <a:cubicBezTo>
                    <a:pt x="54" y="83"/>
                    <a:pt x="57" y="85"/>
                    <a:pt x="59" y="84"/>
                  </a:cubicBezTo>
                  <a:cubicBezTo>
                    <a:pt x="63" y="83"/>
                    <a:pt x="65" y="79"/>
                    <a:pt x="66" y="76"/>
                  </a:cubicBezTo>
                  <a:cubicBezTo>
                    <a:pt x="67" y="75"/>
                    <a:pt x="67" y="74"/>
                    <a:pt x="67" y="73"/>
                  </a:cubicBezTo>
                  <a:cubicBezTo>
                    <a:pt x="68" y="73"/>
                    <a:pt x="68" y="73"/>
                    <a:pt x="69" y="72"/>
                  </a:cubicBezTo>
                  <a:cubicBezTo>
                    <a:pt x="80" y="68"/>
                    <a:pt x="93" y="67"/>
                    <a:pt x="105" y="66"/>
                  </a:cubicBezTo>
                  <a:cubicBezTo>
                    <a:pt x="119" y="66"/>
                    <a:pt x="134" y="68"/>
                    <a:pt x="147" y="73"/>
                  </a:cubicBezTo>
                  <a:cubicBezTo>
                    <a:pt x="148" y="74"/>
                    <a:pt x="148" y="74"/>
                    <a:pt x="148" y="74"/>
                  </a:cubicBezTo>
                  <a:cubicBezTo>
                    <a:pt x="148" y="75"/>
                    <a:pt x="148" y="75"/>
                    <a:pt x="148" y="76"/>
                  </a:cubicBezTo>
                  <a:cubicBezTo>
                    <a:pt x="135" y="75"/>
                    <a:pt x="124" y="75"/>
                    <a:pt x="113" y="81"/>
                  </a:cubicBezTo>
                  <a:cubicBezTo>
                    <a:pt x="101" y="86"/>
                    <a:pt x="90" y="95"/>
                    <a:pt x="77" y="99"/>
                  </a:cubicBezTo>
                  <a:cubicBezTo>
                    <a:pt x="56" y="105"/>
                    <a:pt x="32" y="98"/>
                    <a:pt x="17" y="82"/>
                  </a:cubicBezTo>
                  <a:close/>
                  <a:moveTo>
                    <a:pt x="75" y="36"/>
                  </a:moveTo>
                  <a:cubicBezTo>
                    <a:pt x="75" y="36"/>
                    <a:pt x="75" y="36"/>
                    <a:pt x="75" y="36"/>
                  </a:cubicBezTo>
                  <a:cubicBezTo>
                    <a:pt x="74" y="34"/>
                    <a:pt x="75" y="34"/>
                    <a:pt x="75" y="36"/>
                  </a:cubicBezTo>
                  <a:close/>
                  <a:moveTo>
                    <a:pt x="68" y="40"/>
                  </a:moveTo>
                  <a:cubicBezTo>
                    <a:pt x="66" y="39"/>
                    <a:pt x="64" y="37"/>
                    <a:pt x="62" y="35"/>
                  </a:cubicBezTo>
                  <a:cubicBezTo>
                    <a:pt x="61" y="32"/>
                    <a:pt x="64" y="34"/>
                    <a:pt x="65" y="35"/>
                  </a:cubicBezTo>
                  <a:cubicBezTo>
                    <a:pt x="66" y="36"/>
                    <a:pt x="67" y="38"/>
                    <a:pt x="68" y="40"/>
                  </a:cubicBezTo>
                  <a:close/>
                  <a:moveTo>
                    <a:pt x="58" y="64"/>
                  </a:moveTo>
                  <a:cubicBezTo>
                    <a:pt x="57" y="64"/>
                    <a:pt x="56" y="65"/>
                    <a:pt x="56" y="65"/>
                  </a:cubicBezTo>
                  <a:cubicBezTo>
                    <a:pt x="55" y="65"/>
                    <a:pt x="55" y="66"/>
                    <a:pt x="54" y="66"/>
                  </a:cubicBezTo>
                  <a:cubicBezTo>
                    <a:pt x="53" y="67"/>
                    <a:pt x="52" y="66"/>
                    <a:pt x="52" y="64"/>
                  </a:cubicBezTo>
                  <a:cubicBezTo>
                    <a:pt x="53" y="64"/>
                    <a:pt x="54" y="64"/>
                    <a:pt x="55" y="64"/>
                  </a:cubicBezTo>
                  <a:cubicBezTo>
                    <a:pt x="56" y="64"/>
                    <a:pt x="57" y="64"/>
                    <a:pt x="58" y="64"/>
                  </a:cubicBezTo>
                  <a:close/>
                  <a:moveTo>
                    <a:pt x="64" y="74"/>
                  </a:moveTo>
                  <a:cubicBezTo>
                    <a:pt x="63" y="75"/>
                    <a:pt x="63" y="75"/>
                    <a:pt x="63" y="75"/>
                  </a:cubicBezTo>
                  <a:cubicBezTo>
                    <a:pt x="63" y="77"/>
                    <a:pt x="62" y="78"/>
                    <a:pt x="61" y="79"/>
                  </a:cubicBezTo>
                  <a:cubicBezTo>
                    <a:pt x="61" y="79"/>
                    <a:pt x="61" y="79"/>
                    <a:pt x="60" y="80"/>
                  </a:cubicBezTo>
                  <a:cubicBezTo>
                    <a:pt x="59" y="81"/>
                    <a:pt x="58" y="81"/>
                    <a:pt x="57" y="80"/>
                  </a:cubicBezTo>
                  <a:cubicBezTo>
                    <a:pt x="58" y="77"/>
                    <a:pt x="61" y="76"/>
                    <a:pt x="64" y="74"/>
                  </a:cubicBezTo>
                  <a:close/>
                </a:path>
              </a:pathLst>
            </a:custGeom>
            <a:solidFill>
              <a:srgbClr val="F4F9F5"/>
            </a:solidFill>
            <a:ln>
              <a:solidFill>
                <a:srgbClr val="4BB08C"/>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 name="文本框 3"/>
            <p:cNvSpPr txBox="1"/>
            <p:nvPr/>
          </p:nvSpPr>
          <p:spPr>
            <a:xfrm>
              <a:off x="645490" y="185376"/>
              <a:ext cx="2564130" cy="368300"/>
            </a:xfrm>
            <a:prstGeom prst="rect">
              <a:avLst/>
            </a:prstGeom>
            <a:noFill/>
          </p:spPr>
          <p:txBody>
            <a:bodyPr wrap="non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项目概述</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——swot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分析</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aphicFrame>
        <p:nvGraphicFramePr>
          <p:cNvPr id="7" name="表格 6"/>
          <p:cNvGraphicFramePr>
            <a:graphicFrameLocks noGrp="1"/>
          </p:cNvGraphicFramePr>
          <p:nvPr>
            <p:custDataLst>
              <p:tags r:id="rId1"/>
            </p:custDataLst>
          </p:nvPr>
        </p:nvGraphicFramePr>
        <p:xfrm>
          <a:off x="1364576" y="1273432"/>
          <a:ext cx="9140825" cy="4929505"/>
        </p:xfrm>
        <a:graphic>
          <a:graphicData uri="http://schemas.openxmlformats.org/drawingml/2006/table">
            <a:tbl>
              <a:tblPr firstRow="1" firstCol="1" bandRow="1">
                <a:tableStyleId>{5C22544A-7EE6-4342-B048-85BDC9FD1C3A}</a:tableStyleId>
              </a:tblPr>
              <a:tblGrid>
                <a:gridCol w="1185847"/>
                <a:gridCol w="7955280"/>
              </a:tblGrid>
              <a:tr h="1049655">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优势</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部署在移动端</a:t>
                      </a:r>
                      <a:r>
                        <a:rPr lang="en-US" altLang="zh-CN" sz="2000" kern="100" dirty="0">
                          <a:effectLst/>
                          <a:latin typeface="Times New Roman" panose="02020603050405020304" pitchFamily="18" charset="0"/>
                          <a:ea typeface="宋体" panose="02010600030101010101" pitchFamily="2" charset="-122"/>
                        </a:rPr>
                        <a:t> </a:t>
                      </a:r>
                      <a:r>
                        <a:rPr lang="zh-CN" altLang="en-US" sz="2000" kern="100" dirty="0">
                          <a:effectLst/>
                          <a:latin typeface="Times New Roman" panose="02020603050405020304" pitchFamily="18" charset="0"/>
                          <a:ea typeface="宋体" panose="02010600030101010101" pitchFamily="2" charset="-122"/>
                        </a:rPr>
                        <a:t>用户使用</a:t>
                      </a:r>
                      <a:r>
                        <a:rPr lang="zh-CN" altLang="en-US" sz="2000" kern="100" dirty="0">
                          <a:effectLst/>
                          <a:latin typeface="Times New Roman" panose="02020603050405020304" pitchFamily="18" charset="0"/>
                          <a:ea typeface="宋体" panose="02010600030101010101" pitchFamily="2" charset="-122"/>
                        </a:rPr>
                        <a:t>方便</a:t>
                      </a:r>
                      <a:endParaRPr lang="zh-CN" altLang="en-US" sz="2000" kern="100" dirty="0">
                        <a:effectLst/>
                        <a:latin typeface="Times New Roman" panose="02020603050405020304" pitchFamily="18" charset="0"/>
                        <a:ea typeface="宋体" panose="02010600030101010101" pitchFamily="2" charset="-122"/>
                      </a:endParaRPr>
                    </a:p>
                  </a:txBody>
                  <a:tcPr marL="68580" marR="68580" marT="0" marB="0"/>
                </a:tc>
              </a:tr>
              <a:tr h="1293223">
                <a:tc>
                  <a:txBody>
                    <a:bodyPr/>
                    <a:lstStyle/>
                    <a:p>
                      <a:pPr algn="just">
                        <a:spcAft>
                          <a:spcPts val="0"/>
                        </a:spcAft>
                      </a:pPr>
                      <a:r>
                        <a:rPr lang="zh-CN" altLang="en-US" sz="2000" kern="100">
                          <a:effectLst/>
                        </a:rPr>
                        <a:t>劣势</a:t>
                      </a: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latin typeface="Times New Roman" panose="02020603050405020304" pitchFamily="18" charset="0"/>
                          <a:ea typeface="宋体" panose="02010600030101010101" pitchFamily="2" charset="-122"/>
                        </a:rPr>
                        <a:t>设计的语言陌生，在学习上耗费的精力</a:t>
                      </a:r>
                      <a:r>
                        <a:rPr lang="zh-CN" sz="2000" kern="100">
                          <a:effectLst/>
                          <a:latin typeface="Times New Roman" panose="02020603050405020304" pitchFamily="18" charset="0"/>
                          <a:ea typeface="宋体" panose="02010600030101010101" pitchFamily="2" charset="-122"/>
                        </a:rPr>
                        <a:t>较多</a:t>
                      </a:r>
                      <a:endParaRPr lang="zh-CN" sz="2000" kern="100">
                        <a:effectLst/>
                        <a:latin typeface="Times New Roman" panose="02020603050405020304" pitchFamily="18" charset="0"/>
                        <a:ea typeface="宋体" panose="02010600030101010101" pitchFamily="2" charset="-122"/>
                      </a:endParaRPr>
                    </a:p>
                    <a:p>
                      <a:pPr algn="just">
                        <a:spcAft>
                          <a:spcPts val="0"/>
                        </a:spcAft>
                      </a:pPr>
                      <a:r>
                        <a:rPr lang="zh-CN" sz="2000" kern="100">
                          <a:effectLst/>
                          <a:latin typeface="Times New Roman" panose="02020603050405020304" pitchFamily="18" charset="0"/>
                          <a:ea typeface="宋体" panose="02010600030101010101" pitchFamily="2" charset="-122"/>
                        </a:rPr>
                        <a:t>成员基础差，设计功能</a:t>
                      </a:r>
                      <a:r>
                        <a:rPr lang="zh-CN" sz="2000" kern="100">
                          <a:effectLst/>
                          <a:latin typeface="Times New Roman" panose="02020603050405020304" pitchFamily="18" charset="0"/>
                          <a:ea typeface="宋体" panose="02010600030101010101" pitchFamily="2" charset="-122"/>
                        </a:rPr>
                        <a:t>缓慢</a:t>
                      </a:r>
                      <a:endParaRPr lang="zh-CN" sz="2000" kern="100">
                        <a:effectLst/>
                        <a:latin typeface="Times New Roman" panose="02020603050405020304" pitchFamily="18" charset="0"/>
                        <a:ea typeface="宋体" panose="02010600030101010101" pitchFamily="2" charset="-122"/>
                      </a:endParaRPr>
                    </a:p>
                  </a:txBody>
                  <a:tcPr marL="68580" marR="68580" marT="0" marB="0"/>
                </a:tc>
              </a:tr>
              <a:tr h="1293223">
                <a:tc>
                  <a:txBody>
                    <a:bodyPr/>
                    <a:lstStyle/>
                    <a:p>
                      <a:pPr algn="just">
                        <a:spcAft>
                          <a:spcPts val="0"/>
                        </a:spcAft>
                      </a:pPr>
                      <a:r>
                        <a:rPr lang="zh-CN" altLang="en-US" sz="2000" kern="100">
                          <a:effectLst/>
                        </a:rPr>
                        <a:t>机会</a:t>
                      </a: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网络上关于微信小程序的设计介绍</a:t>
                      </a:r>
                      <a:r>
                        <a:rPr lang="zh-CN" sz="2000" kern="100" dirty="0">
                          <a:effectLst/>
                          <a:latin typeface="Times New Roman" panose="02020603050405020304" pitchFamily="18" charset="0"/>
                          <a:ea typeface="宋体" panose="02010600030101010101" pitchFamily="2" charset="-122"/>
                        </a:rPr>
                        <a:t>多</a:t>
                      </a:r>
                      <a:endParaRPr lang="zh-CN" sz="2000" kern="100" dirty="0">
                        <a:effectLst/>
                        <a:latin typeface="Times New Roman" panose="02020603050405020304" pitchFamily="18" charset="0"/>
                        <a:ea typeface="宋体" panose="02010600030101010101" pitchFamily="2" charset="-122"/>
                      </a:endParaRPr>
                    </a:p>
                    <a:p>
                      <a:pPr algn="just">
                        <a:spcAft>
                          <a:spcPts val="0"/>
                        </a:spcAft>
                      </a:pPr>
                      <a:r>
                        <a:rPr lang="zh-CN" sz="2000" kern="100" dirty="0">
                          <a:effectLst/>
                          <a:latin typeface="Times New Roman" panose="02020603050405020304" pitchFamily="18" charset="0"/>
                          <a:ea typeface="宋体" panose="02010600030101010101" pitchFamily="2" charset="-122"/>
                        </a:rPr>
                        <a:t>小程序的发展前景</a:t>
                      </a:r>
                      <a:r>
                        <a:rPr lang="zh-CN" sz="2000" kern="100" dirty="0">
                          <a:effectLst/>
                          <a:latin typeface="Times New Roman" panose="02020603050405020304" pitchFamily="18" charset="0"/>
                          <a:ea typeface="宋体" panose="02010600030101010101" pitchFamily="2" charset="-122"/>
                        </a:rPr>
                        <a:t>广</a:t>
                      </a:r>
                      <a:endParaRPr lang="zh-CN" sz="2000" kern="100" dirty="0">
                        <a:effectLst/>
                        <a:latin typeface="Times New Roman" panose="02020603050405020304" pitchFamily="18" charset="0"/>
                        <a:ea typeface="宋体" panose="02010600030101010101" pitchFamily="2" charset="-122"/>
                      </a:endParaRPr>
                    </a:p>
                  </a:txBody>
                  <a:tcPr marL="68580" marR="68580" marT="0" marB="0"/>
                </a:tc>
              </a:tr>
              <a:tr h="1293223">
                <a:tc>
                  <a:txBody>
                    <a:bodyPr/>
                    <a:lstStyle/>
                    <a:p>
                      <a:pPr algn="just">
                        <a:spcAft>
                          <a:spcPts val="0"/>
                        </a:spcAft>
                      </a:pPr>
                      <a:r>
                        <a:rPr lang="zh-CN" sz="2000" kern="100">
                          <a:effectLst/>
                        </a:rPr>
                        <a:t>威胁</a:t>
                      </a: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同款小程序场面</a:t>
                      </a:r>
                      <a:r>
                        <a:rPr lang="zh-CN" sz="2000" kern="100" dirty="0">
                          <a:effectLst/>
                          <a:latin typeface="Times New Roman" panose="02020603050405020304" pitchFamily="18" charset="0"/>
                          <a:ea typeface="宋体" panose="02010600030101010101" pitchFamily="2" charset="-122"/>
                        </a:rPr>
                        <a:t>较多</a:t>
                      </a:r>
                      <a:endParaRPr lang="zh-CN" sz="2000" kern="100" dirty="0">
                        <a:effectLst/>
                        <a:latin typeface="Times New Roman" panose="02020603050405020304" pitchFamily="18" charset="0"/>
                        <a:ea typeface="宋体" panose="02010600030101010101" pitchFamily="2" charset="-122"/>
                      </a:endParaRPr>
                    </a:p>
                    <a:p>
                      <a:pPr algn="just">
                        <a:spcAft>
                          <a:spcPts val="0"/>
                        </a:spcAft>
                      </a:pPr>
                      <a:r>
                        <a:rPr lang="zh-CN" sz="2000" kern="100" dirty="0">
                          <a:effectLst/>
                          <a:latin typeface="Times New Roman" panose="02020603050405020304" pitchFamily="18" charset="0"/>
                          <a:ea typeface="宋体" panose="02010600030101010101" pitchFamily="2" charset="-122"/>
                        </a:rPr>
                        <a:t>只能对于一些对学校不熟悉的人员才能使用受用范围</a:t>
                      </a:r>
                      <a:r>
                        <a:rPr lang="zh-CN" sz="2000" kern="100" dirty="0">
                          <a:effectLst/>
                          <a:latin typeface="Times New Roman" panose="02020603050405020304" pitchFamily="18" charset="0"/>
                          <a:ea typeface="宋体" panose="02010600030101010101" pitchFamily="2" charset="-122"/>
                        </a:rPr>
                        <a:t>浅</a:t>
                      </a:r>
                      <a:endParaRPr lang="zh-CN" sz="20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9F5"/>
        </a:solidFill>
        <a:effectLst/>
      </p:bgPr>
    </p:bg>
    <p:spTree>
      <p:nvGrpSpPr>
        <p:cNvPr id="1" name=""/>
        <p:cNvGrpSpPr/>
        <p:nvPr/>
      </p:nvGrpSpPr>
      <p:grpSpPr>
        <a:xfrm>
          <a:off x="0" y="0"/>
          <a:ext cx="0" cy="0"/>
          <a:chOff x="0" y="0"/>
          <a:chExt cx="0" cy="0"/>
        </a:xfrm>
      </p:grpSpPr>
      <p:grpSp>
        <p:nvGrpSpPr>
          <p:cNvPr id="26" name="组合 25"/>
          <p:cNvGrpSpPr/>
          <p:nvPr/>
        </p:nvGrpSpPr>
        <p:grpSpPr>
          <a:xfrm>
            <a:off x="193179" y="117084"/>
            <a:ext cx="2522108" cy="505918"/>
            <a:chOff x="193179" y="117084"/>
            <a:chExt cx="2522108" cy="505918"/>
          </a:xfrm>
        </p:grpSpPr>
        <p:sp>
          <p:nvSpPr>
            <p:cNvPr id="24" name="Freeform 25"/>
            <p:cNvSpPr>
              <a:spLocks noEditPoints="1"/>
            </p:cNvSpPr>
            <p:nvPr/>
          </p:nvSpPr>
          <p:spPr bwMode="auto">
            <a:xfrm rot="17375397">
              <a:off x="129445" y="180818"/>
              <a:ext cx="505918" cy="378449"/>
            </a:xfrm>
            <a:custGeom>
              <a:avLst/>
              <a:gdLst>
                <a:gd name="T0" fmla="*/ 147 w 179"/>
                <a:gd name="T1" fmla="*/ 79 h 106"/>
                <a:gd name="T2" fmla="*/ 177 w 179"/>
                <a:gd name="T3" fmla="*/ 71 h 106"/>
                <a:gd name="T4" fmla="*/ 152 w 179"/>
                <a:gd name="T5" fmla="*/ 54 h 106"/>
                <a:gd name="T6" fmla="*/ 83 w 179"/>
                <a:gd name="T7" fmla="*/ 13 h 106"/>
                <a:gd name="T8" fmla="*/ 5 w 179"/>
                <a:gd name="T9" fmla="*/ 66 h 106"/>
                <a:gd name="T10" fmla="*/ 91 w 179"/>
                <a:gd name="T11" fmla="*/ 96 h 106"/>
                <a:gd name="T12" fmla="*/ 109 w 179"/>
                <a:gd name="T13" fmla="*/ 63 h 106"/>
                <a:gd name="T14" fmla="*/ 67 w 179"/>
                <a:gd name="T15" fmla="*/ 70 h 106"/>
                <a:gd name="T16" fmla="*/ 67 w 179"/>
                <a:gd name="T17" fmla="*/ 58 h 106"/>
                <a:gd name="T18" fmla="*/ 70 w 179"/>
                <a:gd name="T19" fmla="*/ 44 h 106"/>
                <a:gd name="T20" fmla="*/ 76 w 179"/>
                <a:gd name="T21" fmla="*/ 42 h 106"/>
                <a:gd name="T22" fmla="*/ 105 w 179"/>
                <a:gd name="T23" fmla="*/ 53 h 106"/>
                <a:gd name="T24" fmla="*/ 148 w 179"/>
                <a:gd name="T25" fmla="*/ 71 h 106"/>
                <a:gd name="T26" fmla="*/ 60 w 179"/>
                <a:gd name="T27" fmla="*/ 49 h 106"/>
                <a:gd name="T28" fmla="*/ 56 w 179"/>
                <a:gd name="T29" fmla="*/ 46 h 106"/>
                <a:gd name="T30" fmla="*/ 61 w 179"/>
                <a:gd name="T31" fmla="*/ 49 h 106"/>
                <a:gd name="T32" fmla="*/ 153 w 179"/>
                <a:gd name="T33" fmla="*/ 58 h 106"/>
                <a:gd name="T34" fmla="*/ 159 w 179"/>
                <a:gd name="T35" fmla="*/ 59 h 106"/>
                <a:gd name="T36" fmla="*/ 150 w 179"/>
                <a:gd name="T37" fmla="*/ 78 h 106"/>
                <a:gd name="T38" fmla="*/ 167 w 179"/>
                <a:gd name="T39" fmla="*/ 61 h 106"/>
                <a:gd name="T40" fmla="*/ 164 w 179"/>
                <a:gd name="T41" fmla="*/ 77 h 106"/>
                <a:gd name="T42" fmla="*/ 158 w 179"/>
                <a:gd name="T43" fmla="*/ 78 h 106"/>
                <a:gd name="T44" fmla="*/ 162 w 179"/>
                <a:gd name="T45" fmla="*/ 59 h 106"/>
                <a:gd name="T46" fmla="*/ 174 w 179"/>
                <a:gd name="T47" fmla="*/ 70 h 106"/>
                <a:gd name="T48" fmla="*/ 169 w 179"/>
                <a:gd name="T49" fmla="*/ 62 h 106"/>
                <a:gd name="T50" fmla="*/ 174 w 179"/>
                <a:gd name="T51" fmla="*/ 70 h 106"/>
                <a:gd name="T52" fmla="*/ 16 w 179"/>
                <a:gd name="T53" fmla="*/ 22 h 106"/>
                <a:gd name="T54" fmla="*/ 114 w 179"/>
                <a:gd name="T55" fmla="*/ 42 h 106"/>
                <a:gd name="T56" fmla="*/ 150 w 179"/>
                <a:gd name="T57" fmla="*/ 57 h 106"/>
                <a:gd name="T58" fmla="*/ 150 w 179"/>
                <a:gd name="T59" fmla="*/ 59 h 106"/>
                <a:gd name="T60" fmla="*/ 88 w 179"/>
                <a:gd name="T61" fmla="*/ 45 h 106"/>
                <a:gd name="T62" fmla="*/ 76 w 179"/>
                <a:gd name="T63" fmla="*/ 32 h 106"/>
                <a:gd name="T64" fmla="*/ 74 w 179"/>
                <a:gd name="T65" fmla="*/ 40 h 106"/>
                <a:gd name="T66" fmla="*/ 66 w 179"/>
                <a:gd name="T67" fmla="*/ 32 h 106"/>
                <a:gd name="T68" fmla="*/ 68 w 179"/>
                <a:gd name="T69" fmla="*/ 43 h 106"/>
                <a:gd name="T70" fmla="*/ 55 w 179"/>
                <a:gd name="T71" fmla="*/ 43 h 106"/>
                <a:gd name="T72" fmla="*/ 54 w 179"/>
                <a:gd name="T73" fmla="*/ 51 h 106"/>
                <a:gd name="T74" fmla="*/ 64 w 179"/>
                <a:gd name="T75" fmla="*/ 53 h 106"/>
                <a:gd name="T76" fmla="*/ 56 w 179"/>
                <a:gd name="T77" fmla="*/ 61 h 106"/>
                <a:gd name="T78" fmla="*/ 50 w 179"/>
                <a:gd name="T79" fmla="*/ 69 h 106"/>
                <a:gd name="T80" fmla="*/ 61 w 179"/>
                <a:gd name="T81" fmla="*/ 65 h 106"/>
                <a:gd name="T82" fmla="*/ 64 w 179"/>
                <a:gd name="T83" fmla="*/ 71 h 106"/>
                <a:gd name="T84" fmla="*/ 59 w 179"/>
                <a:gd name="T85" fmla="*/ 84 h 106"/>
                <a:gd name="T86" fmla="*/ 67 w 179"/>
                <a:gd name="T87" fmla="*/ 73 h 106"/>
                <a:gd name="T88" fmla="*/ 105 w 179"/>
                <a:gd name="T89" fmla="*/ 66 h 106"/>
                <a:gd name="T90" fmla="*/ 148 w 179"/>
                <a:gd name="T91" fmla="*/ 74 h 106"/>
                <a:gd name="T92" fmla="*/ 113 w 179"/>
                <a:gd name="T93" fmla="*/ 81 h 106"/>
                <a:gd name="T94" fmla="*/ 17 w 179"/>
                <a:gd name="T95" fmla="*/ 82 h 106"/>
                <a:gd name="T96" fmla="*/ 75 w 179"/>
                <a:gd name="T97" fmla="*/ 36 h 106"/>
                <a:gd name="T98" fmla="*/ 68 w 179"/>
                <a:gd name="T99" fmla="*/ 40 h 106"/>
                <a:gd name="T100" fmla="*/ 65 w 179"/>
                <a:gd name="T101" fmla="*/ 35 h 106"/>
                <a:gd name="T102" fmla="*/ 58 w 179"/>
                <a:gd name="T103" fmla="*/ 64 h 106"/>
                <a:gd name="T104" fmla="*/ 54 w 179"/>
                <a:gd name="T105" fmla="*/ 66 h 106"/>
                <a:gd name="T106" fmla="*/ 55 w 179"/>
                <a:gd name="T107" fmla="*/ 64 h 106"/>
                <a:gd name="T108" fmla="*/ 64 w 179"/>
                <a:gd name="T109" fmla="*/ 74 h 106"/>
                <a:gd name="T110" fmla="*/ 61 w 179"/>
                <a:gd name="T111" fmla="*/ 79 h 106"/>
                <a:gd name="T112" fmla="*/ 57 w 179"/>
                <a:gd name="T113" fmla="*/ 8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9" h="106">
                  <a:moveTo>
                    <a:pt x="117" y="82"/>
                  </a:moveTo>
                  <a:cubicBezTo>
                    <a:pt x="126" y="77"/>
                    <a:pt x="137" y="78"/>
                    <a:pt x="147" y="79"/>
                  </a:cubicBezTo>
                  <a:cubicBezTo>
                    <a:pt x="147" y="80"/>
                    <a:pt x="148" y="80"/>
                    <a:pt x="148" y="80"/>
                  </a:cubicBezTo>
                  <a:cubicBezTo>
                    <a:pt x="158" y="82"/>
                    <a:pt x="174" y="84"/>
                    <a:pt x="177" y="71"/>
                  </a:cubicBezTo>
                  <a:cubicBezTo>
                    <a:pt x="179" y="59"/>
                    <a:pt x="162" y="56"/>
                    <a:pt x="152" y="55"/>
                  </a:cubicBezTo>
                  <a:cubicBezTo>
                    <a:pt x="152" y="55"/>
                    <a:pt x="152" y="54"/>
                    <a:pt x="152" y="54"/>
                  </a:cubicBezTo>
                  <a:cubicBezTo>
                    <a:pt x="137" y="50"/>
                    <a:pt x="123" y="46"/>
                    <a:pt x="111" y="36"/>
                  </a:cubicBezTo>
                  <a:cubicBezTo>
                    <a:pt x="102" y="28"/>
                    <a:pt x="94" y="18"/>
                    <a:pt x="83" y="13"/>
                  </a:cubicBezTo>
                  <a:cubicBezTo>
                    <a:pt x="64" y="3"/>
                    <a:pt x="37" y="0"/>
                    <a:pt x="19" y="14"/>
                  </a:cubicBezTo>
                  <a:cubicBezTo>
                    <a:pt x="4" y="25"/>
                    <a:pt x="0" y="48"/>
                    <a:pt x="5" y="66"/>
                  </a:cubicBezTo>
                  <a:cubicBezTo>
                    <a:pt x="10" y="85"/>
                    <a:pt x="27" y="97"/>
                    <a:pt x="46" y="102"/>
                  </a:cubicBezTo>
                  <a:cubicBezTo>
                    <a:pt x="61" y="106"/>
                    <a:pt x="77" y="103"/>
                    <a:pt x="91" y="96"/>
                  </a:cubicBezTo>
                  <a:cubicBezTo>
                    <a:pt x="99" y="92"/>
                    <a:pt x="108" y="86"/>
                    <a:pt x="117" y="82"/>
                  </a:cubicBezTo>
                  <a:close/>
                  <a:moveTo>
                    <a:pt x="109" y="63"/>
                  </a:moveTo>
                  <a:cubicBezTo>
                    <a:pt x="97" y="63"/>
                    <a:pt x="82" y="64"/>
                    <a:pt x="70" y="69"/>
                  </a:cubicBezTo>
                  <a:cubicBezTo>
                    <a:pt x="69" y="69"/>
                    <a:pt x="68" y="70"/>
                    <a:pt x="67" y="70"/>
                  </a:cubicBezTo>
                  <a:cubicBezTo>
                    <a:pt x="67" y="67"/>
                    <a:pt x="65" y="65"/>
                    <a:pt x="63" y="63"/>
                  </a:cubicBezTo>
                  <a:cubicBezTo>
                    <a:pt x="65" y="62"/>
                    <a:pt x="66" y="60"/>
                    <a:pt x="67" y="58"/>
                  </a:cubicBezTo>
                  <a:cubicBezTo>
                    <a:pt x="68" y="56"/>
                    <a:pt x="67" y="53"/>
                    <a:pt x="66" y="50"/>
                  </a:cubicBezTo>
                  <a:cubicBezTo>
                    <a:pt x="68" y="49"/>
                    <a:pt x="70" y="47"/>
                    <a:pt x="70" y="44"/>
                  </a:cubicBezTo>
                  <a:cubicBezTo>
                    <a:pt x="71" y="44"/>
                    <a:pt x="72" y="44"/>
                    <a:pt x="72" y="44"/>
                  </a:cubicBezTo>
                  <a:cubicBezTo>
                    <a:pt x="74" y="44"/>
                    <a:pt x="75" y="43"/>
                    <a:pt x="76" y="42"/>
                  </a:cubicBezTo>
                  <a:cubicBezTo>
                    <a:pt x="78" y="45"/>
                    <a:pt x="81" y="46"/>
                    <a:pt x="84" y="47"/>
                  </a:cubicBezTo>
                  <a:cubicBezTo>
                    <a:pt x="90" y="49"/>
                    <a:pt x="97" y="51"/>
                    <a:pt x="105" y="53"/>
                  </a:cubicBezTo>
                  <a:cubicBezTo>
                    <a:pt x="120" y="55"/>
                    <a:pt x="134" y="60"/>
                    <a:pt x="149" y="62"/>
                  </a:cubicBezTo>
                  <a:cubicBezTo>
                    <a:pt x="149" y="65"/>
                    <a:pt x="149" y="68"/>
                    <a:pt x="148" y="71"/>
                  </a:cubicBezTo>
                  <a:cubicBezTo>
                    <a:pt x="136" y="66"/>
                    <a:pt x="123" y="63"/>
                    <a:pt x="109" y="63"/>
                  </a:cubicBezTo>
                  <a:close/>
                  <a:moveTo>
                    <a:pt x="60" y="49"/>
                  </a:moveTo>
                  <a:cubicBezTo>
                    <a:pt x="58" y="49"/>
                    <a:pt x="56" y="49"/>
                    <a:pt x="55" y="48"/>
                  </a:cubicBezTo>
                  <a:cubicBezTo>
                    <a:pt x="52" y="47"/>
                    <a:pt x="55" y="46"/>
                    <a:pt x="56" y="46"/>
                  </a:cubicBezTo>
                  <a:cubicBezTo>
                    <a:pt x="57" y="47"/>
                    <a:pt x="58" y="48"/>
                    <a:pt x="59" y="48"/>
                  </a:cubicBezTo>
                  <a:cubicBezTo>
                    <a:pt x="60" y="49"/>
                    <a:pt x="60" y="49"/>
                    <a:pt x="61" y="49"/>
                  </a:cubicBezTo>
                  <a:cubicBezTo>
                    <a:pt x="60" y="49"/>
                    <a:pt x="60" y="49"/>
                    <a:pt x="60" y="49"/>
                  </a:cubicBezTo>
                  <a:close/>
                  <a:moveTo>
                    <a:pt x="153" y="58"/>
                  </a:moveTo>
                  <a:cubicBezTo>
                    <a:pt x="155" y="58"/>
                    <a:pt x="157" y="58"/>
                    <a:pt x="160" y="59"/>
                  </a:cubicBezTo>
                  <a:cubicBezTo>
                    <a:pt x="159" y="59"/>
                    <a:pt x="159" y="59"/>
                    <a:pt x="159" y="59"/>
                  </a:cubicBezTo>
                  <a:cubicBezTo>
                    <a:pt x="158" y="66"/>
                    <a:pt x="157" y="72"/>
                    <a:pt x="156" y="78"/>
                  </a:cubicBezTo>
                  <a:cubicBezTo>
                    <a:pt x="154" y="78"/>
                    <a:pt x="152" y="78"/>
                    <a:pt x="150" y="78"/>
                  </a:cubicBezTo>
                  <a:cubicBezTo>
                    <a:pt x="152" y="71"/>
                    <a:pt x="152" y="64"/>
                    <a:pt x="153" y="58"/>
                  </a:cubicBezTo>
                  <a:close/>
                  <a:moveTo>
                    <a:pt x="167" y="61"/>
                  </a:moveTo>
                  <a:cubicBezTo>
                    <a:pt x="167" y="61"/>
                    <a:pt x="167" y="61"/>
                    <a:pt x="167" y="61"/>
                  </a:cubicBezTo>
                  <a:cubicBezTo>
                    <a:pt x="164" y="66"/>
                    <a:pt x="166" y="72"/>
                    <a:pt x="164" y="77"/>
                  </a:cubicBezTo>
                  <a:cubicBezTo>
                    <a:pt x="163" y="78"/>
                    <a:pt x="164" y="78"/>
                    <a:pt x="164" y="78"/>
                  </a:cubicBezTo>
                  <a:cubicBezTo>
                    <a:pt x="162" y="78"/>
                    <a:pt x="160" y="78"/>
                    <a:pt x="158" y="78"/>
                  </a:cubicBezTo>
                  <a:cubicBezTo>
                    <a:pt x="160" y="72"/>
                    <a:pt x="161" y="66"/>
                    <a:pt x="162" y="60"/>
                  </a:cubicBezTo>
                  <a:cubicBezTo>
                    <a:pt x="162" y="60"/>
                    <a:pt x="162" y="59"/>
                    <a:pt x="162" y="59"/>
                  </a:cubicBezTo>
                  <a:cubicBezTo>
                    <a:pt x="164" y="60"/>
                    <a:pt x="165" y="60"/>
                    <a:pt x="167" y="61"/>
                  </a:cubicBezTo>
                  <a:close/>
                  <a:moveTo>
                    <a:pt x="174" y="70"/>
                  </a:moveTo>
                  <a:cubicBezTo>
                    <a:pt x="174" y="74"/>
                    <a:pt x="171" y="77"/>
                    <a:pt x="166" y="78"/>
                  </a:cubicBezTo>
                  <a:cubicBezTo>
                    <a:pt x="168" y="73"/>
                    <a:pt x="167" y="67"/>
                    <a:pt x="169" y="62"/>
                  </a:cubicBezTo>
                  <a:cubicBezTo>
                    <a:pt x="169" y="62"/>
                    <a:pt x="169" y="62"/>
                    <a:pt x="169" y="62"/>
                  </a:cubicBezTo>
                  <a:cubicBezTo>
                    <a:pt x="172" y="64"/>
                    <a:pt x="174" y="66"/>
                    <a:pt x="174" y="70"/>
                  </a:cubicBezTo>
                  <a:close/>
                  <a:moveTo>
                    <a:pt x="17" y="82"/>
                  </a:moveTo>
                  <a:cubicBezTo>
                    <a:pt x="2" y="66"/>
                    <a:pt x="2" y="39"/>
                    <a:pt x="16" y="22"/>
                  </a:cubicBezTo>
                  <a:cubicBezTo>
                    <a:pt x="31" y="1"/>
                    <a:pt x="64" y="6"/>
                    <a:pt x="84" y="17"/>
                  </a:cubicBezTo>
                  <a:cubicBezTo>
                    <a:pt x="96" y="23"/>
                    <a:pt x="104" y="34"/>
                    <a:pt x="114" y="42"/>
                  </a:cubicBezTo>
                  <a:cubicBezTo>
                    <a:pt x="124" y="50"/>
                    <a:pt x="137" y="53"/>
                    <a:pt x="149" y="56"/>
                  </a:cubicBezTo>
                  <a:cubicBezTo>
                    <a:pt x="149" y="57"/>
                    <a:pt x="149" y="57"/>
                    <a:pt x="150" y="57"/>
                  </a:cubicBezTo>
                  <a:cubicBezTo>
                    <a:pt x="150" y="57"/>
                    <a:pt x="150" y="57"/>
                    <a:pt x="150" y="57"/>
                  </a:cubicBezTo>
                  <a:cubicBezTo>
                    <a:pt x="150" y="58"/>
                    <a:pt x="150" y="59"/>
                    <a:pt x="150" y="59"/>
                  </a:cubicBezTo>
                  <a:cubicBezTo>
                    <a:pt x="136" y="57"/>
                    <a:pt x="122" y="53"/>
                    <a:pt x="109" y="50"/>
                  </a:cubicBezTo>
                  <a:cubicBezTo>
                    <a:pt x="102" y="49"/>
                    <a:pt x="95" y="47"/>
                    <a:pt x="88" y="45"/>
                  </a:cubicBezTo>
                  <a:cubicBezTo>
                    <a:pt x="84" y="44"/>
                    <a:pt x="80" y="43"/>
                    <a:pt x="77" y="40"/>
                  </a:cubicBezTo>
                  <a:cubicBezTo>
                    <a:pt x="79" y="37"/>
                    <a:pt x="78" y="33"/>
                    <a:pt x="76" y="32"/>
                  </a:cubicBezTo>
                  <a:cubicBezTo>
                    <a:pt x="74" y="31"/>
                    <a:pt x="72" y="31"/>
                    <a:pt x="71" y="33"/>
                  </a:cubicBezTo>
                  <a:cubicBezTo>
                    <a:pt x="71" y="36"/>
                    <a:pt x="72" y="38"/>
                    <a:pt x="74" y="40"/>
                  </a:cubicBezTo>
                  <a:cubicBezTo>
                    <a:pt x="73" y="41"/>
                    <a:pt x="72" y="41"/>
                    <a:pt x="71" y="41"/>
                  </a:cubicBezTo>
                  <a:cubicBezTo>
                    <a:pt x="71" y="37"/>
                    <a:pt x="68" y="34"/>
                    <a:pt x="66" y="32"/>
                  </a:cubicBezTo>
                  <a:cubicBezTo>
                    <a:pt x="64" y="31"/>
                    <a:pt x="60" y="29"/>
                    <a:pt x="59" y="31"/>
                  </a:cubicBezTo>
                  <a:cubicBezTo>
                    <a:pt x="57" y="36"/>
                    <a:pt x="63" y="41"/>
                    <a:pt x="68" y="43"/>
                  </a:cubicBezTo>
                  <a:cubicBezTo>
                    <a:pt x="67" y="45"/>
                    <a:pt x="66" y="47"/>
                    <a:pt x="64" y="48"/>
                  </a:cubicBezTo>
                  <a:cubicBezTo>
                    <a:pt x="62" y="46"/>
                    <a:pt x="58" y="44"/>
                    <a:pt x="55" y="43"/>
                  </a:cubicBezTo>
                  <a:cubicBezTo>
                    <a:pt x="54" y="43"/>
                    <a:pt x="50" y="43"/>
                    <a:pt x="50" y="46"/>
                  </a:cubicBezTo>
                  <a:cubicBezTo>
                    <a:pt x="50" y="48"/>
                    <a:pt x="52" y="50"/>
                    <a:pt x="54" y="51"/>
                  </a:cubicBezTo>
                  <a:cubicBezTo>
                    <a:pt x="57" y="52"/>
                    <a:pt x="60" y="53"/>
                    <a:pt x="63" y="52"/>
                  </a:cubicBezTo>
                  <a:cubicBezTo>
                    <a:pt x="63" y="52"/>
                    <a:pt x="64" y="52"/>
                    <a:pt x="64" y="53"/>
                  </a:cubicBezTo>
                  <a:cubicBezTo>
                    <a:pt x="66" y="55"/>
                    <a:pt x="64" y="59"/>
                    <a:pt x="60" y="62"/>
                  </a:cubicBezTo>
                  <a:cubicBezTo>
                    <a:pt x="59" y="61"/>
                    <a:pt x="58" y="61"/>
                    <a:pt x="56" y="61"/>
                  </a:cubicBezTo>
                  <a:cubicBezTo>
                    <a:pt x="54" y="61"/>
                    <a:pt x="51" y="61"/>
                    <a:pt x="49" y="63"/>
                  </a:cubicBezTo>
                  <a:cubicBezTo>
                    <a:pt x="47" y="65"/>
                    <a:pt x="49" y="68"/>
                    <a:pt x="50" y="69"/>
                  </a:cubicBezTo>
                  <a:cubicBezTo>
                    <a:pt x="53" y="70"/>
                    <a:pt x="56" y="68"/>
                    <a:pt x="58" y="67"/>
                  </a:cubicBezTo>
                  <a:cubicBezTo>
                    <a:pt x="59" y="66"/>
                    <a:pt x="60" y="66"/>
                    <a:pt x="61" y="65"/>
                  </a:cubicBezTo>
                  <a:cubicBezTo>
                    <a:pt x="61" y="65"/>
                    <a:pt x="61" y="65"/>
                    <a:pt x="61" y="65"/>
                  </a:cubicBezTo>
                  <a:cubicBezTo>
                    <a:pt x="63" y="67"/>
                    <a:pt x="64" y="69"/>
                    <a:pt x="64" y="71"/>
                  </a:cubicBezTo>
                  <a:cubicBezTo>
                    <a:pt x="59" y="73"/>
                    <a:pt x="53" y="76"/>
                    <a:pt x="54" y="81"/>
                  </a:cubicBezTo>
                  <a:cubicBezTo>
                    <a:pt x="54" y="83"/>
                    <a:pt x="57" y="85"/>
                    <a:pt x="59" y="84"/>
                  </a:cubicBezTo>
                  <a:cubicBezTo>
                    <a:pt x="63" y="83"/>
                    <a:pt x="65" y="79"/>
                    <a:pt x="66" y="76"/>
                  </a:cubicBezTo>
                  <a:cubicBezTo>
                    <a:pt x="67" y="75"/>
                    <a:pt x="67" y="74"/>
                    <a:pt x="67" y="73"/>
                  </a:cubicBezTo>
                  <a:cubicBezTo>
                    <a:pt x="68" y="73"/>
                    <a:pt x="68" y="73"/>
                    <a:pt x="69" y="72"/>
                  </a:cubicBezTo>
                  <a:cubicBezTo>
                    <a:pt x="80" y="68"/>
                    <a:pt x="93" y="67"/>
                    <a:pt x="105" y="66"/>
                  </a:cubicBezTo>
                  <a:cubicBezTo>
                    <a:pt x="119" y="66"/>
                    <a:pt x="134" y="68"/>
                    <a:pt x="147" y="73"/>
                  </a:cubicBezTo>
                  <a:cubicBezTo>
                    <a:pt x="148" y="74"/>
                    <a:pt x="148" y="74"/>
                    <a:pt x="148" y="74"/>
                  </a:cubicBezTo>
                  <a:cubicBezTo>
                    <a:pt x="148" y="75"/>
                    <a:pt x="148" y="75"/>
                    <a:pt x="148" y="76"/>
                  </a:cubicBezTo>
                  <a:cubicBezTo>
                    <a:pt x="135" y="75"/>
                    <a:pt x="124" y="75"/>
                    <a:pt x="113" y="81"/>
                  </a:cubicBezTo>
                  <a:cubicBezTo>
                    <a:pt x="101" y="86"/>
                    <a:pt x="90" y="95"/>
                    <a:pt x="77" y="99"/>
                  </a:cubicBezTo>
                  <a:cubicBezTo>
                    <a:pt x="56" y="105"/>
                    <a:pt x="32" y="98"/>
                    <a:pt x="17" y="82"/>
                  </a:cubicBezTo>
                  <a:close/>
                  <a:moveTo>
                    <a:pt x="75" y="36"/>
                  </a:moveTo>
                  <a:cubicBezTo>
                    <a:pt x="75" y="36"/>
                    <a:pt x="75" y="36"/>
                    <a:pt x="75" y="36"/>
                  </a:cubicBezTo>
                  <a:cubicBezTo>
                    <a:pt x="74" y="34"/>
                    <a:pt x="75" y="34"/>
                    <a:pt x="75" y="36"/>
                  </a:cubicBezTo>
                  <a:close/>
                  <a:moveTo>
                    <a:pt x="68" y="40"/>
                  </a:moveTo>
                  <a:cubicBezTo>
                    <a:pt x="66" y="39"/>
                    <a:pt x="64" y="37"/>
                    <a:pt x="62" y="35"/>
                  </a:cubicBezTo>
                  <a:cubicBezTo>
                    <a:pt x="61" y="32"/>
                    <a:pt x="64" y="34"/>
                    <a:pt x="65" y="35"/>
                  </a:cubicBezTo>
                  <a:cubicBezTo>
                    <a:pt x="66" y="36"/>
                    <a:pt x="67" y="38"/>
                    <a:pt x="68" y="40"/>
                  </a:cubicBezTo>
                  <a:close/>
                  <a:moveTo>
                    <a:pt x="58" y="64"/>
                  </a:moveTo>
                  <a:cubicBezTo>
                    <a:pt x="57" y="64"/>
                    <a:pt x="56" y="65"/>
                    <a:pt x="56" y="65"/>
                  </a:cubicBezTo>
                  <a:cubicBezTo>
                    <a:pt x="55" y="65"/>
                    <a:pt x="55" y="66"/>
                    <a:pt x="54" y="66"/>
                  </a:cubicBezTo>
                  <a:cubicBezTo>
                    <a:pt x="53" y="67"/>
                    <a:pt x="52" y="66"/>
                    <a:pt x="52" y="64"/>
                  </a:cubicBezTo>
                  <a:cubicBezTo>
                    <a:pt x="53" y="64"/>
                    <a:pt x="54" y="64"/>
                    <a:pt x="55" y="64"/>
                  </a:cubicBezTo>
                  <a:cubicBezTo>
                    <a:pt x="56" y="64"/>
                    <a:pt x="57" y="64"/>
                    <a:pt x="58" y="64"/>
                  </a:cubicBezTo>
                  <a:close/>
                  <a:moveTo>
                    <a:pt x="64" y="74"/>
                  </a:moveTo>
                  <a:cubicBezTo>
                    <a:pt x="63" y="75"/>
                    <a:pt x="63" y="75"/>
                    <a:pt x="63" y="75"/>
                  </a:cubicBezTo>
                  <a:cubicBezTo>
                    <a:pt x="63" y="77"/>
                    <a:pt x="62" y="78"/>
                    <a:pt x="61" y="79"/>
                  </a:cubicBezTo>
                  <a:cubicBezTo>
                    <a:pt x="61" y="79"/>
                    <a:pt x="61" y="79"/>
                    <a:pt x="60" y="80"/>
                  </a:cubicBezTo>
                  <a:cubicBezTo>
                    <a:pt x="59" y="81"/>
                    <a:pt x="58" y="81"/>
                    <a:pt x="57" y="80"/>
                  </a:cubicBezTo>
                  <a:cubicBezTo>
                    <a:pt x="58" y="77"/>
                    <a:pt x="61" y="76"/>
                    <a:pt x="64" y="74"/>
                  </a:cubicBezTo>
                  <a:close/>
                </a:path>
              </a:pathLst>
            </a:custGeom>
            <a:solidFill>
              <a:srgbClr val="F4F9F5"/>
            </a:solidFill>
            <a:ln>
              <a:solidFill>
                <a:srgbClr val="4BB08C"/>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5" name="文本框 24"/>
            <p:cNvSpPr txBox="1"/>
            <p:nvPr/>
          </p:nvSpPr>
          <p:spPr>
            <a:xfrm>
              <a:off x="645490" y="185376"/>
              <a:ext cx="2069797" cy="369332"/>
            </a:xfrm>
            <a:prstGeom prst="rect">
              <a:avLst/>
            </a:prstGeom>
            <a:noFill/>
          </p:spPr>
          <p:txBody>
            <a:bodyPr wrap="non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项目概述</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t>文件</a:t>
              </a:r>
              <a:endParaRPr lang="zh-CN" altLang="zh-CN" dirty="0"/>
            </a:p>
          </p:txBody>
        </p:sp>
      </p:grpSp>
      <p:graphicFrame>
        <p:nvGraphicFramePr>
          <p:cNvPr id="2" name="表格 1"/>
          <p:cNvGraphicFramePr>
            <a:graphicFrameLocks noGrp="1"/>
          </p:cNvGraphicFramePr>
          <p:nvPr/>
        </p:nvGraphicFramePr>
        <p:xfrm>
          <a:off x="1135463" y="1507254"/>
          <a:ext cx="7807569" cy="4572000"/>
        </p:xfrm>
        <a:graphic>
          <a:graphicData uri="http://schemas.openxmlformats.org/drawingml/2006/table">
            <a:tbl>
              <a:tblPr firstRow="1" firstCol="1" bandRow="1">
                <a:tableStyleId>{5C22544A-7EE6-4342-B048-85BDC9FD1C3A}</a:tableStyleId>
              </a:tblPr>
              <a:tblGrid>
                <a:gridCol w="2642659"/>
                <a:gridCol w="5164910"/>
              </a:tblGrid>
              <a:tr h="571500">
                <a:tc>
                  <a:txBody>
                    <a:bodyPr/>
                    <a:lstStyle/>
                    <a:p>
                      <a:pPr algn="just">
                        <a:spcAft>
                          <a:spcPts val="0"/>
                        </a:spcAft>
                      </a:pPr>
                      <a:r>
                        <a:rPr lang="zh-CN" sz="2000" kern="100">
                          <a:effectLst/>
                        </a:rPr>
                        <a:t>编号</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文件名称</a:t>
                      </a:r>
                      <a:endParaRPr lang="zh-CN" sz="2000" kern="100">
                        <a:effectLst/>
                        <a:latin typeface="Times New Roman" panose="02020603050405020304" pitchFamily="18" charset="0"/>
                        <a:ea typeface="宋体" panose="02010600030101010101" pitchFamily="2" charset="-122"/>
                      </a:endParaRPr>
                    </a:p>
                  </a:txBody>
                  <a:tcPr marL="68580" marR="68580" marT="0" marB="0"/>
                </a:tc>
              </a:tr>
              <a:tr h="571500">
                <a:tc>
                  <a:txBody>
                    <a:bodyPr/>
                    <a:lstStyle/>
                    <a:p>
                      <a:pPr algn="just">
                        <a:spcAft>
                          <a:spcPts val="0"/>
                        </a:spcAft>
                      </a:pPr>
                      <a:r>
                        <a:rPr lang="en-US" sz="2000" kern="10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项目计划书</a:t>
                      </a:r>
                      <a:endParaRPr lang="zh-CN" sz="2000" kern="100" dirty="0">
                        <a:effectLst/>
                        <a:latin typeface="Times New Roman" panose="02020603050405020304" pitchFamily="18" charset="0"/>
                        <a:ea typeface="宋体" panose="02010600030101010101" pitchFamily="2" charset="-122"/>
                      </a:endParaRPr>
                    </a:p>
                  </a:txBody>
                  <a:tcPr marL="68580" marR="68580" marT="0" marB="0"/>
                </a:tc>
              </a:tr>
              <a:tr h="571500">
                <a:tc>
                  <a:txBody>
                    <a:bodyPr/>
                    <a:lstStyle/>
                    <a:p>
                      <a:pPr algn="just">
                        <a:spcAft>
                          <a:spcPts val="0"/>
                        </a:spcAft>
                      </a:pPr>
                      <a:r>
                        <a:rPr lang="en-US" sz="2000" kern="100">
                          <a:effectLst/>
                        </a:rPr>
                        <a:t>2</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可行性分析</a:t>
                      </a:r>
                      <a:endParaRPr lang="zh-CN" sz="2000" kern="100">
                        <a:effectLst/>
                        <a:latin typeface="Times New Roman" panose="02020603050405020304" pitchFamily="18" charset="0"/>
                        <a:ea typeface="宋体" panose="02010600030101010101" pitchFamily="2" charset="-122"/>
                      </a:endParaRPr>
                    </a:p>
                  </a:txBody>
                  <a:tcPr marL="68580" marR="68580" marT="0" marB="0"/>
                </a:tc>
              </a:tr>
              <a:tr h="571500">
                <a:tc>
                  <a:txBody>
                    <a:bodyPr/>
                    <a:lstStyle/>
                    <a:p>
                      <a:pPr algn="just">
                        <a:spcAft>
                          <a:spcPts val="0"/>
                        </a:spcAft>
                      </a:pPr>
                      <a:r>
                        <a:rPr lang="en-US" sz="2000" kern="100">
                          <a:effectLst/>
                        </a:rPr>
                        <a:t>3</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需求分析</a:t>
                      </a:r>
                      <a:endParaRPr lang="zh-CN" sz="2000" kern="100" dirty="0">
                        <a:effectLst/>
                        <a:latin typeface="Times New Roman" panose="02020603050405020304" pitchFamily="18" charset="0"/>
                        <a:ea typeface="宋体" panose="02010600030101010101" pitchFamily="2" charset="-122"/>
                      </a:endParaRPr>
                    </a:p>
                  </a:txBody>
                  <a:tcPr marL="68580" marR="68580" marT="0" marB="0"/>
                </a:tc>
              </a:tr>
              <a:tr h="571500">
                <a:tc>
                  <a:txBody>
                    <a:bodyPr/>
                    <a:lstStyle/>
                    <a:p>
                      <a:pPr algn="just">
                        <a:spcAft>
                          <a:spcPts val="0"/>
                        </a:spcAft>
                      </a:pPr>
                      <a:r>
                        <a:rPr lang="en-US" sz="2000" kern="100">
                          <a:effectLst/>
                        </a:rPr>
                        <a:t>4</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总体设计</a:t>
                      </a:r>
                      <a:endParaRPr lang="zh-CN" sz="2000" kern="100">
                        <a:effectLst/>
                        <a:latin typeface="Times New Roman" panose="02020603050405020304" pitchFamily="18" charset="0"/>
                        <a:ea typeface="宋体" panose="02010600030101010101" pitchFamily="2" charset="-122"/>
                      </a:endParaRPr>
                    </a:p>
                  </a:txBody>
                  <a:tcPr marL="68580" marR="68580" marT="0" marB="0"/>
                </a:tc>
              </a:tr>
              <a:tr h="571500">
                <a:tc>
                  <a:txBody>
                    <a:bodyPr/>
                    <a:lstStyle/>
                    <a:p>
                      <a:pPr algn="just">
                        <a:spcAft>
                          <a:spcPts val="0"/>
                        </a:spcAft>
                      </a:pPr>
                      <a:r>
                        <a:rPr lang="en-US" sz="2000" kern="100">
                          <a:effectLst/>
                        </a:rPr>
                        <a:t>5</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详细设计</a:t>
                      </a:r>
                      <a:endParaRPr lang="zh-CN" sz="2000" kern="100">
                        <a:effectLst/>
                        <a:latin typeface="Times New Roman" panose="02020603050405020304" pitchFamily="18" charset="0"/>
                        <a:ea typeface="宋体" panose="02010600030101010101" pitchFamily="2" charset="-122"/>
                      </a:endParaRPr>
                    </a:p>
                  </a:txBody>
                  <a:tcPr marL="68580" marR="68580" marT="0" marB="0"/>
                </a:tc>
              </a:tr>
              <a:tr h="571500">
                <a:tc>
                  <a:txBody>
                    <a:bodyPr/>
                    <a:lstStyle/>
                    <a:p>
                      <a:pPr algn="just">
                        <a:spcAft>
                          <a:spcPts val="0"/>
                        </a:spcAft>
                      </a:pPr>
                      <a:r>
                        <a:rPr lang="en-US" sz="2000" kern="100">
                          <a:effectLst/>
                        </a:rPr>
                        <a:t>6</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代码清单</a:t>
                      </a:r>
                      <a:endParaRPr lang="zh-CN" sz="2000" kern="100">
                        <a:effectLst/>
                        <a:latin typeface="Times New Roman" panose="02020603050405020304" pitchFamily="18" charset="0"/>
                        <a:ea typeface="宋体" panose="02010600030101010101" pitchFamily="2" charset="-122"/>
                      </a:endParaRPr>
                    </a:p>
                  </a:txBody>
                  <a:tcPr marL="68580" marR="68580" marT="0" marB="0"/>
                </a:tc>
              </a:tr>
              <a:tr h="571500">
                <a:tc>
                  <a:txBody>
                    <a:bodyPr/>
                    <a:lstStyle/>
                    <a:p>
                      <a:pPr algn="just">
                        <a:spcAft>
                          <a:spcPts val="0"/>
                        </a:spcAft>
                      </a:pPr>
                      <a:r>
                        <a:rPr lang="en-US" sz="2000" kern="100">
                          <a:effectLst/>
                        </a:rPr>
                        <a:t>7</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测试用例</a:t>
                      </a:r>
                      <a:endParaRPr lang="zh-CN" sz="20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9F5"/>
        </a:solidFill>
        <a:effectLst/>
      </p:bgPr>
    </p:bg>
    <p:spTree>
      <p:nvGrpSpPr>
        <p:cNvPr id="1" name=""/>
        <p:cNvGrpSpPr/>
        <p:nvPr/>
      </p:nvGrpSpPr>
      <p:grpSpPr>
        <a:xfrm>
          <a:off x="0" y="0"/>
          <a:ext cx="0" cy="0"/>
          <a:chOff x="0" y="0"/>
          <a:chExt cx="0" cy="0"/>
        </a:xfrm>
      </p:grpSpPr>
      <p:grpSp>
        <p:nvGrpSpPr>
          <p:cNvPr id="2" name="组合 1"/>
          <p:cNvGrpSpPr/>
          <p:nvPr/>
        </p:nvGrpSpPr>
        <p:grpSpPr>
          <a:xfrm>
            <a:off x="193179" y="117084"/>
            <a:ext cx="2522108" cy="505918"/>
            <a:chOff x="193179" y="117084"/>
            <a:chExt cx="2522108" cy="505918"/>
          </a:xfrm>
        </p:grpSpPr>
        <p:sp>
          <p:nvSpPr>
            <p:cNvPr id="3" name="Freeform 25"/>
            <p:cNvSpPr>
              <a:spLocks noEditPoints="1"/>
            </p:cNvSpPr>
            <p:nvPr/>
          </p:nvSpPr>
          <p:spPr bwMode="auto">
            <a:xfrm rot="17375397">
              <a:off x="129445" y="180818"/>
              <a:ext cx="505918" cy="378449"/>
            </a:xfrm>
            <a:custGeom>
              <a:avLst/>
              <a:gdLst>
                <a:gd name="T0" fmla="*/ 147 w 179"/>
                <a:gd name="T1" fmla="*/ 79 h 106"/>
                <a:gd name="T2" fmla="*/ 177 w 179"/>
                <a:gd name="T3" fmla="*/ 71 h 106"/>
                <a:gd name="T4" fmla="*/ 152 w 179"/>
                <a:gd name="T5" fmla="*/ 54 h 106"/>
                <a:gd name="T6" fmla="*/ 83 w 179"/>
                <a:gd name="T7" fmla="*/ 13 h 106"/>
                <a:gd name="T8" fmla="*/ 5 w 179"/>
                <a:gd name="T9" fmla="*/ 66 h 106"/>
                <a:gd name="T10" fmla="*/ 91 w 179"/>
                <a:gd name="T11" fmla="*/ 96 h 106"/>
                <a:gd name="T12" fmla="*/ 109 w 179"/>
                <a:gd name="T13" fmla="*/ 63 h 106"/>
                <a:gd name="T14" fmla="*/ 67 w 179"/>
                <a:gd name="T15" fmla="*/ 70 h 106"/>
                <a:gd name="T16" fmla="*/ 67 w 179"/>
                <a:gd name="T17" fmla="*/ 58 h 106"/>
                <a:gd name="T18" fmla="*/ 70 w 179"/>
                <a:gd name="T19" fmla="*/ 44 h 106"/>
                <a:gd name="T20" fmla="*/ 76 w 179"/>
                <a:gd name="T21" fmla="*/ 42 h 106"/>
                <a:gd name="T22" fmla="*/ 105 w 179"/>
                <a:gd name="T23" fmla="*/ 53 h 106"/>
                <a:gd name="T24" fmla="*/ 148 w 179"/>
                <a:gd name="T25" fmla="*/ 71 h 106"/>
                <a:gd name="T26" fmla="*/ 60 w 179"/>
                <a:gd name="T27" fmla="*/ 49 h 106"/>
                <a:gd name="T28" fmla="*/ 56 w 179"/>
                <a:gd name="T29" fmla="*/ 46 h 106"/>
                <a:gd name="T30" fmla="*/ 61 w 179"/>
                <a:gd name="T31" fmla="*/ 49 h 106"/>
                <a:gd name="T32" fmla="*/ 153 w 179"/>
                <a:gd name="T33" fmla="*/ 58 h 106"/>
                <a:gd name="T34" fmla="*/ 159 w 179"/>
                <a:gd name="T35" fmla="*/ 59 h 106"/>
                <a:gd name="T36" fmla="*/ 150 w 179"/>
                <a:gd name="T37" fmla="*/ 78 h 106"/>
                <a:gd name="T38" fmla="*/ 167 w 179"/>
                <a:gd name="T39" fmla="*/ 61 h 106"/>
                <a:gd name="T40" fmla="*/ 164 w 179"/>
                <a:gd name="T41" fmla="*/ 77 h 106"/>
                <a:gd name="T42" fmla="*/ 158 w 179"/>
                <a:gd name="T43" fmla="*/ 78 h 106"/>
                <a:gd name="T44" fmla="*/ 162 w 179"/>
                <a:gd name="T45" fmla="*/ 59 h 106"/>
                <a:gd name="T46" fmla="*/ 174 w 179"/>
                <a:gd name="T47" fmla="*/ 70 h 106"/>
                <a:gd name="T48" fmla="*/ 169 w 179"/>
                <a:gd name="T49" fmla="*/ 62 h 106"/>
                <a:gd name="T50" fmla="*/ 174 w 179"/>
                <a:gd name="T51" fmla="*/ 70 h 106"/>
                <a:gd name="T52" fmla="*/ 16 w 179"/>
                <a:gd name="T53" fmla="*/ 22 h 106"/>
                <a:gd name="T54" fmla="*/ 114 w 179"/>
                <a:gd name="T55" fmla="*/ 42 h 106"/>
                <a:gd name="T56" fmla="*/ 150 w 179"/>
                <a:gd name="T57" fmla="*/ 57 h 106"/>
                <a:gd name="T58" fmla="*/ 150 w 179"/>
                <a:gd name="T59" fmla="*/ 59 h 106"/>
                <a:gd name="T60" fmla="*/ 88 w 179"/>
                <a:gd name="T61" fmla="*/ 45 h 106"/>
                <a:gd name="T62" fmla="*/ 76 w 179"/>
                <a:gd name="T63" fmla="*/ 32 h 106"/>
                <a:gd name="T64" fmla="*/ 74 w 179"/>
                <a:gd name="T65" fmla="*/ 40 h 106"/>
                <a:gd name="T66" fmla="*/ 66 w 179"/>
                <a:gd name="T67" fmla="*/ 32 h 106"/>
                <a:gd name="T68" fmla="*/ 68 w 179"/>
                <a:gd name="T69" fmla="*/ 43 h 106"/>
                <a:gd name="T70" fmla="*/ 55 w 179"/>
                <a:gd name="T71" fmla="*/ 43 h 106"/>
                <a:gd name="T72" fmla="*/ 54 w 179"/>
                <a:gd name="T73" fmla="*/ 51 h 106"/>
                <a:gd name="T74" fmla="*/ 64 w 179"/>
                <a:gd name="T75" fmla="*/ 53 h 106"/>
                <a:gd name="T76" fmla="*/ 56 w 179"/>
                <a:gd name="T77" fmla="*/ 61 h 106"/>
                <a:gd name="T78" fmla="*/ 50 w 179"/>
                <a:gd name="T79" fmla="*/ 69 h 106"/>
                <a:gd name="T80" fmla="*/ 61 w 179"/>
                <a:gd name="T81" fmla="*/ 65 h 106"/>
                <a:gd name="T82" fmla="*/ 64 w 179"/>
                <a:gd name="T83" fmla="*/ 71 h 106"/>
                <a:gd name="T84" fmla="*/ 59 w 179"/>
                <a:gd name="T85" fmla="*/ 84 h 106"/>
                <a:gd name="T86" fmla="*/ 67 w 179"/>
                <a:gd name="T87" fmla="*/ 73 h 106"/>
                <a:gd name="T88" fmla="*/ 105 w 179"/>
                <a:gd name="T89" fmla="*/ 66 h 106"/>
                <a:gd name="T90" fmla="*/ 148 w 179"/>
                <a:gd name="T91" fmla="*/ 74 h 106"/>
                <a:gd name="T92" fmla="*/ 113 w 179"/>
                <a:gd name="T93" fmla="*/ 81 h 106"/>
                <a:gd name="T94" fmla="*/ 17 w 179"/>
                <a:gd name="T95" fmla="*/ 82 h 106"/>
                <a:gd name="T96" fmla="*/ 75 w 179"/>
                <a:gd name="T97" fmla="*/ 36 h 106"/>
                <a:gd name="T98" fmla="*/ 68 w 179"/>
                <a:gd name="T99" fmla="*/ 40 h 106"/>
                <a:gd name="T100" fmla="*/ 65 w 179"/>
                <a:gd name="T101" fmla="*/ 35 h 106"/>
                <a:gd name="T102" fmla="*/ 58 w 179"/>
                <a:gd name="T103" fmla="*/ 64 h 106"/>
                <a:gd name="T104" fmla="*/ 54 w 179"/>
                <a:gd name="T105" fmla="*/ 66 h 106"/>
                <a:gd name="T106" fmla="*/ 55 w 179"/>
                <a:gd name="T107" fmla="*/ 64 h 106"/>
                <a:gd name="T108" fmla="*/ 64 w 179"/>
                <a:gd name="T109" fmla="*/ 74 h 106"/>
                <a:gd name="T110" fmla="*/ 61 w 179"/>
                <a:gd name="T111" fmla="*/ 79 h 106"/>
                <a:gd name="T112" fmla="*/ 57 w 179"/>
                <a:gd name="T113" fmla="*/ 8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9" h="106">
                  <a:moveTo>
                    <a:pt x="117" y="82"/>
                  </a:moveTo>
                  <a:cubicBezTo>
                    <a:pt x="126" y="77"/>
                    <a:pt x="137" y="78"/>
                    <a:pt x="147" y="79"/>
                  </a:cubicBezTo>
                  <a:cubicBezTo>
                    <a:pt x="147" y="80"/>
                    <a:pt x="148" y="80"/>
                    <a:pt x="148" y="80"/>
                  </a:cubicBezTo>
                  <a:cubicBezTo>
                    <a:pt x="158" y="82"/>
                    <a:pt x="174" y="84"/>
                    <a:pt x="177" y="71"/>
                  </a:cubicBezTo>
                  <a:cubicBezTo>
                    <a:pt x="179" y="59"/>
                    <a:pt x="162" y="56"/>
                    <a:pt x="152" y="55"/>
                  </a:cubicBezTo>
                  <a:cubicBezTo>
                    <a:pt x="152" y="55"/>
                    <a:pt x="152" y="54"/>
                    <a:pt x="152" y="54"/>
                  </a:cubicBezTo>
                  <a:cubicBezTo>
                    <a:pt x="137" y="50"/>
                    <a:pt x="123" y="46"/>
                    <a:pt x="111" y="36"/>
                  </a:cubicBezTo>
                  <a:cubicBezTo>
                    <a:pt x="102" y="28"/>
                    <a:pt x="94" y="18"/>
                    <a:pt x="83" y="13"/>
                  </a:cubicBezTo>
                  <a:cubicBezTo>
                    <a:pt x="64" y="3"/>
                    <a:pt x="37" y="0"/>
                    <a:pt x="19" y="14"/>
                  </a:cubicBezTo>
                  <a:cubicBezTo>
                    <a:pt x="4" y="25"/>
                    <a:pt x="0" y="48"/>
                    <a:pt x="5" y="66"/>
                  </a:cubicBezTo>
                  <a:cubicBezTo>
                    <a:pt x="10" y="85"/>
                    <a:pt x="27" y="97"/>
                    <a:pt x="46" y="102"/>
                  </a:cubicBezTo>
                  <a:cubicBezTo>
                    <a:pt x="61" y="106"/>
                    <a:pt x="77" y="103"/>
                    <a:pt x="91" y="96"/>
                  </a:cubicBezTo>
                  <a:cubicBezTo>
                    <a:pt x="99" y="92"/>
                    <a:pt x="108" y="86"/>
                    <a:pt x="117" y="82"/>
                  </a:cubicBezTo>
                  <a:close/>
                  <a:moveTo>
                    <a:pt x="109" y="63"/>
                  </a:moveTo>
                  <a:cubicBezTo>
                    <a:pt x="97" y="63"/>
                    <a:pt x="82" y="64"/>
                    <a:pt x="70" y="69"/>
                  </a:cubicBezTo>
                  <a:cubicBezTo>
                    <a:pt x="69" y="69"/>
                    <a:pt x="68" y="70"/>
                    <a:pt x="67" y="70"/>
                  </a:cubicBezTo>
                  <a:cubicBezTo>
                    <a:pt x="67" y="67"/>
                    <a:pt x="65" y="65"/>
                    <a:pt x="63" y="63"/>
                  </a:cubicBezTo>
                  <a:cubicBezTo>
                    <a:pt x="65" y="62"/>
                    <a:pt x="66" y="60"/>
                    <a:pt x="67" y="58"/>
                  </a:cubicBezTo>
                  <a:cubicBezTo>
                    <a:pt x="68" y="56"/>
                    <a:pt x="67" y="53"/>
                    <a:pt x="66" y="50"/>
                  </a:cubicBezTo>
                  <a:cubicBezTo>
                    <a:pt x="68" y="49"/>
                    <a:pt x="70" y="47"/>
                    <a:pt x="70" y="44"/>
                  </a:cubicBezTo>
                  <a:cubicBezTo>
                    <a:pt x="71" y="44"/>
                    <a:pt x="72" y="44"/>
                    <a:pt x="72" y="44"/>
                  </a:cubicBezTo>
                  <a:cubicBezTo>
                    <a:pt x="74" y="44"/>
                    <a:pt x="75" y="43"/>
                    <a:pt x="76" y="42"/>
                  </a:cubicBezTo>
                  <a:cubicBezTo>
                    <a:pt x="78" y="45"/>
                    <a:pt x="81" y="46"/>
                    <a:pt x="84" y="47"/>
                  </a:cubicBezTo>
                  <a:cubicBezTo>
                    <a:pt x="90" y="49"/>
                    <a:pt x="97" y="51"/>
                    <a:pt x="105" y="53"/>
                  </a:cubicBezTo>
                  <a:cubicBezTo>
                    <a:pt x="120" y="55"/>
                    <a:pt x="134" y="60"/>
                    <a:pt x="149" y="62"/>
                  </a:cubicBezTo>
                  <a:cubicBezTo>
                    <a:pt x="149" y="65"/>
                    <a:pt x="149" y="68"/>
                    <a:pt x="148" y="71"/>
                  </a:cubicBezTo>
                  <a:cubicBezTo>
                    <a:pt x="136" y="66"/>
                    <a:pt x="123" y="63"/>
                    <a:pt x="109" y="63"/>
                  </a:cubicBezTo>
                  <a:close/>
                  <a:moveTo>
                    <a:pt x="60" y="49"/>
                  </a:moveTo>
                  <a:cubicBezTo>
                    <a:pt x="58" y="49"/>
                    <a:pt x="56" y="49"/>
                    <a:pt x="55" y="48"/>
                  </a:cubicBezTo>
                  <a:cubicBezTo>
                    <a:pt x="52" y="47"/>
                    <a:pt x="55" y="46"/>
                    <a:pt x="56" y="46"/>
                  </a:cubicBezTo>
                  <a:cubicBezTo>
                    <a:pt x="57" y="47"/>
                    <a:pt x="58" y="48"/>
                    <a:pt x="59" y="48"/>
                  </a:cubicBezTo>
                  <a:cubicBezTo>
                    <a:pt x="60" y="49"/>
                    <a:pt x="60" y="49"/>
                    <a:pt x="61" y="49"/>
                  </a:cubicBezTo>
                  <a:cubicBezTo>
                    <a:pt x="60" y="49"/>
                    <a:pt x="60" y="49"/>
                    <a:pt x="60" y="49"/>
                  </a:cubicBezTo>
                  <a:close/>
                  <a:moveTo>
                    <a:pt x="153" y="58"/>
                  </a:moveTo>
                  <a:cubicBezTo>
                    <a:pt x="155" y="58"/>
                    <a:pt x="157" y="58"/>
                    <a:pt x="160" y="59"/>
                  </a:cubicBezTo>
                  <a:cubicBezTo>
                    <a:pt x="159" y="59"/>
                    <a:pt x="159" y="59"/>
                    <a:pt x="159" y="59"/>
                  </a:cubicBezTo>
                  <a:cubicBezTo>
                    <a:pt x="158" y="66"/>
                    <a:pt x="157" y="72"/>
                    <a:pt x="156" y="78"/>
                  </a:cubicBezTo>
                  <a:cubicBezTo>
                    <a:pt x="154" y="78"/>
                    <a:pt x="152" y="78"/>
                    <a:pt x="150" y="78"/>
                  </a:cubicBezTo>
                  <a:cubicBezTo>
                    <a:pt x="152" y="71"/>
                    <a:pt x="152" y="64"/>
                    <a:pt x="153" y="58"/>
                  </a:cubicBezTo>
                  <a:close/>
                  <a:moveTo>
                    <a:pt x="167" y="61"/>
                  </a:moveTo>
                  <a:cubicBezTo>
                    <a:pt x="167" y="61"/>
                    <a:pt x="167" y="61"/>
                    <a:pt x="167" y="61"/>
                  </a:cubicBezTo>
                  <a:cubicBezTo>
                    <a:pt x="164" y="66"/>
                    <a:pt x="166" y="72"/>
                    <a:pt x="164" y="77"/>
                  </a:cubicBezTo>
                  <a:cubicBezTo>
                    <a:pt x="163" y="78"/>
                    <a:pt x="164" y="78"/>
                    <a:pt x="164" y="78"/>
                  </a:cubicBezTo>
                  <a:cubicBezTo>
                    <a:pt x="162" y="78"/>
                    <a:pt x="160" y="78"/>
                    <a:pt x="158" y="78"/>
                  </a:cubicBezTo>
                  <a:cubicBezTo>
                    <a:pt x="160" y="72"/>
                    <a:pt x="161" y="66"/>
                    <a:pt x="162" y="60"/>
                  </a:cubicBezTo>
                  <a:cubicBezTo>
                    <a:pt x="162" y="60"/>
                    <a:pt x="162" y="59"/>
                    <a:pt x="162" y="59"/>
                  </a:cubicBezTo>
                  <a:cubicBezTo>
                    <a:pt x="164" y="60"/>
                    <a:pt x="165" y="60"/>
                    <a:pt x="167" y="61"/>
                  </a:cubicBezTo>
                  <a:close/>
                  <a:moveTo>
                    <a:pt x="174" y="70"/>
                  </a:moveTo>
                  <a:cubicBezTo>
                    <a:pt x="174" y="74"/>
                    <a:pt x="171" y="77"/>
                    <a:pt x="166" y="78"/>
                  </a:cubicBezTo>
                  <a:cubicBezTo>
                    <a:pt x="168" y="73"/>
                    <a:pt x="167" y="67"/>
                    <a:pt x="169" y="62"/>
                  </a:cubicBezTo>
                  <a:cubicBezTo>
                    <a:pt x="169" y="62"/>
                    <a:pt x="169" y="62"/>
                    <a:pt x="169" y="62"/>
                  </a:cubicBezTo>
                  <a:cubicBezTo>
                    <a:pt x="172" y="64"/>
                    <a:pt x="174" y="66"/>
                    <a:pt x="174" y="70"/>
                  </a:cubicBezTo>
                  <a:close/>
                  <a:moveTo>
                    <a:pt x="17" y="82"/>
                  </a:moveTo>
                  <a:cubicBezTo>
                    <a:pt x="2" y="66"/>
                    <a:pt x="2" y="39"/>
                    <a:pt x="16" y="22"/>
                  </a:cubicBezTo>
                  <a:cubicBezTo>
                    <a:pt x="31" y="1"/>
                    <a:pt x="64" y="6"/>
                    <a:pt x="84" y="17"/>
                  </a:cubicBezTo>
                  <a:cubicBezTo>
                    <a:pt x="96" y="23"/>
                    <a:pt x="104" y="34"/>
                    <a:pt x="114" y="42"/>
                  </a:cubicBezTo>
                  <a:cubicBezTo>
                    <a:pt x="124" y="50"/>
                    <a:pt x="137" y="53"/>
                    <a:pt x="149" y="56"/>
                  </a:cubicBezTo>
                  <a:cubicBezTo>
                    <a:pt x="149" y="57"/>
                    <a:pt x="149" y="57"/>
                    <a:pt x="150" y="57"/>
                  </a:cubicBezTo>
                  <a:cubicBezTo>
                    <a:pt x="150" y="57"/>
                    <a:pt x="150" y="57"/>
                    <a:pt x="150" y="57"/>
                  </a:cubicBezTo>
                  <a:cubicBezTo>
                    <a:pt x="150" y="58"/>
                    <a:pt x="150" y="59"/>
                    <a:pt x="150" y="59"/>
                  </a:cubicBezTo>
                  <a:cubicBezTo>
                    <a:pt x="136" y="57"/>
                    <a:pt x="122" y="53"/>
                    <a:pt x="109" y="50"/>
                  </a:cubicBezTo>
                  <a:cubicBezTo>
                    <a:pt x="102" y="49"/>
                    <a:pt x="95" y="47"/>
                    <a:pt x="88" y="45"/>
                  </a:cubicBezTo>
                  <a:cubicBezTo>
                    <a:pt x="84" y="44"/>
                    <a:pt x="80" y="43"/>
                    <a:pt x="77" y="40"/>
                  </a:cubicBezTo>
                  <a:cubicBezTo>
                    <a:pt x="79" y="37"/>
                    <a:pt x="78" y="33"/>
                    <a:pt x="76" y="32"/>
                  </a:cubicBezTo>
                  <a:cubicBezTo>
                    <a:pt x="74" y="31"/>
                    <a:pt x="72" y="31"/>
                    <a:pt x="71" y="33"/>
                  </a:cubicBezTo>
                  <a:cubicBezTo>
                    <a:pt x="71" y="36"/>
                    <a:pt x="72" y="38"/>
                    <a:pt x="74" y="40"/>
                  </a:cubicBezTo>
                  <a:cubicBezTo>
                    <a:pt x="73" y="41"/>
                    <a:pt x="72" y="41"/>
                    <a:pt x="71" y="41"/>
                  </a:cubicBezTo>
                  <a:cubicBezTo>
                    <a:pt x="71" y="37"/>
                    <a:pt x="68" y="34"/>
                    <a:pt x="66" y="32"/>
                  </a:cubicBezTo>
                  <a:cubicBezTo>
                    <a:pt x="64" y="31"/>
                    <a:pt x="60" y="29"/>
                    <a:pt x="59" y="31"/>
                  </a:cubicBezTo>
                  <a:cubicBezTo>
                    <a:pt x="57" y="36"/>
                    <a:pt x="63" y="41"/>
                    <a:pt x="68" y="43"/>
                  </a:cubicBezTo>
                  <a:cubicBezTo>
                    <a:pt x="67" y="45"/>
                    <a:pt x="66" y="47"/>
                    <a:pt x="64" y="48"/>
                  </a:cubicBezTo>
                  <a:cubicBezTo>
                    <a:pt x="62" y="46"/>
                    <a:pt x="58" y="44"/>
                    <a:pt x="55" y="43"/>
                  </a:cubicBezTo>
                  <a:cubicBezTo>
                    <a:pt x="54" y="43"/>
                    <a:pt x="50" y="43"/>
                    <a:pt x="50" y="46"/>
                  </a:cubicBezTo>
                  <a:cubicBezTo>
                    <a:pt x="50" y="48"/>
                    <a:pt x="52" y="50"/>
                    <a:pt x="54" y="51"/>
                  </a:cubicBezTo>
                  <a:cubicBezTo>
                    <a:pt x="57" y="52"/>
                    <a:pt x="60" y="53"/>
                    <a:pt x="63" y="52"/>
                  </a:cubicBezTo>
                  <a:cubicBezTo>
                    <a:pt x="63" y="52"/>
                    <a:pt x="64" y="52"/>
                    <a:pt x="64" y="53"/>
                  </a:cubicBezTo>
                  <a:cubicBezTo>
                    <a:pt x="66" y="55"/>
                    <a:pt x="64" y="59"/>
                    <a:pt x="60" y="62"/>
                  </a:cubicBezTo>
                  <a:cubicBezTo>
                    <a:pt x="59" y="61"/>
                    <a:pt x="58" y="61"/>
                    <a:pt x="56" y="61"/>
                  </a:cubicBezTo>
                  <a:cubicBezTo>
                    <a:pt x="54" y="61"/>
                    <a:pt x="51" y="61"/>
                    <a:pt x="49" y="63"/>
                  </a:cubicBezTo>
                  <a:cubicBezTo>
                    <a:pt x="47" y="65"/>
                    <a:pt x="49" y="68"/>
                    <a:pt x="50" y="69"/>
                  </a:cubicBezTo>
                  <a:cubicBezTo>
                    <a:pt x="53" y="70"/>
                    <a:pt x="56" y="68"/>
                    <a:pt x="58" y="67"/>
                  </a:cubicBezTo>
                  <a:cubicBezTo>
                    <a:pt x="59" y="66"/>
                    <a:pt x="60" y="66"/>
                    <a:pt x="61" y="65"/>
                  </a:cubicBezTo>
                  <a:cubicBezTo>
                    <a:pt x="61" y="65"/>
                    <a:pt x="61" y="65"/>
                    <a:pt x="61" y="65"/>
                  </a:cubicBezTo>
                  <a:cubicBezTo>
                    <a:pt x="63" y="67"/>
                    <a:pt x="64" y="69"/>
                    <a:pt x="64" y="71"/>
                  </a:cubicBezTo>
                  <a:cubicBezTo>
                    <a:pt x="59" y="73"/>
                    <a:pt x="53" y="76"/>
                    <a:pt x="54" y="81"/>
                  </a:cubicBezTo>
                  <a:cubicBezTo>
                    <a:pt x="54" y="83"/>
                    <a:pt x="57" y="85"/>
                    <a:pt x="59" y="84"/>
                  </a:cubicBezTo>
                  <a:cubicBezTo>
                    <a:pt x="63" y="83"/>
                    <a:pt x="65" y="79"/>
                    <a:pt x="66" y="76"/>
                  </a:cubicBezTo>
                  <a:cubicBezTo>
                    <a:pt x="67" y="75"/>
                    <a:pt x="67" y="74"/>
                    <a:pt x="67" y="73"/>
                  </a:cubicBezTo>
                  <a:cubicBezTo>
                    <a:pt x="68" y="73"/>
                    <a:pt x="68" y="73"/>
                    <a:pt x="69" y="72"/>
                  </a:cubicBezTo>
                  <a:cubicBezTo>
                    <a:pt x="80" y="68"/>
                    <a:pt x="93" y="67"/>
                    <a:pt x="105" y="66"/>
                  </a:cubicBezTo>
                  <a:cubicBezTo>
                    <a:pt x="119" y="66"/>
                    <a:pt x="134" y="68"/>
                    <a:pt x="147" y="73"/>
                  </a:cubicBezTo>
                  <a:cubicBezTo>
                    <a:pt x="148" y="74"/>
                    <a:pt x="148" y="74"/>
                    <a:pt x="148" y="74"/>
                  </a:cubicBezTo>
                  <a:cubicBezTo>
                    <a:pt x="148" y="75"/>
                    <a:pt x="148" y="75"/>
                    <a:pt x="148" y="76"/>
                  </a:cubicBezTo>
                  <a:cubicBezTo>
                    <a:pt x="135" y="75"/>
                    <a:pt x="124" y="75"/>
                    <a:pt x="113" y="81"/>
                  </a:cubicBezTo>
                  <a:cubicBezTo>
                    <a:pt x="101" y="86"/>
                    <a:pt x="90" y="95"/>
                    <a:pt x="77" y="99"/>
                  </a:cubicBezTo>
                  <a:cubicBezTo>
                    <a:pt x="56" y="105"/>
                    <a:pt x="32" y="98"/>
                    <a:pt x="17" y="82"/>
                  </a:cubicBezTo>
                  <a:close/>
                  <a:moveTo>
                    <a:pt x="75" y="36"/>
                  </a:moveTo>
                  <a:cubicBezTo>
                    <a:pt x="75" y="36"/>
                    <a:pt x="75" y="36"/>
                    <a:pt x="75" y="36"/>
                  </a:cubicBezTo>
                  <a:cubicBezTo>
                    <a:pt x="74" y="34"/>
                    <a:pt x="75" y="34"/>
                    <a:pt x="75" y="36"/>
                  </a:cubicBezTo>
                  <a:close/>
                  <a:moveTo>
                    <a:pt x="68" y="40"/>
                  </a:moveTo>
                  <a:cubicBezTo>
                    <a:pt x="66" y="39"/>
                    <a:pt x="64" y="37"/>
                    <a:pt x="62" y="35"/>
                  </a:cubicBezTo>
                  <a:cubicBezTo>
                    <a:pt x="61" y="32"/>
                    <a:pt x="64" y="34"/>
                    <a:pt x="65" y="35"/>
                  </a:cubicBezTo>
                  <a:cubicBezTo>
                    <a:pt x="66" y="36"/>
                    <a:pt x="67" y="38"/>
                    <a:pt x="68" y="40"/>
                  </a:cubicBezTo>
                  <a:close/>
                  <a:moveTo>
                    <a:pt x="58" y="64"/>
                  </a:moveTo>
                  <a:cubicBezTo>
                    <a:pt x="57" y="64"/>
                    <a:pt x="56" y="65"/>
                    <a:pt x="56" y="65"/>
                  </a:cubicBezTo>
                  <a:cubicBezTo>
                    <a:pt x="55" y="65"/>
                    <a:pt x="55" y="66"/>
                    <a:pt x="54" y="66"/>
                  </a:cubicBezTo>
                  <a:cubicBezTo>
                    <a:pt x="53" y="67"/>
                    <a:pt x="52" y="66"/>
                    <a:pt x="52" y="64"/>
                  </a:cubicBezTo>
                  <a:cubicBezTo>
                    <a:pt x="53" y="64"/>
                    <a:pt x="54" y="64"/>
                    <a:pt x="55" y="64"/>
                  </a:cubicBezTo>
                  <a:cubicBezTo>
                    <a:pt x="56" y="64"/>
                    <a:pt x="57" y="64"/>
                    <a:pt x="58" y="64"/>
                  </a:cubicBezTo>
                  <a:close/>
                  <a:moveTo>
                    <a:pt x="64" y="74"/>
                  </a:moveTo>
                  <a:cubicBezTo>
                    <a:pt x="63" y="75"/>
                    <a:pt x="63" y="75"/>
                    <a:pt x="63" y="75"/>
                  </a:cubicBezTo>
                  <a:cubicBezTo>
                    <a:pt x="63" y="77"/>
                    <a:pt x="62" y="78"/>
                    <a:pt x="61" y="79"/>
                  </a:cubicBezTo>
                  <a:cubicBezTo>
                    <a:pt x="61" y="79"/>
                    <a:pt x="61" y="79"/>
                    <a:pt x="60" y="80"/>
                  </a:cubicBezTo>
                  <a:cubicBezTo>
                    <a:pt x="59" y="81"/>
                    <a:pt x="58" y="81"/>
                    <a:pt x="57" y="80"/>
                  </a:cubicBezTo>
                  <a:cubicBezTo>
                    <a:pt x="58" y="77"/>
                    <a:pt x="61" y="76"/>
                    <a:pt x="64" y="74"/>
                  </a:cubicBezTo>
                  <a:close/>
                </a:path>
              </a:pathLst>
            </a:custGeom>
            <a:solidFill>
              <a:srgbClr val="F4F9F5"/>
            </a:solidFill>
            <a:ln>
              <a:solidFill>
                <a:srgbClr val="4BB08C"/>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 name="文本框 3"/>
            <p:cNvSpPr txBox="1"/>
            <p:nvPr/>
          </p:nvSpPr>
          <p:spPr>
            <a:xfrm>
              <a:off x="645490" y="185376"/>
              <a:ext cx="2069797" cy="369332"/>
            </a:xfrm>
            <a:prstGeom prst="rect">
              <a:avLst/>
            </a:prstGeom>
            <a:noFill/>
          </p:spPr>
          <p:txBody>
            <a:bodyPr wrap="non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项目概述</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服务</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7" name="任意多边形 6"/>
          <p:cNvSpPr/>
          <p:nvPr/>
        </p:nvSpPr>
        <p:spPr>
          <a:xfrm>
            <a:off x="2076139" y="2660771"/>
            <a:ext cx="2472969" cy="199477"/>
          </a:xfrm>
          <a:custGeom>
            <a:avLst/>
            <a:gdLst>
              <a:gd name="connsiteX0" fmla="*/ 0 w 1727200"/>
              <a:gd name="connsiteY0" fmla="*/ 23135 h 139321"/>
              <a:gd name="connsiteX1" fmla="*/ 261257 w 1727200"/>
              <a:gd name="connsiteY1" fmla="*/ 8621 h 139321"/>
              <a:gd name="connsiteX2" fmla="*/ 1074057 w 1727200"/>
              <a:gd name="connsiteY2" fmla="*/ 139250 h 139321"/>
              <a:gd name="connsiteX3" fmla="*/ 1727200 w 1727200"/>
              <a:gd name="connsiteY3" fmla="*/ 23135 h 139321"/>
            </a:gdLst>
            <a:ahLst/>
            <a:cxnLst>
              <a:cxn ang="0">
                <a:pos x="connsiteX0" y="connsiteY0"/>
              </a:cxn>
              <a:cxn ang="0">
                <a:pos x="connsiteX1" y="connsiteY1"/>
              </a:cxn>
              <a:cxn ang="0">
                <a:pos x="connsiteX2" y="connsiteY2"/>
              </a:cxn>
              <a:cxn ang="0">
                <a:pos x="connsiteX3" y="connsiteY3"/>
              </a:cxn>
            </a:cxnLst>
            <a:rect l="l" t="t" r="r" b="b"/>
            <a:pathLst>
              <a:path w="1727200" h="139321">
                <a:moveTo>
                  <a:pt x="0" y="23135"/>
                </a:moveTo>
                <a:cubicBezTo>
                  <a:pt x="41124" y="6201"/>
                  <a:pt x="82248" y="-10732"/>
                  <a:pt x="261257" y="8621"/>
                </a:cubicBezTo>
                <a:cubicBezTo>
                  <a:pt x="440267" y="27974"/>
                  <a:pt x="829733" y="136831"/>
                  <a:pt x="1074057" y="139250"/>
                </a:cubicBezTo>
                <a:cubicBezTo>
                  <a:pt x="1318381" y="141669"/>
                  <a:pt x="1522790" y="82402"/>
                  <a:pt x="1727200" y="23135"/>
                </a:cubicBezTo>
              </a:path>
            </a:pathLst>
          </a:custGeom>
          <a:noFill/>
          <a:ln>
            <a:solidFill>
              <a:srgbClr val="5084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1986705" y="2117011"/>
            <a:ext cx="2651835" cy="369332"/>
          </a:xfrm>
          <a:prstGeom prst="rect">
            <a:avLst/>
          </a:prstGeom>
          <a:ln>
            <a:noFill/>
          </a:ln>
        </p:spPr>
        <p:txBody>
          <a:bodyPr wrap="square">
            <a:spAutoFit/>
          </a:bodyPr>
          <a:lstStyle/>
          <a:p>
            <a:pPr algn="ct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对于用户</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2209219" y="3041007"/>
            <a:ext cx="2744618" cy="2862322"/>
          </a:xfrm>
          <a:prstGeom prst="rect">
            <a:avLst/>
          </a:prstGeom>
          <a:ln>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t>1.</a:t>
            </a:r>
            <a:r>
              <a:rPr lang="zh-CN" altLang="zh-CN" sz="2000" dirty="0"/>
              <a:t>对商铺进行评分</a:t>
            </a:r>
            <a:br>
              <a:rPr lang="en-US" altLang="zh-CN" sz="2000" dirty="0"/>
            </a:br>
            <a:r>
              <a:rPr lang="en-US" altLang="zh-CN" sz="2000" dirty="0"/>
              <a:t>2.</a:t>
            </a:r>
            <a:r>
              <a:rPr lang="zh-CN" altLang="zh-CN" sz="2000" dirty="0"/>
              <a:t>查找店铺</a:t>
            </a:r>
            <a:br>
              <a:rPr lang="en-US" altLang="zh-CN" sz="2000" dirty="0"/>
            </a:br>
            <a:r>
              <a:rPr lang="en-US" altLang="zh-CN" sz="2000" dirty="0"/>
              <a:t>3.</a:t>
            </a:r>
            <a:r>
              <a:rPr lang="zh-CN" altLang="zh-CN" sz="2000" dirty="0"/>
              <a:t>发表评论</a:t>
            </a:r>
            <a:br>
              <a:rPr lang="en-US" altLang="zh-CN" sz="2000" dirty="0"/>
            </a:br>
            <a:r>
              <a:rPr lang="en-US" altLang="zh-CN" sz="2000" dirty="0"/>
              <a:t>4.</a:t>
            </a:r>
            <a:r>
              <a:rPr lang="zh-CN" altLang="zh-CN" sz="2000" dirty="0"/>
              <a:t>用户信息的修改</a:t>
            </a:r>
            <a:endParaRPr lang="zh-CN" altLang="zh-CN" sz="2000" dirty="0"/>
          </a:p>
          <a:p>
            <a:r>
              <a:rPr lang="en-US" altLang="zh-CN" sz="2000" dirty="0"/>
              <a:t>5.</a:t>
            </a:r>
            <a:r>
              <a:rPr lang="zh-CN" altLang="zh-CN" sz="2000" dirty="0"/>
              <a:t>通过店铺分类找到适合的店铺</a:t>
            </a:r>
            <a:endParaRPr lang="zh-CN" altLang="zh-CN" sz="2000" dirty="0"/>
          </a:p>
          <a:p>
            <a:r>
              <a:rPr lang="en-US" altLang="zh-CN" sz="2000" dirty="0"/>
              <a:t>6.</a:t>
            </a:r>
            <a:r>
              <a:rPr lang="zh-CN" altLang="zh-CN" sz="2000" dirty="0"/>
              <a:t>店铺评分来让用户对店铺的参考</a:t>
            </a:r>
            <a:endParaRPr lang="zh-CN" altLang="zh-CN" sz="2000" dirty="0"/>
          </a:p>
          <a:p>
            <a:r>
              <a:rPr lang="en-US" altLang="zh-CN" sz="2000" dirty="0"/>
              <a:t>7.</a:t>
            </a:r>
            <a:r>
              <a:rPr lang="zh-CN" altLang="zh-CN" sz="2000" dirty="0"/>
              <a:t>店铺地点的路线</a:t>
            </a:r>
            <a:r>
              <a:rPr lang="zh-CN" altLang="en-US" sz="2000" kern="0" dirty="0">
                <a:solidFill>
                  <a:schemeClr val="bg2">
                    <a:lumMod val="25000"/>
                  </a:schemeClr>
                </a:solidFill>
                <a:latin typeface="微软雅黑" panose="020B0503020204020204" pitchFamily="34" charset="-122"/>
                <a:ea typeface="微软雅黑" panose="020B0503020204020204" pitchFamily="34" charset="-122"/>
                <a:cs typeface="+mn-ea"/>
                <a:sym typeface="Arial" panose="020B0604020202020204" pitchFamily="34" charset="0"/>
              </a:rPr>
              <a:t>。</a:t>
            </a:r>
            <a:endParaRPr lang="en-US" altLang="zh-CN" sz="2000" kern="0" dirty="0">
              <a:solidFill>
                <a:schemeClr val="bg2">
                  <a:lumMod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2" name="任意多边形 11"/>
          <p:cNvSpPr/>
          <p:nvPr/>
        </p:nvSpPr>
        <p:spPr>
          <a:xfrm>
            <a:off x="6879180" y="2663330"/>
            <a:ext cx="2472969" cy="199477"/>
          </a:xfrm>
          <a:custGeom>
            <a:avLst/>
            <a:gdLst>
              <a:gd name="connsiteX0" fmla="*/ 0 w 1727200"/>
              <a:gd name="connsiteY0" fmla="*/ 23135 h 139321"/>
              <a:gd name="connsiteX1" fmla="*/ 261257 w 1727200"/>
              <a:gd name="connsiteY1" fmla="*/ 8621 h 139321"/>
              <a:gd name="connsiteX2" fmla="*/ 1074057 w 1727200"/>
              <a:gd name="connsiteY2" fmla="*/ 139250 h 139321"/>
              <a:gd name="connsiteX3" fmla="*/ 1727200 w 1727200"/>
              <a:gd name="connsiteY3" fmla="*/ 23135 h 139321"/>
            </a:gdLst>
            <a:ahLst/>
            <a:cxnLst>
              <a:cxn ang="0">
                <a:pos x="connsiteX0" y="connsiteY0"/>
              </a:cxn>
              <a:cxn ang="0">
                <a:pos x="connsiteX1" y="connsiteY1"/>
              </a:cxn>
              <a:cxn ang="0">
                <a:pos x="connsiteX2" y="connsiteY2"/>
              </a:cxn>
              <a:cxn ang="0">
                <a:pos x="connsiteX3" y="connsiteY3"/>
              </a:cxn>
            </a:cxnLst>
            <a:rect l="l" t="t" r="r" b="b"/>
            <a:pathLst>
              <a:path w="1727200" h="139321">
                <a:moveTo>
                  <a:pt x="0" y="23135"/>
                </a:moveTo>
                <a:cubicBezTo>
                  <a:pt x="41124" y="6201"/>
                  <a:pt x="82248" y="-10732"/>
                  <a:pt x="261257" y="8621"/>
                </a:cubicBezTo>
                <a:cubicBezTo>
                  <a:pt x="440267" y="27974"/>
                  <a:pt x="829733" y="136831"/>
                  <a:pt x="1074057" y="139250"/>
                </a:cubicBezTo>
                <a:cubicBezTo>
                  <a:pt x="1318381" y="141669"/>
                  <a:pt x="1522790" y="82402"/>
                  <a:pt x="1727200" y="23135"/>
                </a:cubicBezTo>
              </a:path>
            </a:pathLst>
          </a:custGeom>
          <a:noFill/>
          <a:ln>
            <a:solidFill>
              <a:srgbClr val="5084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3" name="矩形 12"/>
          <p:cNvSpPr/>
          <p:nvPr/>
        </p:nvSpPr>
        <p:spPr>
          <a:xfrm>
            <a:off x="6879180" y="2115990"/>
            <a:ext cx="2651835" cy="369332"/>
          </a:xfrm>
          <a:prstGeom prst="rect">
            <a:avLst/>
          </a:prstGeom>
          <a:ln>
            <a:noFill/>
          </a:ln>
        </p:spPr>
        <p:txBody>
          <a:bodyPr wrap="square">
            <a:spAutoFit/>
          </a:bodyPr>
          <a:lstStyle/>
          <a:p>
            <a:pPr algn="ct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对于管理员</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7058046" y="3150730"/>
            <a:ext cx="2472969" cy="1323439"/>
          </a:xfrm>
          <a:prstGeom prst="rect">
            <a:avLst/>
          </a:prstGeom>
          <a:ln>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t>1.</a:t>
            </a:r>
            <a:r>
              <a:rPr lang="zh-CN" altLang="zh-CN" sz="2000" dirty="0"/>
              <a:t>对商铺信息进行增删改</a:t>
            </a:r>
            <a:endParaRPr lang="zh-CN" altLang="zh-CN" sz="2000" dirty="0"/>
          </a:p>
          <a:p>
            <a:r>
              <a:rPr lang="en-US" altLang="zh-CN" sz="2000" dirty="0"/>
              <a:t>2.</a:t>
            </a:r>
            <a:r>
              <a:rPr lang="zh-CN" altLang="zh-CN" sz="2000" dirty="0"/>
              <a:t>对评价信息的统计对店铺进行总体评分</a:t>
            </a:r>
            <a:endParaRPr lang="en-US" altLang="zh-CN" sz="2000" b="1" kern="0" dirty="0">
              <a:solidFill>
                <a:schemeClr val="bg2">
                  <a:lumMod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5" name="文本框 4"/>
          <p:cNvSpPr txBox="1"/>
          <p:nvPr/>
        </p:nvSpPr>
        <p:spPr>
          <a:xfrm>
            <a:off x="1909187" y="1012694"/>
            <a:ext cx="7700175" cy="707886"/>
          </a:xfrm>
          <a:prstGeom prst="rect">
            <a:avLst/>
          </a:prstGeom>
          <a:noFill/>
        </p:spPr>
        <p:txBody>
          <a:bodyPr wrap="square" rtlCol="0">
            <a:spAutoFit/>
          </a:bodyPr>
          <a:lstStyle/>
          <a:p>
            <a:r>
              <a:rPr lang="zh-CN" altLang="zh-CN" sz="2000" dirty="0"/>
              <a:t>我们的小组项目以微信小程序的方式呈现。该网站面向的人群分为两类</a:t>
            </a:r>
            <a:r>
              <a:rPr lang="en-US" altLang="zh-CN" sz="2000" dirty="0"/>
              <a:t>,</a:t>
            </a:r>
            <a:r>
              <a:rPr lang="zh-CN" altLang="zh-CN" sz="2000" dirty="0"/>
              <a:t>用户和管理员</a:t>
            </a:r>
            <a:r>
              <a:rPr lang="en-US" altLang="zh-CN" sz="2000" dirty="0"/>
              <a:t>,</a:t>
            </a:r>
            <a:r>
              <a:rPr lang="zh-CN" altLang="zh-CN" sz="2000" dirty="0"/>
              <a:t>其中用户是我们的主要面向人群。</a:t>
            </a:r>
            <a:endParaRPr lang="zh-CN" alt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9F5"/>
        </a:solidFill>
        <a:effectLst/>
      </p:bgPr>
    </p:bg>
    <p:spTree>
      <p:nvGrpSpPr>
        <p:cNvPr id="1" name=""/>
        <p:cNvGrpSpPr/>
        <p:nvPr/>
      </p:nvGrpSpPr>
      <p:grpSpPr>
        <a:xfrm>
          <a:off x="0" y="0"/>
          <a:ext cx="0" cy="0"/>
          <a:chOff x="0" y="0"/>
          <a:chExt cx="0" cy="0"/>
        </a:xfrm>
      </p:grpSpPr>
      <p:grpSp>
        <p:nvGrpSpPr>
          <p:cNvPr id="2" name="组合 1"/>
          <p:cNvGrpSpPr/>
          <p:nvPr/>
        </p:nvGrpSpPr>
        <p:grpSpPr>
          <a:xfrm>
            <a:off x="193179" y="117084"/>
            <a:ext cx="3445438" cy="505918"/>
            <a:chOff x="193179" y="117084"/>
            <a:chExt cx="3445438" cy="505918"/>
          </a:xfrm>
        </p:grpSpPr>
        <p:sp>
          <p:nvSpPr>
            <p:cNvPr id="3" name="Freeform 25"/>
            <p:cNvSpPr>
              <a:spLocks noEditPoints="1"/>
            </p:cNvSpPr>
            <p:nvPr/>
          </p:nvSpPr>
          <p:spPr bwMode="auto">
            <a:xfrm rot="17375397">
              <a:off x="129445" y="180818"/>
              <a:ext cx="505918" cy="378449"/>
            </a:xfrm>
            <a:custGeom>
              <a:avLst/>
              <a:gdLst>
                <a:gd name="T0" fmla="*/ 147 w 179"/>
                <a:gd name="T1" fmla="*/ 79 h 106"/>
                <a:gd name="T2" fmla="*/ 177 w 179"/>
                <a:gd name="T3" fmla="*/ 71 h 106"/>
                <a:gd name="T4" fmla="*/ 152 w 179"/>
                <a:gd name="T5" fmla="*/ 54 h 106"/>
                <a:gd name="T6" fmla="*/ 83 w 179"/>
                <a:gd name="T7" fmla="*/ 13 h 106"/>
                <a:gd name="T8" fmla="*/ 5 w 179"/>
                <a:gd name="T9" fmla="*/ 66 h 106"/>
                <a:gd name="T10" fmla="*/ 91 w 179"/>
                <a:gd name="T11" fmla="*/ 96 h 106"/>
                <a:gd name="T12" fmla="*/ 109 w 179"/>
                <a:gd name="T13" fmla="*/ 63 h 106"/>
                <a:gd name="T14" fmla="*/ 67 w 179"/>
                <a:gd name="T15" fmla="*/ 70 h 106"/>
                <a:gd name="T16" fmla="*/ 67 w 179"/>
                <a:gd name="T17" fmla="*/ 58 h 106"/>
                <a:gd name="T18" fmla="*/ 70 w 179"/>
                <a:gd name="T19" fmla="*/ 44 h 106"/>
                <a:gd name="T20" fmla="*/ 76 w 179"/>
                <a:gd name="T21" fmla="*/ 42 h 106"/>
                <a:gd name="T22" fmla="*/ 105 w 179"/>
                <a:gd name="T23" fmla="*/ 53 h 106"/>
                <a:gd name="T24" fmla="*/ 148 w 179"/>
                <a:gd name="T25" fmla="*/ 71 h 106"/>
                <a:gd name="T26" fmla="*/ 60 w 179"/>
                <a:gd name="T27" fmla="*/ 49 h 106"/>
                <a:gd name="T28" fmla="*/ 56 w 179"/>
                <a:gd name="T29" fmla="*/ 46 h 106"/>
                <a:gd name="T30" fmla="*/ 61 w 179"/>
                <a:gd name="T31" fmla="*/ 49 h 106"/>
                <a:gd name="T32" fmla="*/ 153 w 179"/>
                <a:gd name="T33" fmla="*/ 58 h 106"/>
                <a:gd name="T34" fmla="*/ 159 w 179"/>
                <a:gd name="T35" fmla="*/ 59 h 106"/>
                <a:gd name="T36" fmla="*/ 150 w 179"/>
                <a:gd name="T37" fmla="*/ 78 h 106"/>
                <a:gd name="T38" fmla="*/ 167 w 179"/>
                <a:gd name="T39" fmla="*/ 61 h 106"/>
                <a:gd name="T40" fmla="*/ 164 w 179"/>
                <a:gd name="T41" fmla="*/ 77 h 106"/>
                <a:gd name="T42" fmla="*/ 158 w 179"/>
                <a:gd name="T43" fmla="*/ 78 h 106"/>
                <a:gd name="T44" fmla="*/ 162 w 179"/>
                <a:gd name="T45" fmla="*/ 59 h 106"/>
                <a:gd name="T46" fmla="*/ 174 w 179"/>
                <a:gd name="T47" fmla="*/ 70 h 106"/>
                <a:gd name="T48" fmla="*/ 169 w 179"/>
                <a:gd name="T49" fmla="*/ 62 h 106"/>
                <a:gd name="T50" fmla="*/ 174 w 179"/>
                <a:gd name="T51" fmla="*/ 70 h 106"/>
                <a:gd name="T52" fmla="*/ 16 w 179"/>
                <a:gd name="T53" fmla="*/ 22 h 106"/>
                <a:gd name="T54" fmla="*/ 114 w 179"/>
                <a:gd name="T55" fmla="*/ 42 h 106"/>
                <a:gd name="T56" fmla="*/ 150 w 179"/>
                <a:gd name="T57" fmla="*/ 57 h 106"/>
                <a:gd name="T58" fmla="*/ 150 w 179"/>
                <a:gd name="T59" fmla="*/ 59 h 106"/>
                <a:gd name="T60" fmla="*/ 88 w 179"/>
                <a:gd name="T61" fmla="*/ 45 h 106"/>
                <a:gd name="T62" fmla="*/ 76 w 179"/>
                <a:gd name="T63" fmla="*/ 32 h 106"/>
                <a:gd name="T64" fmla="*/ 74 w 179"/>
                <a:gd name="T65" fmla="*/ 40 h 106"/>
                <a:gd name="T66" fmla="*/ 66 w 179"/>
                <a:gd name="T67" fmla="*/ 32 h 106"/>
                <a:gd name="T68" fmla="*/ 68 w 179"/>
                <a:gd name="T69" fmla="*/ 43 h 106"/>
                <a:gd name="T70" fmla="*/ 55 w 179"/>
                <a:gd name="T71" fmla="*/ 43 h 106"/>
                <a:gd name="T72" fmla="*/ 54 w 179"/>
                <a:gd name="T73" fmla="*/ 51 h 106"/>
                <a:gd name="T74" fmla="*/ 64 w 179"/>
                <a:gd name="T75" fmla="*/ 53 h 106"/>
                <a:gd name="T76" fmla="*/ 56 w 179"/>
                <a:gd name="T77" fmla="*/ 61 h 106"/>
                <a:gd name="T78" fmla="*/ 50 w 179"/>
                <a:gd name="T79" fmla="*/ 69 h 106"/>
                <a:gd name="T80" fmla="*/ 61 w 179"/>
                <a:gd name="T81" fmla="*/ 65 h 106"/>
                <a:gd name="T82" fmla="*/ 64 w 179"/>
                <a:gd name="T83" fmla="*/ 71 h 106"/>
                <a:gd name="T84" fmla="*/ 59 w 179"/>
                <a:gd name="T85" fmla="*/ 84 h 106"/>
                <a:gd name="T86" fmla="*/ 67 w 179"/>
                <a:gd name="T87" fmla="*/ 73 h 106"/>
                <a:gd name="T88" fmla="*/ 105 w 179"/>
                <a:gd name="T89" fmla="*/ 66 h 106"/>
                <a:gd name="T90" fmla="*/ 148 w 179"/>
                <a:gd name="T91" fmla="*/ 74 h 106"/>
                <a:gd name="T92" fmla="*/ 113 w 179"/>
                <a:gd name="T93" fmla="*/ 81 h 106"/>
                <a:gd name="T94" fmla="*/ 17 w 179"/>
                <a:gd name="T95" fmla="*/ 82 h 106"/>
                <a:gd name="T96" fmla="*/ 75 w 179"/>
                <a:gd name="T97" fmla="*/ 36 h 106"/>
                <a:gd name="T98" fmla="*/ 68 w 179"/>
                <a:gd name="T99" fmla="*/ 40 h 106"/>
                <a:gd name="T100" fmla="*/ 65 w 179"/>
                <a:gd name="T101" fmla="*/ 35 h 106"/>
                <a:gd name="T102" fmla="*/ 58 w 179"/>
                <a:gd name="T103" fmla="*/ 64 h 106"/>
                <a:gd name="T104" fmla="*/ 54 w 179"/>
                <a:gd name="T105" fmla="*/ 66 h 106"/>
                <a:gd name="T106" fmla="*/ 55 w 179"/>
                <a:gd name="T107" fmla="*/ 64 h 106"/>
                <a:gd name="T108" fmla="*/ 64 w 179"/>
                <a:gd name="T109" fmla="*/ 74 h 106"/>
                <a:gd name="T110" fmla="*/ 61 w 179"/>
                <a:gd name="T111" fmla="*/ 79 h 106"/>
                <a:gd name="T112" fmla="*/ 57 w 179"/>
                <a:gd name="T113" fmla="*/ 8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9" h="106">
                  <a:moveTo>
                    <a:pt x="117" y="82"/>
                  </a:moveTo>
                  <a:cubicBezTo>
                    <a:pt x="126" y="77"/>
                    <a:pt x="137" y="78"/>
                    <a:pt x="147" y="79"/>
                  </a:cubicBezTo>
                  <a:cubicBezTo>
                    <a:pt x="147" y="80"/>
                    <a:pt x="148" y="80"/>
                    <a:pt x="148" y="80"/>
                  </a:cubicBezTo>
                  <a:cubicBezTo>
                    <a:pt x="158" y="82"/>
                    <a:pt x="174" y="84"/>
                    <a:pt x="177" y="71"/>
                  </a:cubicBezTo>
                  <a:cubicBezTo>
                    <a:pt x="179" y="59"/>
                    <a:pt x="162" y="56"/>
                    <a:pt x="152" y="55"/>
                  </a:cubicBezTo>
                  <a:cubicBezTo>
                    <a:pt x="152" y="55"/>
                    <a:pt x="152" y="54"/>
                    <a:pt x="152" y="54"/>
                  </a:cubicBezTo>
                  <a:cubicBezTo>
                    <a:pt x="137" y="50"/>
                    <a:pt x="123" y="46"/>
                    <a:pt x="111" y="36"/>
                  </a:cubicBezTo>
                  <a:cubicBezTo>
                    <a:pt x="102" y="28"/>
                    <a:pt x="94" y="18"/>
                    <a:pt x="83" y="13"/>
                  </a:cubicBezTo>
                  <a:cubicBezTo>
                    <a:pt x="64" y="3"/>
                    <a:pt x="37" y="0"/>
                    <a:pt x="19" y="14"/>
                  </a:cubicBezTo>
                  <a:cubicBezTo>
                    <a:pt x="4" y="25"/>
                    <a:pt x="0" y="48"/>
                    <a:pt x="5" y="66"/>
                  </a:cubicBezTo>
                  <a:cubicBezTo>
                    <a:pt x="10" y="85"/>
                    <a:pt x="27" y="97"/>
                    <a:pt x="46" y="102"/>
                  </a:cubicBezTo>
                  <a:cubicBezTo>
                    <a:pt x="61" y="106"/>
                    <a:pt x="77" y="103"/>
                    <a:pt x="91" y="96"/>
                  </a:cubicBezTo>
                  <a:cubicBezTo>
                    <a:pt x="99" y="92"/>
                    <a:pt x="108" y="86"/>
                    <a:pt x="117" y="82"/>
                  </a:cubicBezTo>
                  <a:close/>
                  <a:moveTo>
                    <a:pt x="109" y="63"/>
                  </a:moveTo>
                  <a:cubicBezTo>
                    <a:pt x="97" y="63"/>
                    <a:pt x="82" y="64"/>
                    <a:pt x="70" y="69"/>
                  </a:cubicBezTo>
                  <a:cubicBezTo>
                    <a:pt x="69" y="69"/>
                    <a:pt x="68" y="70"/>
                    <a:pt x="67" y="70"/>
                  </a:cubicBezTo>
                  <a:cubicBezTo>
                    <a:pt x="67" y="67"/>
                    <a:pt x="65" y="65"/>
                    <a:pt x="63" y="63"/>
                  </a:cubicBezTo>
                  <a:cubicBezTo>
                    <a:pt x="65" y="62"/>
                    <a:pt x="66" y="60"/>
                    <a:pt x="67" y="58"/>
                  </a:cubicBezTo>
                  <a:cubicBezTo>
                    <a:pt x="68" y="56"/>
                    <a:pt x="67" y="53"/>
                    <a:pt x="66" y="50"/>
                  </a:cubicBezTo>
                  <a:cubicBezTo>
                    <a:pt x="68" y="49"/>
                    <a:pt x="70" y="47"/>
                    <a:pt x="70" y="44"/>
                  </a:cubicBezTo>
                  <a:cubicBezTo>
                    <a:pt x="71" y="44"/>
                    <a:pt x="72" y="44"/>
                    <a:pt x="72" y="44"/>
                  </a:cubicBezTo>
                  <a:cubicBezTo>
                    <a:pt x="74" y="44"/>
                    <a:pt x="75" y="43"/>
                    <a:pt x="76" y="42"/>
                  </a:cubicBezTo>
                  <a:cubicBezTo>
                    <a:pt x="78" y="45"/>
                    <a:pt x="81" y="46"/>
                    <a:pt x="84" y="47"/>
                  </a:cubicBezTo>
                  <a:cubicBezTo>
                    <a:pt x="90" y="49"/>
                    <a:pt x="97" y="51"/>
                    <a:pt x="105" y="53"/>
                  </a:cubicBezTo>
                  <a:cubicBezTo>
                    <a:pt x="120" y="55"/>
                    <a:pt x="134" y="60"/>
                    <a:pt x="149" y="62"/>
                  </a:cubicBezTo>
                  <a:cubicBezTo>
                    <a:pt x="149" y="65"/>
                    <a:pt x="149" y="68"/>
                    <a:pt x="148" y="71"/>
                  </a:cubicBezTo>
                  <a:cubicBezTo>
                    <a:pt x="136" y="66"/>
                    <a:pt x="123" y="63"/>
                    <a:pt x="109" y="63"/>
                  </a:cubicBezTo>
                  <a:close/>
                  <a:moveTo>
                    <a:pt x="60" y="49"/>
                  </a:moveTo>
                  <a:cubicBezTo>
                    <a:pt x="58" y="49"/>
                    <a:pt x="56" y="49"/>
                    <a:pt x="55" y="48"/>
                  </a:cubicBezTo>
                  <a:cubicBezTo>
                    <a:pt x="52" y="47"/>
                    <a:pt x="55" y="46"/>
                    <a:pt x="56" y="46"/>
                  </a:cubicBezTo>
                  <a:cubicBezTo>
                    <a:pt x="57" y="47"/>
                    <a:pt x="58" y="48"/>
                    <a:pt x="59" y="48"/>
                  </a:cubicBezTo>
                  <a:cubicBezTo>
                    <a:pt x="60" y="49"/>
                    <a:pt x="60" y="49"/>
                    <a:pt x="61" y="49"/>
                  </a:cubicBezTo>
                  <a:cubicBezTo>
                    <a:pt x="60" y="49"/>
                    <a:pt x="60" y="49"/>
                    <a:pt x="60" y="49"/>
                  </a:cubicBezTo>
                  <a:close/>
                  <a:moveTo>
                    <a:pt x="153" y="58"/>
                  </a:moveTo>
                  <a:cubicBezTo>
                    <a:pt x="155" y="58"/>
                    <a:pt x="157" y="58"/>
                    <a:pt x="160" y="59"/>
                  </a:cubicBezTo>
                  <a:cubicBezTo>
                    <a:pt x="159" y="59"/>
                    <a:pt x="159" y="59"/>
                    <a:pt x="159" y="59"/>
                  </a:cubicBezTo>
                  <a:cubicBezTo>
                    <a:pt x="158" y="66"/>
                    <a:pt x="157" y="72"/>
                    <a:pt x="156" y="78"/>
                  </a:cubicBezTo>
                  <a:cubicBezTo>
                    <a:pt x="154" y="78"/>
                    <a:pt x="152" y="78"/>
                    <a:pt x="150" y="78"/>
                  </a:cubicBezTo>
                  <a:cubicBezTo>
                    <a:pt x="152" y="71"/>
                    <a:pt x="152" y="64"/>
                    <a:pt x="153" y="58"/>
                  </a:cubicBezTo>
                  <a:close/>
                  <a:moveTo>
                    <a:pt x="167" y="61"/>
                  </a:moveTo>
                  <a:cubicBezTo>
                    <a:pt x="167" y="61"/>
                    <a:pt x="167" y="61"/>
                    <a:pt x="167" y="61"/>
                  </a:cubicBezTo>
                  <a:cubicBezTo>
                    <a:pt x="164" y="66"/>
                    <a:pt x="166" y="72"/>
                    <a:pt x="164" y="77"/>
                  </a:cubicBezTo>
                  <a:cubicBezTo>
                    <a:pt x="163" y="78"/>
                    <a:pt x="164" y="78"/>
                    <a:pt x="164" y="78"/>
                  </a:cubicBezTo>
                  <a:cubicBezTo>
                    <a:pt x="162" y="78"/>
                    <a:pt x="160" y="78"/>
                    <a:pt x="158" y="78"/>
                  </a:cubicBezTo>
                  <a:cubicBezTo>
                    <a:pt x="160" y="72"/>
                    <a:pt x="161" y="66"/>
                    <a:pt x="162" y="60"/>
                  </a:cubicBezTo>
                  <a:cubicBezTo>
                    <a:pt x="162" y="60"/>
                    <a:pt x="162" y="59"/>
                    <a:pt x="162" y="59"/>
                  </a:cubicBezTo>
                  <a:cubicBezTo>
                    <a:pt x="164" y="60"/>
                    <a:pt x="165" y="60"/>
                    <a:pt x="167" y="61"/>
                  </a:cubicBezTo>
                  <a:close/>
                  <a:moveTo>
                    <a:pt x="174" y="70"/>
                  </a:moveTo>
                  <a:cubicBezTo>
                    <a:pt x="174" y="74"/>
                    <a:pt x="171" y="77"/>
                    <a:pt x="166" y="78"/>
                  </a:cubicBezTo>
                  <a:cubicBezTo>
                    <a:pt x="168" y="73"/>
                    <a:pt x="167" y="67"/>
                    <a:pt x="169" y="62"/>
                  </a:cubicBezTo>
                  <a:cubicBezTo>
                    <a:pt x="169" y="62"/>
                    <a:pt x="169" y="62"/>
                    <a:pt x="169" y="62"/>
                  </a:cubicBezTo>
                  <a:cubicBezTo>
                    <a:pt x="172" y="64"/>
                    <a:pt x="174" y="66"/>
                    <a:pt x="174" y="70"/>
                  </a:cubicBezTo>
                  <a:close/>
                  <a:moveTo>
                    <a:pt x="17" y="82"/>
                  </a:moveTo>
                  <a:cubicBezTo>
                    <a:pt x="2" y="66"/>
                    <a:pt x="2" y="39"/>
                    <a:pt x="16" y="22"/>
                  </a:cubicBezTo>
                  <a:cubicBezTo>
                    <a:pt x="31" y="1"/>
                    <a:pt x="64" y="6"/>
                    <a:pt x="84" y="17"/>
                  </a:cubicBezTo>
                  <a:cubicBezTo>
                    <a:pt x="96" y="23"/>
                    <a:pt x="104" y="34"/>
                    <a:pt x="114" y="42"/>
                  </a:cubicBezTo>
                  <a:cubicBezTo>
                    <a:pt x="124" y="50"/>
                    <a:pt x="137" y="53"/>
                    <a:pt x="149" y="56"/>
                  </a:cubicBezTo>
                  <a:cubicBezTo>
                    <a:pt x="149" y="57"/>
                    <a:pt x="149" y="57"/>
                    <a:pt x="150" y="57"/>
                  </a:cubicBezTo>
                  <a:cubicBezTo>
                    <a:pt x="150" y="57"/>
                    <a:pt x="150" y="57"/>
                    <a:pt x="150" y="57"/>
                  </a:cubicBezTo>
                  <a:cubicBezTo>
                    <a:pt x="150" y="58"/>
                    <a:pt x="150" y="59"/>
                    <a:pt x="150" y="59"/>
                  </a:cubicBezTo>
                  <a:cubicBezTo>
                    <a:pt x="136" y="57"/>
                    <a:pt x="122" y="53"/>
                    <a:pt x="109" y="50"/>
                  </a:cubicBezTo>
                  <a:cubicBezTo>
                    <a:pt x="102" y="49"/>
                    <a:pt x="95" y="47"/>
                    <a:pt x="88" y="45"/>
                  </a:cubicBezTo>
                  <a:cubicBezTo>
                    <a:pt x="84" y="44"/>
                    <a:pt x="80" y="43"/>
                    <a:pt x="77" y="40"/>
                  </a:cubicBezTo>
                  <a:cubicBezTo>
                    <a:pt x="79" y="37"/>
                    <a:pt x="78" y="33"/>
                    <a:pt x="76" y="32"/>
                  </a:cubicBezTo>
                  <a:cubicBezTo>
                    <a:pt x="74" y="31"/>
                    <a:pt x="72" y="31"/>
                    <a:pt x="71" y="33"/>
                  </a:cubicBezTo>
                  <a:cubicBezTo>
                    <a:pt x="71" y="36"/>
                    <a:pt x="72" y="38"/>
                    <a:pt x="74" y="40"/>
                  </a:cubicBezTo>
                  <a:cubicBezTo>
                    <a:pt x="73" y="41"/>
                    <a:pt x="72" y="41"/>
                    <a:pt x="71" y="41"/>
                  </a:cubicBezTo>
                  <a:cubicBezTo>
                    <a:pt x="71" y="37"/>
                    <a:pt x="68" y="34"/>
                    <a:pt x="66" y="32"/>
                  </a:cubicBezTo>
                  <a:cubicBezTo>
                    <a:pt x="64" y="31"/>
                    <a:pt x="60" y="29"/>
                    <a:pt x="59" y="31"/>
                  </a:cubicBezTo>
                  <a:cubicBezTo>
                    <a:pt x="57" y="36"/>
                    <a:pt x="63" y="41"/>
                    <a:pt x="68" y="43"/>
                  </a:cubicBezTo>
                  <a:cubicBezTo>
                    <a:pt x="67" y="45"/>
                    <a:pt x="66" y="47"/>
                    <a:pt x="64" y="48"/>
                  </a:cubicBezTo>
                  <a:cubicBezTo>
                    <a:pt x="62" y="46"/>
                    <a:pt x="58" y="44"/>
                    <a:pt x="55" y="43"/>
                  </a:cubicBezTo>
                  <a:cubicBezTo>
                    <a:pt x="54" y="43"/>
                    <a:pt x="50" y="43"/>
                    <a:pt x="50" y="46"/>
                  </a:cubicBezTo>
                  <a:cubicBezTo>
                    <a:pt x="50" y="48"/>
                    <a:pt x="52" y="50"/>
                    <a:pt x="54" y="51"/>
                  </a:cubicBezTo>
                  <a:cubicBezTo>
                    <a:pt x="57" y="52"/>
                    <a:pt x="60" y="53"/>
                    <a:pt x="63" y="52"/>
                  </a:cubicBezTo>
                  <a:cubicBezTo>
                    <a:pt x="63" y="52"/>
                    <a:pt x="64" y="52"/>
                    <a:pt x="64" y="53"/>
                  </a:cubicBezTo>
                  <a:cubicBezTo>
                    <a:pt x="66" y="55"/>
                    <a:pt x="64" y="59"/>
                    <a:pt x="60" y="62"/>
                  </a:cubicBezTo>
                  <a:cubicBezTo>
                    <a:pt x="59" y="61"/>
                    <a:pt x="58" y="61"/>
                    <a:pt x="56" y="61"/>
                  </a:cubicBezTo>
                  <a:cubicBezTo>
                    <a:pt x="54" y="61"/>
                    <a:pt x="51" y="61"/>
                    <a:pt x="49" y="63"/>
                  </a:cubicBezTo>
                  <a:cubicBezTo>
                    <a:pt x="47" y="65"/>
                    <a:pt x="49" y="68"/>
                    <a:pt x="50" y="69"/>
                  </a:cubicBezTo>
                  <a:cubicBezTo>
                    <a:pt x="53" y="70"/>
                    <a:pt x="56" y="68"/>
                    <a:pt x="58" y="67"/>
                  </a:cubicBezTo>
                  <a:cubicBezTo>
                    <a:pt x="59" y="66"/>
                    <a:pt x="60" y="66"/>
                    <a:pt x="61" y="65"/>
                  </a:cubicBezTo>
                  <a:cubicBezTo>
                    <a:pt x="61" y="65"/>
                    <a:pt x="61" y="65"/>
                    <a:pt x="61" y="65"/>
                  </a:cubicBezTo>
                  <a:cubicBezTo>
                    <a:pt x="63" y="67"/>
                    <a:pt x="64" y="69"/>
                    <a:pt x="64" y="71"/>
                  </a:cubicBezTo>
                  <a:cubicBezTo>
                    <a:pt x="59" y="73"/>
                    <a:pt x="53" y="76"/>
                    <a:pt x="54" y="81"/>
                  </a:cubicBezTo>
                  <a:cubicBezTo>
                    <a:pt x="54" y="83"/>
                    <a:pt x="57" y="85"/>
                    <a:pt x="59" y="84"/>
                  </a:cubicBezTo>
                  <a:cubicBezTo>
                    <a:pt x="63" y="83"/>
                    <a:pt x="65" y="79"/>
                    <a:pt x="66" y="76"/>
                  </a:cubicBezTo>
                  <a:cubicBezTo>
                    <a:pt x="67" y="75"/>
                    <a:pt x="67" y="74"/>
                    <a:pt x="67" y="73"/>
                  </a:cubicBezTo>
                  <a:cubicBezTo>
                    <a:pt x="68" y="73"/>
                    <a:pt x="68" y="73"/>
                    <a:pt x="69" y="72"/>
                  </a:cubicBezTo>
                  <a:cubicBezTo>
                    <a:pt x="80" y="68"/>
                    <a:pt x="93" y="67"/>
                    <a:pt x="105" y="66"/>
                  </a:cubicBezTo>
                  <a:cubicBezTo>
                    <a:pt x="119" y="66"/>
                    <a:pt x="134" y="68"/>
                    <a:pt x="147" y="73"/>
                  </a:cubicBezTo>
                  <a:cubicBezTo>
                    <a:pt x="148" y="74"/>
                    <a:pt x="148" y="74"/>
                    <a:pt x="148" y="74"/>
                  </a:cubicBezTo>
                  <a:cubicBezTo>
                    <a:pt x="148" y="75"/>
                    <a:pt x="148" y="75"/>
                    <a:pt x="148" y="76"/>
                  </a:cubicBezTo>
                  <a:cubicBezTo>
                    <a:pt x="135" y="75"/>
                    <a:pt x="124" y="75"/>
                    <a:pt x="113" y="81"/>
                  </a:cubicBezTo>
                  <a:cubicBezTo>
                    <a:pt x="101" y="86"/>
                    <a:pt x="90" y="95"/>
                    <a:pt x="77" y="99"/>
                  </a:cubicBezTo>
                  <a:cubicBezTo>
                    <a:pt x="56" y="105"/>
                    <a:pt x="32" y="98"/>
                    <a:pt x="17" y="82"/>
                  </a:cubicBezTo>
                  <a:close/>
                  <a:moveTo>
                    <a:pt x="75" y="36"/>
                  </a:moveTo>
                  <a:cubicBezTo>
                    <a:pt x="75" y="36"/>
                    <a:pt x="75" y="36"/>
                    <a:pt x="75" y="36"/>
                  </a:cubicBezTo>
                  <a:cubicBezTo>
                    <a:pt x="74" y="34"/>
                    <a:pt x="75" y="34"/>
                    <a:pt x="75" y="36"/>
                  </a:cubicBezTo>
                  <a:close/>
                  <a:moveTo>
                    <a:pt x="68" y="40"/>
                  </a:moveTo>
                  <a:cubicBezTo>
                    <a:pt x="66" y="39"/>
                    <a:pt x="64" y="37"/>
                    <a:pt x="62" y="35"/>
                  </a:cubicBezTo>
                  <a:cubicBezTo>
                    <a:pt x="61" y="32"/>
                    <a:pt x="64" y="34"/>
                    <a:pt x="65" y="35"/>
                  </a:cubicBezTo>
                  <a:cubicBezTo>
                    <a:pt x="66" y="36"/>
                    <a:pt x="67" y="38"/>
                    <a:pt x="68" y="40"/>
                  </a:cubicBezTo>
                  <a:close/>
                  <a:moveTo>
                    <a:pt x="58" y="64"/>
                  </a:moveTo>
                  <a:cubicBezTo>
                    <a:pt x="57" y="64"/>
                    <a:pt x="56" y="65"/>
                    <a:pt x="56" y="65"/>
                  </a:cubicBezTo>
                  <a:cubicBezTo>
                    <a:pt x="55" y="65"/>
                    <a:pt x="55" y="66"/>
                    <a:pt x="54" y="66"/>
                  </a:cubicBezTo>
                  <a:cubicBezTo>
                    <a:pt x="53" y="67"/>
                    <a:pt x="52" y="66"/>
                    <a:pt x="52" y="64"/>
                  </a:cubicBezTo>
                  <a:cubicBezTo>
                    <a:pt x="53" y="64"/>
                    <a:pt x="54" y="64"/>
                    <a:pt x="55" y="64"/>
                  </a:cubicBezTo>
                  <a:cubicBezTo>
                    <a:pt x="56" y="64"/>
                    <a:pt x="57" y="64"/>
                    <a:pt x="58" y="64"/>
                  </a:cubicBezTo>
                  <a:close/>
                  <a:moveTo>
                    <a:pt x="64" y="74"/>
                  </a:moveTo>
                  <a:cubicBezTo>
                    <a:pt x="63" y="75"/>
                    <a:pt x="63" y="75"/>
                    <a:pt x="63" y="75"/>
                  </a:cubicBezTo>
                  <a:cubicBezTo>
                    <a:pt x="63" y="77"/>
                    <a:pt x="62" y="78"/>
                    <a:pt x="61" y="79"/>
                  </a:cubicBezTo>
                  <a:cubicBezTo>
                    <a:pt x="61" y="79"/>
                    <a:pt x="61" y="79"/>
                    <a:pt x="60" y="80"/>
                  </a:cubicBezTo>
                  <a:cubicBezTo>
                    <a:pt x="59" y="81"/>
                    <a:pt x="58" y="81"/>
                    <a:pt x="57" y="80"/>
                  </a:cubicBezTo>
                  <a:cubicBezTo>
                    <a:pt x="58" y="77"/>
                    <a:pt x="61" y="76"/>
                    <a:pt x="64" y="74"/>
                  </a:cubicBezTo>
                  <a:close/>
                </a:path>
              </a:pathLst>
            </a:custGeom>
            <a:solidFill>
              <a:srgbClr val="F4F9F5"/>
            </a:solidFill>
            <a:ln>
              <a:solidFill>
                <a:srgbClr val="4BB08C"/>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 name="文本框 3"/>
            <p:cNvSpPr txBox="1"/>
            <p:nvPr/>
          </p:nvSpPr>
          <p:spPr>
            <a:xfrm>
              <a:off x="645490" y="185376"/>
              <a:ext cx="2993127" cy="369332"/>
            </a:xfrm>
            <a:prstGeom prst="rect">
              <a:avLst/>
            </a:prstGeom>
            <a:noFill/>
          </p:spPr>
          <p:txBody>
            <a:bodyPr wrap="non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项目概述</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非移交的产品</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7" name="TextBox 13"/>
          <p:cNvSpPr txBox="1"/>
          <p:nvPr/>
        </p:nvSpPr>
        <p:spPr>
          <a:xfrm>
            <a:off x="3103034" y="1041023"/>
            <a:ext cx="8468513" cy="5816977"/>
          </a:xfrm>
          <a:prstGeom prst="rect">
            <a:avLst/>
          </a:prstGeom>
          <a:noFill/>
        </p:spPr>
        <p:txBody>
          <a:bodyPr wrap="square" lIns="0" tIns="0" rIns="0" bIns="0" rtlCol="0" anchor="t" anchorCtr="0">
            <a:spAutoFit/>
          </a:bodyPr>
          <a:lstStyle/>
          <a:p>
            <a:pPr>
              <a:lnSpc>
                <a:spcPct val="150000"/>
              </a:lnSpc>
            </a:pPr>
            <a:r>
              <a:rPr lang="en-US" altLang="zh-CN" dirty="0"/>
              <a:t>a.</a:t>
            </a:r>
            <a:r>
              <a:rPr lang="zh-CN" altLang="zh-CN" dirty="0"/>
              <a:t>项目介绍：对本次开发的课题确定、项目计划，项目功能，项目技术等等信息，以</a:t>
            </a:r>
            <a:r>
              <a:rPr lang="en-US" altLang="zh-CN" dirty="0"/>
              <a:t>word</a:t>
            </a:r>
            <a:r>
              <a:rPr lang="zh-CN" altLang="zh-CN" dirty="0"/>
              <a:t>形式上交。</a:t>
            </a:r>
            <a:endParaRPr lang="zh-CN" altLang="zh-CN" dirty="0"/>
          </a:p>
          <a:p>
            <a:pPr>
              <a:lnSpc>
                <a:spcPct val="150000"/>
              </a:lnSpc>
            </a:pPr>
            <a:r>
              <a:rPr lang="en-US" altLang="zh-CN" dirty="0"/>
              <a:t>b.</a:t>
            </a:r>
            <a:r>
              <a:rPr lang="zh-CN" altLang="zh-CN" dirty="0"/>
              <a:t>项目计划书：对本项目的计划，包括各成员的分工、项目各步骤截止时间以及项目验收标准</a:t>
            </a:r>
            <a:r>
              <a:rPr lang="en-US" altLang="zh-CN" dirty="0"/>
              <a:t>word</a:t>
            </a:r>
            <a:r>
              <a:rPr lang="zh-CN" altLang="zh-CN" dirty="0"/>
              <a:t>形式提交</a:t>
            </a:r>
            <a:r>
              <a:rPr lang="zh-CN" altLang="en-US" dirty="0"/>
              <a:t>。</a:t>
            </a:r>
            <a:endParaRPr lang="zh-CN" altLang="zh-CN" dirty="0"/>
          </a:p>
          <a:p>
            <a:pPr>
              <a:lnSpc>
                <a:spcPct val="150000"/>
              </a:lnSpc>
            </a:pPr>
            <a:r>
              <a:rPr lang="en-US" altLang="zh-CN" dirty="0"/>
              <a:t>c.</a:t>
            </a:r>
            <a:r>
              <a:rPr lang="zh-CN" altLang="zh-CN" dirty="0"/>
              <a:t>可行性分析：对本项目的可行性分析，包括技术可行性、操作可行性、社会因素可行性、经济可行性，以</a:t>
            </a:r>
            <a:r>
              <a:rPr lang="en-US" altLang="zh-CN" dirty="0"/>
              <a:t>word</a:t>
            </a:r>
            <a:r>
              <a:rPr lang="zh-CN" altLang="zh-CN" dirty="0"/>
              <a:t>形式提交</a:t>
            </a:r>
            <a:r>
              <a:rPr lang="zh-CN" altLang="en-US" dirty="0"/>
              <a:t>。</a:t>
            </a:r>
            <a:endParaRPr lang="zh-CN" altLang="zh-CN" dirty="0"/>
          </a:p>
          <a:p>
            <a:pPr>
              <a:lnSpc>
                <a:spcPct val="150000"/>
              </a:lnSpc>
            </a:pPr>
            <a:r>
              <a:rPr lang="en-US" altLang="zh-CN" dirty="0"/>
              <a:t>d.</a:t>
            </a:r>
            <a:r>
              <a:rPr lang="zh-CN" altLang="zh-CN" dirty="0"/>
              <a:t>需求分析：通过与用户沟通，汇总需求形成本项目的需求分析本报告，以</a:t>
            </a:r>
            <a:r>
              <a:rPr lang="en-US" altLang="zh-CN" dirty="0"/>
              <a:t>word</a:t>
            </a:r>
            <a:r>
              <a:rPr lang="zh-CN" altLang="zh-CN" dirty="0"/>
              <a:t>形式提交</a:t>
            </a:r>
            <a:r>
              <a:rPr lang="zh-CN" altLang="en-US" dirty="0"/>
              <a:t>。</a:t>
            </a:r>
            <a:endParaRPr lang="zh-CN" altLang="zh-CN" dirty="0"/>
          </a:p>
          <a:p>
            <a:pPr>
              <a:lnSpc>
                <a:spcPct val="150000"/>
              </a:lnSpc>
            </a:pPr>
            <a:r>
              <a:rPr lang="en-US" altLang="zh-CN" dirty="0"/>
              <a:t>e.</a:t>
            </a:r>
            <a:r>
              <a:rPr lang="zh-CN" altLang="zh-CN" dirty="0"/>
              <a:t>总体设计：项目的总体设计，包括项目功能设计，项目界面设计等，写成报告，以</a:t>
            </a:r>
            <a:r>
              <a:rPr lang="en-US" altLang="zh-CN" dirty="0"/>
              <a:t>word</a:t>
            </a:r>
            <a:r>
              <a:rPr lang="zh-CN" altLang="zh-CN" dirty="0"/>
              <a:t>形式上交。</a:t>
            </a:r>
            <a:endParaRPr lang="zh-CN" altLang="zh-CN" dirty="0"/>
          </a:p>
          <a:p>
            <a:pPr>
              <a:lnSpc>
                <a:spcPct val="150000"/>
              </a:lnSpc>
            </a:pPr>
            <a:r>
              <a:rPr lang="en-US" altLang="zh-CN" dirty="0"/>
              <a:t>f.</a:t>
            </a:r>
            <a:r>
              <a:rPr lang="zh-CN" altLang="zh-CN" dirty="0"/>
              <a:t>详细设计：项目各模块详细功能设计，以</a:t>
            </a:r>
            <a:r>
              <a:rPr lang="en-US" altLang="zh-CN" dirty="0"/>
              <a:t>word</a:t>
            </a:r>
            <a:r>
              <a:rPr lang="zh-CN" altLang="zh-CN" dirty="0"/>
              <a:t>形式上交</a:t>
            </a:r>
            <a:r>
              <a:rPr lang="zh-CN" altLang="en-US" dirty="0"/>
              <a:t>。</a:t>
            </a:r>
            <a:endParaRPr lang="zh-CN" altLang="zh-CN" dirty="0"/>
          </a:p>
          <a:p>
            <a:pPr>
              <a:lnSpc>
                <a:spcPct val="150000"/>
              </a:lnSpc>
            </a:pPr>
            <a:r>
              <a:rPr lang="en-US" altLang="zh-CN" dirty="0"/>
              <a:t>g.</a:t>
            </a:r>
            <a:r>
              <a:rPr lang="zh-CN" altLang="zh-CN" dirty="0"/>
              <a:t>软件测试报告：对该软件产品进行测试，形成测试报告以</a:t>
            </a:r>
            <a:r>
              <a:rPr lang="en-US" altLang="zh-CN" dirty="0"/>
              <a:t>word</a:t>
            </a:r>
            <a:r>
              <a:rPr lang="zh-CN" altLang="zh-CN" dirty="0"/>
              <a:t>形式上交</a:t>
            </a:r>
            <a:r>
              <a:rPr lang="zh-CN" altLang="en-US" dirty="0"/>
              <a:t>。</a:t>
            </a:r>
            <a:endParaRPr lang="zh-CN" altLang="zh-CN" dirty="0"/>
          </a:p>
          <a:p>
            <a:pPr>
              <a:lnSpc>
                <a:spcPct val="150000"/>
              </a:lnSpc>
            </a:pPr>
            <a:r>
              <a:rPr lang="en-US" altLang="zh-CN" dirty="0"/>
              <a:t>h.</a:t>
            </a:r>
            <a:r>
              <a:rPr lang="zh-CN" altLang="zh-CN" dirty="0"/>
              <a:t>项目总结：对本次开发过程的总结。</a:t>
            </a:r>
            <a:endParaRPr lang="zh-CN" altLang="zh-CN" dirty="0"/>
          </a:p>
          <a:p>
            <a:pPr>
              <a:lnSpc>
                <a:spcPct val="150000"/>
              </a:lnSpc>
            </a:pPr>
            <a:r>
              <a:rPr lang="en-US" altLang="zh-CN" dirty="0" err="1"/>
              <a:t>i</a:t>
            </a:r>
            <a:r>
              <a:rPr lang="en-US" altLang="zh-CN" dirty="0"/>
              <a:t>.</a:t>
            </a:r>
            <a:r>
              <a:rPr lang="zh-CN" altLang="zh-CN" dirty="0"/>
              <a:t>各</a:t>
            </a:r>
            <a:r>
              <a:rPr lang="en-US" altLang="zh-CN" dirty="0"/>
              <a:t>word</a:t>
            </a:r>
            <a:r>
              <a:rPr lang="zh-CN" altLang="zh-CN" dirty="0"/>
              <a:t>文档多对应的</a:t>
            </a:r>
            <a:r>
              <a:rPr lang="en-US" altLang="zh-CN" dirty="0" err="1"/>
              <a:t>ppt</a:t>
            </a:r>
            <a:r>
              <a:rPr lang="zh-CN" altLang="zh-CN" dirty="0"/>
              <a:t>：与各文档对应的</a:t>
            </a:r>
            <a:r>
              <a:rPr lang="en-US" altLang="zh-CN" dirty="0" err="1"/>
              <a:t>ppt</a:t>
            </a:r>
            <a:r>
              <a:rPr lang="zh-CN" altLang="zh-CN" dirty="0"/>
              <a:t>，用于评审后上交</a:t>
            </a:r>
            <a:r>
              <a:rPr lang="zh-CN" altLang="en-US" dirty="0"/>
              <a:t>。</a:t>
            </a:r>
            <a:endParaRPr lang="zh-CN" altLang="zh-CN" dirty="0"/>
          </a:p>
        </p:txBody>
      </p:sp>
      <p:grpSp>
        <p:nvGrpSpPr>
          <p:cNvPr id="20" name="组合 19"/>
          <p:cNvGrpSpPr/>
          <p:nvPr/>
        </p:nvGrpSpPr>
        <p:grpSpPr>
          <a:xfrm>
            <a:off x="645490" y="2246127"/>
            <a:ext cx="2193137" cy="2924181"/>
            <a:chOff x="2105026" y="2144713"/>
            <a:chExt cx="941388" cy="1106488"/>
          </a:xfrm>
          <a:solidFill>
            <a:srgbClr val="4BB08C"/>
          </a:solidFill>
        </p:grpSpPr>
        <p:sp>
          <p:nvSpPr>
            <p:cNvPr id="21" name="Freeform 167"/>
            <p:cNvSpPr>
              <a:spLocks noEditPoints="1"/>
            </p:cNvSpPr>
            <p:nvPr/>
          </p:nvSpPr>
          <p:spPr bwMode="auto">
            <a:xfrm>
              <a:off x="2139951" y="2506663"/>
              <a:ext cx="65088" cy="57150"/>
            </a:xfrm>
            <a:custGeom>
              <a:avLst/>
              <a:gdLst/>
              <a:ahLst/>
              <a:cxnLst>
                <a:cxn ang="0">
                  <a:pos x="11" y="13"/>
                </a:cxn>
                <a:cxn ang="0">
                  <a:pos x="16" y="14"/>
                </a:cxn>
                <a:cxn ang="0">
                  <a:pos x="20" y="12"/>
                </a:cxn>
                <a:cxn ang="0">
                  <a:pos x="28" y="3"/>
                </a:cxn>
                <a:cxn ang="0">
                  <a:pos x="36" y="1"/>
                </a:cxn>
                <a:cxn ang="0">
                  <a:pos x="54" y="1"/>
                </a:cxn>
                <a:cxn ang="0">
                  <a:pos x="70" y="3"/>
                </a:cxn>
                <a:cxn ang="0">
                  <a:pos x="86" y="10"/>
                </a:cxn>
                <a:cxn ang="0">
                  <a:pos x="101" y="18"/>
                </a:cxn>
                <a:cxn ang="0">
                  <a:pos x="112" y="28"/>
                </a:cxn>
                <a:cxn ang="0">
                  <a:pos x="121" y="41"/>
                </a:cxn>
                <a:cxn ang="0">
                  <a:pos x="124" y="55"/>
                </a:cxn>
                <a:cxn ang="0">
                  <a:pos x="124" y="62"/>
                </a:cxn>
                <a:cxn ang="0">
                  <a:pos x="120" y="75"/>
                </a:cxn>
                <a:cxn ang="0">
                  <a:pos x="110" y="86"/>
                </a:cxn>
                <a:cxn ang="0">
                  <a:pos x="97" y="96"/>
                </a:cxn>
                <a:cxn ang="0">
                  <a:pos x="81" y="103"/>
                </a:cxn>
                <a:cxn ang="0">
                  <a:pos x="64" y="107"/>
                </a:cxn>
                <a:cxn ang="0">
                  <a:pos x="47" y="107"/>
                </a:cxn>
                <a:cxn ang="0">
                  <a:pos x="32" y="103"/>
                </a:cxn>
                <a:cxn ang="0">
                  <a:pos x="18" y="94"/>
                </a:cxn>
                <a:cxn ang="0">
                  <a:pos x="11" y="83"/>
                </a:cxn>
                <a:cxn ang="0">
                  <a:pos x="2" y="64"/>
                </a:cxn>
                <a:cxn ang="0">
                  <a:pos x="1" y="45"/>
                </a:cxn>
                <a:cxn ang="0">
                  <a:pos x="6" y="23"/>
                </a:cxn>
                <a:cxn ang="0">
                  <a:pos x="11" y="13"/>
                </a:cxn>
                <a:cxn ang="0">
                  <a:pos x="58" y="87"/>
                </a:cxn>
                <a:cxn ang="0">
                  <a:pos x="74" y="83"/>
                </a:cxn>
                <a:cxn ang="0">
                  <a:pos x="85" y="75"/>
                </a:cxn>
                <a:cxn ang="0">
                  <a:pos x="91" y="64"/>
                </a:cxn>
                <a:cxn ang="0">
                  <a:pos x="92" y="52"/>
                </a:cxn>
                <a:cxn ang="0">
                  <a:pos x="88" y="42"/>
                </a:cxn>
                <a:cxn ang="0">
                  <a:pos x="79" y="32"/>
                </a:cxn>
                <a:cxn ang="0">
                  <a:pos x="66" y="27"/>
                </a:cxn>
                <a:cxn ang="0">
                  <a:pos x="50" y="27"/>
                </a:cxn>
                <a:cxn ang="0">
                  <a:pos x="43" y="30"/>
                </a:cxn>
                <a:cxn ang="0">
                  <a:pos x="33" y="37"/>
                </a:cxn>
                <a:cxn ang="0">
                  <a:pos x="28" y="46"/>
                </a:cxn>
                <a:cxn ang="0">
                  <a:pos x="27" y="57"/>
                </a:cxn>
                <a:cxn ang="0">
                  <a:pos x="30" y="66"/>
                </a:cxn>
                <a:cxn ang="0">
                  <a:pos x="35" y="75"/>
                </a:cxn>
                <a:cxn ang="0">
                  <a:pos x="43" y="82"/>
                </a:cxn>
                <a:cxn ang="0">
                  <a:pos x="52" y="86"/>
                </a:cxn>
                <a:cxn ang="0">
                  <a:pos x="58" y="87"/>
                </a:cxn>
              </a:cxnLst>
              <a:rect l="0" t="0" r="r" b="b"/>
              <a:pathLst>
                <a:path w="124" h="108">
                  <a:moveTo>
                    <a:pt x="11" y="13"/>
                  </a:moveTo>
                  <a:lnTo>
                    <a:pt x="11" y="13"/>
                  </a:lnTo>
                  <a:lnTo>
                    <a:pt x="13" y="14"/>
                  </a:lnTo>
                  <a:lnTo>
                    <a:pt x="16" y="14"/>
                  </a:lnTo>
                  <a:lnTo>
                    <a:pt x="18" y="13"/>
                  </a:lnTo>
                  <a:lnTo>
                    <a:pt x="20" y="12"/>
                  </a:lnTo>
                  <a:lnTo>
                    <a:pt x="25" y="7"/>
                  </a:lnTo>
                  <a:lnTo>
                    <a:pt x="28" y="3"/>
                  </a:lnTo>
                  <a:lnTo>
                    <a:pt x="28" y="3"/>
                  </a:lnTo>
                  <a:lnTo>
                    <a:pt x="36" y="1"/>
                  </a:lnTo>
                  <a:lnTo>
                    <a:pt x="45" y="0"/>
                  </a:lnTo>
                  <a:lnTo>
                    <a:pt x="54" y="1"/>
                  </a:lnTo>
                  <a:lnTo>
                    <a:pt x="61" y="2"/>
                  </a:lnTo>
                  <a:lnTo>
                    <a:pt x="70" y="3"/>
                  </a:lnTo>
                  <a:lnTo>
                    <a:pt x="78" y="6"/>
                  </a:lnTo>
                  <a:lnTo>
                    <a:pt x="86" y="10"/>
                  </a:lnTo>
                  <a:lnTo>
                    <a:pt x="93" y="13"/>
                  </a:lnTo>
                  <a:lnTo>
                    <a:pt x="101" y="18"/>
                  </a:lnTo>
                  <a:lnTo>
                    <a:pt x="107" y="22"/>
                  </a:lnTo>
                  <a:lnTo>
                    <a:pt x="112" y="28"/>
                  </a:lnTo>
                  <a:lnTo>
                    <a:pt x="117" y="34"/>
                  </a:lnTo>
                  <a:lnTo>
                    <a:pt x="121" y="41"/>
                  </a:lnTo>
                  <a:lnTo>
                    <a:pt x="123" y="47"/>
                  </a:lnTo>
                  <a:lnTo>
                    <a:pt x="124" y="55"/>
                  </a:lnTo>
                  <a:lnTo>
                    <a:pt x="124" y="62"/>
                  </a:lnTo>
                  <a:lnTo>
                    <a:pt x="124" y="62"/>
                  </a:lnTo>
                  <a:lnTo>
                    <a:pt x="122" y="68"/>
                  </a:lnTo>
                  <a:lnTo>
                    <a:pt x="120" y="75"/>
                  </a:lnTo>
                  <a:lnTo>
                    <a:pt x="116" y="80"/>
                  </a:lnTo>
                  <a:lnTo>
                    <a:pt x="110" y="86"/>
                  </a:lnTo>
                  <a:lnTo>
                    <a:pt x="104" y="91"/>
                  </a:lnTo>
                  <a:lnTo>
                    <a:pt x="97" y="96"/>
                  </a:lnTo>
                  <a:lnTo>
                    <a:pt x="90" y="100"/>
                  </a:lnTo>
                  <a:lnTo>
                    <a:pt x="81" y="103"/>
                  </a:lnTo>
                  <a:lnTo>
                    <a:pt x="73" y="106"/>
                  </a:lnTo>
                  <a:lnTo>
                    <a:pt x="64" y="107"/>
                  </a:lnTo>
                  <a:lnTo>
                    <a:pt x="56" y="108"/>
                  </a:lnTo>
                  <a:lnTo>
                    <a:pt x="47" y="107"/>
                  </a:lnTo>
                  <a:lnTo>
                    <a:pt x="40" y="106"/>
                  </a:lnTo>
                  <a:lnTo>
                    <a:pt x="32" y="103"/>
                  </a:lnTo>
                  <a:lnTo>
                    <a:pt x="25" y="100"/>
                  </a:lnTo>
                  <a:lnTo>
                    <a:pt x="18" y="94"/>
                  </a:lnTo>
                  <a:lnTo>
                    <a:pt x="18" y="94"/>
                  </a:lnTo>
                  <a:lnTo>
                    <a:pt x="11" y="83"/>
                  </a:lnTo>
                  <a:lnTo>
                    <a:pt x="5" y="74"/>
                  </a:lnTo>
                  <a:lnTo>
                    <a:pt x="2" y="64"/>
                  </a:lnTo>
                  <a:lnTo>
                    <a:pt x="0" y="55"/>
                  </a:lnTo>
                  <a:lnTo>
                    <a:pt x="1" y="45"/>
                  </a:lnTo>
                  <a:lnTo>
                    <a:pt x="3" y="34"/>
                  </a:lnTo>
                  <a:lnTo>
                    <a:pt x="6" y="23"/>
                  </a:lnTo>
                  <a:lnTo>
                    <a:pt x="11" y="13"/>
                  </a:lnTo>
                  <a:lnTo>
                    <a:pt x="11" y="13"/>
                  </a:lnTo>
                  <a:close/>
                  <a:moveTo>
                    <a:pt x="58" y="87"/>
                  </a:moveTo>
                  <a:lnTo>
                    <a:pt x="58" y="87"/>
                  </a:lnTo>
                  <a:lnTo>
                    <a:pt x="66" y="86"/>
                  </a:lnTo>
                  <a:lnTo>
                    <a:pt x="74" y="83"/>
                  </a:lnTo>
                  <a:lnTo>
                    <a:pt x="80" y="79"/>
                  </a:lnTo>
                  <a:lnTo>
                    <a:pt x="85" y="75"/>
                  </a:lnTo>
                  <a:lnTo>
                    <a:pt x="89" y="70"/>
                  </a:lnTo>
                  <a:lnTo>
                    <a:pt x="91" y="64"/>
                  </a:lnTo>
                  <a:lnTo>
                    <a:pt x="92" y="59"/>
                  </a:lnTo>
                  <a:lnTo>
                    <a:pt x="92" y="52"/>
                  </a:lnTo>
                  <a:lnTo>
                    <a:pt x="90" y="47"/>
                  </a:lnTo>
                  <a:lnTo>
                    <a:pt x="88" y="42"/>
                  </a:lnTo>
                  <a:lnTo>
                    <a:pt x="84" y="36"/>
                  </a:lnTo>
                  <a:lnTo>
                    <a:pt x="79" y="32"/>
                  </a:lnTo>
                  <a:lnTo>
                    <a:pt x="74" y="29"/>
                  </a:lnTo>
                  <a:lnTo>
                    <a:pt x="66" y="27"/>
                  </a:lnTo>
                  <a:lnTo>
                    <a:pt x="59" y="27"/>
                  </a:lnTo>
                  <a:lnTo>
                    <a:pt x="50" y="27"/>
                  </a:lnTo>
                  <a:lnTo>
                    <a:pt x="50" y="27"/>
                  </a:lnTo>
                  <a:lnTo>
                    <a:pt x="43" y="30"/>
                  </a:lnTo>
                  <a:lnTo>
                    <a:pt x="37" y="33"/>
                  </a:lnTo>
                  <a:lnTo>
                    <a:pt x="33" y="37"/>
                  </a:lnTo>
                  <a:lnTo>
                    <a:pt x="30" y="42"/>
                  </a:lnTo>
                  <a:lnTo>
                    <a:pt x="28" y="46"/>
                  </a:lnTo>
                  <a:lnTo>
                    <a:pt x="27" y="51"/>
                  </a:lnTo>
                  <a:lnTo>
                    <a:pt x="27" y="57"/>
                  </a:lnTo>
                  <a:lnTo>
                    <a:pt x="28" y="62"/>
                  </a:lnTo>
                  <a:lnTo>
                    <a:pt x="30" y="66"/>
                  </a:lnTo>
                  <a:lnTo>
                    <a:pt x="32" y="71"/>
                  </a:lnTo>
                  <a:lnTo>
                    <a:pt x="35" y="75"/>
                  </a:lnTo>
                  <a:lnTo>
                    <a:pt x="39" y="79"/>
                  </a:lnTo>
                  <a:lnTo>
                    <a:pt x="43" y="82"/>
                  </a:lnTo>
                  <a:lnTo>
                    <a:pt x="48" y="85"/>
                  </a:lnTo>
                  <a:lnTo>
                    <a:pt x="52" y="86"/>
                  </a:lnTo>
                  <a:lnTo>
                    <a:pt x="58" y="87"/>
                  </a:lnTo>
                  <a:lnTo>
                    <a:pt x="58" y="87"/>
                  </a:lnTo>
                  <a:close/>
                </a:path>
              </a:pathLst>
            </a:custGeom>
            <a:grpFill/>
            <a:ln w="9525">
              <a:solidFill>
                <a:srgbClr val="4BB08C"/>
              </a:solidFill>
              <a:round/>
            </a:ln>
          </p:spPr>
          <p:txBody>
            <a:bodyPr vert="horz" wrap="square" lIns="91440" tIns="45720" rIns="91440" bIns="45720" numCol="1" anchor="t" anchorCtr="0" compatLnSpc="1"/>
            <a:lstStyle/>
            <a:p>
              <a:endParaRPr lang="zh-CN" altLang="en-US"/>
            </a:p>
          </p:txBody>
        </p:sp>
        <p:sp>
          <p:nvSpPr>
            <p:cNvPr id="22" name="Freeform 168"/>
            <p:cNvSpPr>
              <a:spLocks noEditPoints="1"/>
            </p:cNvSpPr>
            <p:nvPr/>
          </p:nvSpPr>
          <p:spPr bwMode="auto">
            <a:xfrm>
              <a:off x="2105026" y="2144713"/>
              <a:ext cx="941388" cy="1106488"/>
            </a:xfrm>
            <a:custGeom>
              <a:avLst/>
              <a:gdLst/>
              <a:ahLst/>
              <a:cxnLst>
                <a:cxn ang="0">
                  <a:pos x="67" y="2002"/>
                </a:cxn>
                <a:cxn ang="0">
                  <a:pos x="421" y="1636"/>
                </a:cxn>
                <a:cxn ang="0">
                  <a:pos x="63" y="638"/>
                </a:cxn>
                <a:cxn ang="0">
                  <a:pos x="1053" y="22"/>
                </a:cxn>
                <a:cxn ang="0">
                  <a:pos x="1776" y="538"/>
                </a:cxn>
                <a:cxn ang="0">
                  <a:pos x="1375" y="898"/>
                </a:cxn>
                <a:cxn ang="0">
                  <a:pos x="826" y="761"/>
                </a:cxn>
                <a:cxn ang="0">
                  <a:pos x="290" y="959"/>
                </a:cxn>
                <a:cxn ang="0">
                  <a:pos x="765" y="1727"/>
                </a:cxn>
                <a:cxn ang="0">
                  <a:pos x="638" y="986"/>
                </a:cxn>
                <a:cxn ang="0">
                  <a:pos x="960" y="1183"/>
                </a:cxn>
                <a:cxn ang="0">
                  <a:pos x="1204" y="1031"/>
                </a:cxn>
                <a:cxn ang="0">
                  <a:pos x="1232" y="1305"/>
                </a:cxn>
                <a:cxn ang="0">
                  <a:pos x="26" y="764"/>
                </a:cxn>
                <a:cxn ang="0">
                  <a:pos x="109" y="651"/>
                </a:cxn>
                <a:cxn ang="0">
                  <a:pos x="996" y="67"/>
                </a:cxn>
                <a:cxn ang="0">
                  <a:pos x="1412" y="259"/>
                </a:cxn>
                <a:cxn ang="0">
                  <a:pos x="866" y="650"/>
                </a:cxn>
                <a:cxn ang="0">
                  <a:pos x="1693" y="433"/>
                </a:cxn>
                <a:cxn ang="0">
                  <a:pos x="919" y="332"/>
                </a:cxn>
                <a:cxn ang="0">
                  <a:pos x="204" y="642"/>
                </a:cxn>
                <a:cxn ang="0">
                  <a:pos x="942" y="387"/>
                </a:cxn>
                <a:cxn ang="0">
                  <a:pos x="419" y="563"/>
                </a:cxn>
                <a:cxn ang="0">
                  <a:pos x="1737" y="562"/>
                </a:cxn>
                <a:cxn ang="0">
                  <a:pos x="881" y="477"/>
                </a:cxn>
                <a:cxn ang="0">
                  <a:pos x="342" y="732"/>
                </a:cxn>
                <a:cxn ang="0">
                  <a:pos x="1381" y="500"/>
                </a:cxn>
                <a:cxn ang="0">
                  <a:pos x="1324" y="691"/>
                </a:cxn>
                <a:cxn ang="0">
                  <a:pos x="1201" y="668"/>
                </a:cxn>
                <a:cxn ang="0">
                  <a:pos x="1480" y="799"/>
                </a:cxn>
                <a:cxn ang="0">
                  <a:pos x="1387" y="676"/>
                </a:cxn>
                <a:cxn ang="0">
                  <a:pos x="856" y="893"/>
                </a:cxn>
                <a:cxn ang="0">
                  <a:pos x="600" y="1612"/>
                </a:cxn>
                <a:cxn ang="0">
                  <a:pos x="192" y="860"/>
                </a:cxn>
                <a:cxn ang="0">
                  <a:pos x="107" y="930"/>
                </a:cxn>
                <a:cxn ang="0">
                  <a:pos x="419" y="1514"/>
                </a:cxn>
                <a:cxn ang="0">
                  <a:pos x="155" y="872"/>
                </a:cxn>
                <a:cxn ang="0">
                  <a:pos x="714" y="917"/>
                </a:cxn>
                <a:cxn ang="0">
                  <a:pos x="954" y="1417"/>
                </a:cxn>
                <a:cxn ang="0">
                  <a:pos x="920" y="1339"/>
                </a:cxn>
                <a:cxn ang="0">
                  <a:pos x="889" y="1232"/>
                </a:cxn>
                <a:cxn ang="0">
                  <a:pos x="824" y="1188"/>
                </a:cxn>
                <a:cxn ang="0">
                  <a:pos x="813" y="1092"/>
                </a:cxn>
                <a:cxn ang="0">
                  <a:pos x="744" y="1053"/>
                </a:cxn>
                <a:cxn ang="0">
                  <a:pos x="1226" y="1052"/>
                </a:cxn>
                <a:cxn ang="0">
                  <a:pos x="1064" y="1140"/>
                </a:cxn>
                <a:cxn ang="0">
                  <a:pos x="1236" y="1093"/>
                </a:cxn>
                <a:cxn ang="0">
                  <a:pos x="1053" y="1427"/>
                </a:cxn>
                <a:cxn ang="0">
                  <a:pos x="1059" y="1288"/>
                </a:cxn>
                <a:cxn ang="0">
                  <a:pos x="1146" y="1237"/>
                </a:cxn>
                <a:cxn ang="0">
                  <a:pos x="1176" y="1487"/>
                </a:cxn>
                <a:cxn ang="0">
                  <a:pos x="1169" y="1592"/>
                </a:cxn>
                <a:cxn ang="0">
                  <a:pos x="875" y="1631"/>
                </a:cxn>
                <a:cxn ang="0">
                  <a:pos x="976" y="1609"/>
                </a:cxn>
                <a:cxn ang="0">
                  <a:pos x="1080" y="1660"/>
                </a:cxn>
                <a:cxn ang="0">
                  <a:pos x="1154" y="1732"/>
                </a:cxn>
                <a:cxn ang="0">
                  <a:pos x="389" y="1680"/>
                </a:cxn>
                <a:cxn ang="0">
                  <a:pos x="610" y="1703"/>
                </a:cxn>
                <a:cxn ang="0">
                  <a:pos x="363" y="1738"/>
                </a:cxn>
                <a:cxn ang="0">
                  <a:pos x="228" y="1794"/>
                </a:cxn>
                <a:cxn ang="0">
                  <a:pos x="690" y="2061"/>
                </a:cxn>
                <a:cxn ang="0">
                  <a:pos x="639" y="1847"/>
                </a:cxn>
              </a:cxnLst>
              <a:rect l="0" t="0" r="r" b="b"/>
              <a:pathLst>
                <a:path w="1779" h="2091">
                  <a:moveTo>
                    <a:pt x="968" y="1829"/>
                  </a:moveTo>
                  <a:lnTo>
                    <a:pt x="968" y="1829"/>
                  </a:lnTo>
                  <a:lnTo>
                    <a:pt x="974" y="1838"/>
                  </a:lnTo>
                  <a:lnTo>
                    <a:pt x="981" y="1844"/>
                  </a:lnTo>
                  <a:lnTo>
                    <a:pt x="998" y="1859"/>
                  </a:lnTo>
                  <a:lnTo>
                    <a:pt x="1015" y="1873"/>
                  </a:lnTo>
                  <a:lnTo>
                    <a:pt x="1031" y="1888"/>
                  </a:lnTo>
                  <a:lnTo>
                    <a:pt x="1038" y="1897"/>
                  </a:lnTo>
                  <a:lnTo>
                    <a:pt x="1045" y="1904"/>
                  </a:lnTo>
                  <a:lnTo>
                    <a:pt x="1051" y="1914"/>
                  </a:lnTo>
                  <a:lnTo>
                    <a:pt x="1056" y="1923"/>
                  </a:lnTo>
                  <a:lnTo>
                    <a:pt x="1060" y="1933"/>
                  </a:lnTo>
                  <a:lnTo>
                    <a:pt x="1063" y="1944"/>
                  </a:lnTo>
                  <a:lnTo>
                    <a:pt x="1064" y="1955"/>
                  </a:lnTo>
                  <a:lnTo>
                    <a:pt x="1063" y="1968"/>
                  </a:lnTo>
                  <a:lnTo>
                    <a:pt x="1063" y="1968"/>
                  </a:lnTo>
                  <a:lnTo>
                    <a:pt x="1031" y="1986"/>
                  </a:lnTo>
                  <a:lnTo>
                    <a:pt x="996" y="2002"/>
                  </a:lnTo>
                  <a:lnTo>
                    <a:pt x="962" y="2018"/>
                  </a:lnTo>
                  <a:lnTo>
                    <a:pt x="927" y="2033"/>
                  </a:lnTo>
                  <a:lnTo>
                    <a:pt x="889" y="2046"/>
                  </a:lnTo>
                  <a:lnTo>
                    <a:pt x="851" y="2058"/>
                  </a:lnTo>
                  <a:lnTo>
                    <a:pt x="810" y="2067"/>
                  </a:lnTo>
                  <a:lnTo>
                    <a:pt x="768" y="2076"/>
                  </a:lnTo>
                  <a:lnTo>
                    <a:pt x="768" y="2076"/>
                  </a:lnTo>
                  <a:lnTo>
                    <a:pt x="684" y="2083"/>
                  </a:lnTo>
                  <a:lnTo>
                    <a:pt x="642" y="2086"/>
                  </a:lnTo>
                  <a:lnTo>
                    <a:pt x="599" y="2089"/>
                  </a:lnTo>
                  <a:lnTo>
                    <a:pt x="557" y="2091"/>
                  </a:lnTo>
                  <a:lnTo>
                    <a:pt x="515" y="2091"/>
                  </a:lnTo>
                  <a:lnTo>
                    <a:pt x="473" y="2091"/>
                  </a:lnTo>
                  <a:lnTo>
                    <a:pt x="431" y="2090"/>
                  </a:lnTo>
                  <a:lnTo>
                    <a:pt x="390" y="2086"/>
                  </a:lnTo>
                  <a:lnTo>
                    <a:pt x="349" y="2083"/>
                  </a:lnTo>
                  <a:lnTo>
                    <a:pt x="309" y="2078"/>
                  </a:lnTo>
                  <a:lnTo>
                    <a:pt x="268" y="2070"/>
                  </a:lnTo>
                  <a:lnTo>
                    <a:pt x="230" y="2062"/>
                  </a:lnTo>
                  <a:lnTo>
                    <a:pt x="191" y="2051"/>
                  </a:lnTo>
                  <a:lnTo>
                    <a:pt x="153" y="2038"/>
                  </a:lnTo>
                  <a:lnTo>
                    <a:pt x="116" y="2024"/>
                  </a:lnTo>
                  <a:lnTo>
                    <a:pt x="116" y="2024"/>
                  </a:lnTo>
                  <a:lnTo>
                    <a:pt x="109" y="2023"/>
                  </a:lnTo>
                  <a:lnTo>
                    <a:pt x="101" y="2021"/>
                  </a:lnTo>
                  <a:lnTo>
                    <a:pt x="95" y="2019"/>
                  </a:lnTo>
                  <a:lnTo>
                    <a:pt x="88" y="2016"/>
                  </a:lnTo>
                  <a:lnTo>
                    <a:pt x="78" y="2009"/>
                  </a:lnTo>
                  <a:lnTo>
                    <a:pt x="67" y="2002"/>
                  </a:lnTo>
                  <a:lnTo>
                    <a:pt x="48" y="1986"/>
                  </a:lnTo>
                  <a:lnTo>
                    <a:pt x="37" y="1978"/>
                  </a:lnTo>
                  <a:lnTo>
                    <a:pt x="25" y="1973"/>
                  </a:lnTo>
                  <a:lnTo>
                    <a:pt x="25" y="1973"/>
                  </a:lnTo>
                  <a:lnTo>
                    <a:pt x="22" y="1965"/>
                  </a:lnTo>
                  <a:lnTo>
                    <a:pt x="21" y="1958"/>
                  </a:lnTo>
                  <a:lnTo>
                    <a:pt x="21" y="1952"/>
                  </a:lnTo>
                  <a:lnTo>
                    <a:pt x="22" y="1945"/>
                  </a:lnTo>
                  <a:lnTo>
                    <a:pt x="24" y="1938"/>
                  </a:lnTo>
                  <a:lnTo>
                    <a:pt x="27" y="1931"/>
                  </a:lnTo>
                  <a:lnTo>
                    <a:pt x="32" y="1926"/>
                  </a:lnTo>
                  <a:lnTo>
                    <a:pt x="37" y="1919"/>
                  </a:lnTo>
                  <a:lnTo>
                    <a:pt x="48" y="1907"/>
                  </a:lnTo>
                  <a:lnTo>
                    <a:pt x="61" y="1895"/>
                  </a:lnTo>
                  <a:lnTo>
                    <a:pt x="72" y="1883"/>
                  </a:lnTo>
                  <a:lnTo>
                    <a:pt x="84" y="1871"/>
                  </a:lnTo>
                  <a:lnTo>
                    <a:pt x="84" y="1871"/>
                  </a:lnTo>
                  <a:lnTo>
                    <a:pt x="96" y="1858"/>
                  </a:lnTo>
                  <a:lnTo>
                    <a:pt x="108" y="1846"/>
                  </a:lnTo>
                  <a:lnTo>
                    <a:pt x="122" y="1833"/>
                  </a:lnTo>
                  <a:lnTo>
                    <a:pt x="139" y="1820"/>
                  </a:lnTo>
                  <a:lnTo>
                    <a:pt x="139" y="1820"/>
                  </a:lnTo>
                  <a:lnTo>
                    <a:pt x="170" y="1799"/>
                  </a:lnTo>
                  <a:lnTo>
                    <a:pt x="205" y="1780"/>
                  </a:lnTo>
                  <a:lnTo>
                    <a:pt x="241" y="1762"/>
                  </a:lnTo>
                  <a:lnTo>
                    <a:pt x="276" y="1746"/>
                  </a:lnTo>
                  <a:lnTo>
                    <a:pt x="276" y="1746"/>
                  </a:lnTo>
                  <a:lnTo>
                    <a:pt x="284" y="1744"/>
                  </a:lnTo>
                  <a:lnTo>
                    <a:pt x="294" y="1742"/>
                  </a:lnTo>
                  <a:lnTo>
                    <a:pt x="303" y="1740"/>
                  </a:lnTo>
                  <a:lnTo>
                    <a:pt x="310" y="1736"/>
                  </a:lnTo>
                  <a:lnTo>
                    <a:pt x="310" y="1736"/>
                  </a:lnTo>
                  <a:lnTo>
                    <a:pt x="319" y="1731"/>
                  </a:lnTo>
                  <a:lnTo>
                    <a:pt x="326" y="1726"/>
                  </a:lnTo>
                  <a:lnTo>
                    <a:pt x="334" y="1721"/>
                  </a:lnTo>
                  <a:lnTo>
                    <a:pt x="338" y="1720"/>
                  </a:lnTo>
                  <a:lnTo>
                    <a:pt x="342" y="1719"/>
                  </a:lnTo>
                  <a:lnTo>
                    <a:pt x="342" y="1719"/>
                  </a:lnTo>
                  <a:lnTo>
                    <a:pt x="343" y="1711"/>
                  </a:lnTo>
                  <a:lnTo>
                    <a:pt x="345" y="1703"/>
                  </a:lnTo>
                  <a:lnTo>
                    <a:pt x="351" y="1689"/>
                  </a:lnTo>
                  <a:lnTo>
                    <a:pt x="358" y="1676"/>
                  </a:lnTo>
                  <a:lnTo>
                    <a:pt x="368" y="1666"/>
                  </a:lnTo>
                  <a:lnTo>
                    <a:pt x="379" y="1656"/>
                  </a:lnTo>
                  <a:lnTo>
                    <a:pt x="392" y="1649"/>
                  </a:lnTo>
                  <a:lnTo>
                    <a:pt x="405" y="1641"/>
                  </a:lnTo>
                  <a:lnTo>
                    <a:pt x="421" y="1636"/>
                  </a:lnTo>
                  <a:lnTo>
                    <a:pt x="421" y="1636"/>
                  </a:lnTo>
                  <a:lnTo>
                    <a:pt x="397" y="1578"/>
                  </a:lnTo>
                  <a:lnTo>
                    <a:pt x="371" y="1521"/>
                  </a:lnTo>
                  <a:lnTo>
                    <a:pt x="319" y="1407"/>
                  </a:lnTo>
                  <a:lnTo>
                    <a:pt x="263" y="1291"/>
                  </a:lnTo>
                  <a:lnTo>
                    <a:pt x="236" y="1232"/>
                  </a:lnTo>
                  <a:lnTo>
                    <a:pt x="209" y="1173"/>
                  </a:lnTo>
                  <a:lnTo>
                    <a:pt x="209" y="1173"/>
                  </a:lnTo>
                  <a:lnTo>
                    <a:pt x="197" y="1144"/>
                  </a:lnTo>
                  <a:lnTo>
                    <a:pt x="183" y="1115"/>
                  </a:lnTo>
                  <a:lnTo>
                    <a:pt x="153" y="1059"/>
                  </a:lnTo>
                  <a:lnTo>
                    <a:pt x="123" y="1002"/>
                  </a:lnTo>
                  <a:lnTo>
                    <a:pt x="94" y="944"/>
                  </a:lnTo>
                  <a:lnTo>
                    <a:pt x="94" y="944"/>
                  </a:lnTo>
                  <a:lnTo>
                    <a:pt x="83" y="920"/>
                  </a:lnTo>
                  <a:lnTo>
                    <a:pt x="72" y="897"/>
                  </a:lnTo>
                  <a:lnTo>
                    <a:pt x="61" y="873"/>
                  </a:lnTo>
                  <a:lnTo>
                    <a:pt x="54" y="863"/>
                  </a:lnTo>
                  <a:lnTo>
                    <a:pt x="48" y="853"/>
                  </a:lnTo>
                  <a:lnTo>
                    <a:pt x="48" y="853"/>
                  </a:lnTo>
                  <a:lnTo>
                    <a:pt x="44" y="848"/>
                  </a:lnTo>
                  <a:lnTo>
                    <a:pt x="40" y="841"/>
                  </a:lnTo>
                  <a:lnTo>
                    <a:pt x="40" y="841"/>
                  </a:lnTo>
                  <a:lnTo>
                    <a:pt x="35" y="835"/>
                  </a:lnTo>
                  <a:lnTo>
                    <a:pt x="29" y="828"/>
                  </a:lnTo>
                  <a:lnTo>
                    <a:pt x="22" y="822"/>
                  </a:lnTo>
                  <a:lnTo>
                    <a:pt x="18" y="817"/>
                  </a:lnTo>
                  <a:lnTo>
                    <a:pt x="18" y="817"/>
                  </a:lnTo>
                  <a:lnTo>
                    <a:pt x="16" y="810"/>
                  </a:lnTo>
                  <a:lnTo>
                    <a:pt x="14" y="802"/>
                  </a:lnTo>
                  <a:lnTo>
                    <a:pt x="8" y="780"/>
                  </a:lnTo>
                  <a:lnTo>
                    <a:pt x="8" y="780"/>
                  </a:lnTo>
                  <a:lnTo>
                    <a:pt x="5" y="766"/>
                  </a:lnTo>
                  <a:lnTo>
                    <a:pt x="2" y="754"/>
                  </a:lnTo>
                  <a:lnTo>
                    <a:pt x="0" y="742"/>
                  </a:lnTo>
                  <a:lnTo>
                    <a:pt x="0" y="730"/>
                  </a:lnTo>
                  <a:lnTo>
                    <a:pt x="1" y="717"/>
                  </a:lnTo>
                  <a:lnTo>
                    <a:pt x="3" y="705"/>
                  </a:lnTo>
                  <a:lnTo>
                    <a:pt x="7" y="692"/>
                  </a:lnTo>
                  <a:lnTo>
                    <a:pt x="12" y="678"/>
                  </a:lnTo>
                  <a:lnTo>
                    <a:pt x="12" y="678"/>
                  </a:lnTo>
                  <a:lnTo>
                    <a:pt x="20" y="671"/>
                  </a:lnTo>
                  <a:lnTo>
                    <a:pt x="27" y="665"/>
                  </a:lnTo>
                  <a:lnTo>
                    <a:pt x="34" y="657"/>
                  </a:lnTo>
                  <a:lnTo>
                    <a:pt x="40" y="650"/>
                  </a:lnTo>
                  <a:lnTo>
                    <a:pt x="40" y="650"/>
                  </a:lnTo>
                  <a:lnTo>
                    <a:pt x="63" y="638"/>
                  </a:lnTo>
                  <a:lnTo>
                    <a:pt x="87" y="629"/>
                  </a:lnTo>
                  <a:lnTo>
                    <a:pt x="111" y="622"/>
                  </a:lnTo>
                  <a:lnTo>
                    <a:pt x="136" y="615"/>
                  </a:lnTo>
                  <a:lnTo>
                    <a:pt x="136" y="615"/>
                  </a:lnTo>
                  <a:lnTo>
                    <a:pt x="144" y="617"/>
                  </a:lnTo>
                  <a:lnTo>
                    <a:pt x="153" y="618"/>
                  </a:lnTo>
                  <a:lnTo>
                    <a:pt x="160" y="620"/>
                  </a:lnTo>
                  <a:lnTo>
                    <a:pt x="168" y="623"/>
                  </a:lnTo>
                  <a:lnTo>
                    <a:pt x="168" y="623"/>
                  </a:lnTo>
                  <a:lnTo>
                    <a:pt x="192" y="607"/>
                  </a:lnTo>
                  <a:lnTo>
                    <a:pt x="217" y="592"/>
                  </a:lnTo>
                  <a:lnTo>
                    <a:pt x="242" y="579"/>
                  </a:lnTo>
                  <a:lnTo>
                    <a:pt x="265" y="566"/>
                  </a:lnTo>
                  <a:lnTo>
                    <a:pt x="291" y="554"/>
                  </a:lnTo>
                  <a:lnTo>
                    <a:pt x="317" y="542"/>
                  </a:lnTo>
                  <a:lnTo>
                    <a:pt x="372" y="519"/>
                  </a:lnTo>
                  <a:lnTo>
                    <a:pt x="372" y="519"/>
                  </a:lnTo>
                  <a:lnTo>
                    <a:pt x="406" y="502"/>
                  </a:lnTo>
                  <a:lnTo>
                    <a:pt x="441" y="485"/>
                  </a:lnTo>
                  <a:lnTo>
                    <a:pt x="511" y="453"/>
                  </a:lnTo>
                  <a:lnTo>
                    <a:pt x="583" y="420"/>
                  </a:lnTo>
                  <a:lnTo>
                    <a:pt x="655" y="389"/>
                  </a:lnTo>
                  <a:lnTo>
                    <a:pt x="726" y="358"/>
                  </a:lnTo>
                  <a:lnTo>
                    <a:pt x="761" y="341"/>
                  </a:lnTo>
                  <a:lnTo>
                    <a:pt x="796" y="325"/>
                  </a:lnTo>
                  <a:lnTo>
                    <a:pt x="829" y="308"/>
                  </a:lnTo>
                  <a:lnTo>
                    <a:pt x="864" y="290"/>
                  </a:lnTo>
                  <a:lnTo>
                    <a:pt x="896" y="270"/>
                  </a:lnTo>
                  <a:lnTo>
                    <a:pt x="928" y="251"/>
                  </a:lnTo>
                  <a:lnTo>
                    <a:pt x="928" y="251"/>
                  </a:lnTo>
                  <a:lnTo>
                    <a:pt x="928" y="230"/>
                  </a:lnTo>
                  <a:lnTo>
                    <a:pt x="926" y="207"/>
                  </a:lnTo>
                  <a:lnTo>
                    <a:pt x="924" y="161"/>
                  </a:lnTo>
                  <a:lnTo>
                    <a:pt x="923" y="139"/>
                  </a:lnTo>
                  <a:lnTo>
                    <a:pt x="924" y="117"/>
                  </a:lnTo>
                  <a:lnTo>
                    <a:pt x="926" y="97"/>
                  </a:lnTo>
                  <a:lnTo>
                    <a:pt x="928" y="87"/>
                  </a:lnTo>
                  <a:lnTo>
                    <a:pt x="930" y="79"/>
                  </a:lnTo>
                  <a:lnTo>
                    <a:pt x="930" y="79"/>
                  </a:lnTo>
                  <a:lnTo>
                    <a:pt x="938" y="72"/>
                  </a:lnTo>
                  <a:lnTo>
                    <a:pt x="946" y="66"/>
                  </a:lnTo>
                  <a:lnTo>
                    <a:pt x="955" y="60"/>
                  </a:lnTo>
                  <a:lnTo>
                    <a:pt x="964" y="54"/>
                  </a:lnTo>
                  <a:lnTo>
                    <a:pt x="985" y="45"/>
                  </a:lnTo>
                  <a:lnTo>
                    <a:pt x="1007" y="36"/>
                  </a:lnTo>
                  <a:lnTo>
                    <a:pt x="1031" y="29"/>
                  </a:lnTo>
                  <a:lnTo>
                    <a:pt x="1053" y="22"/>
                  </a:lnTo>
                  <a:lnTo>
                    <a:pt x="1095" y="10"/>
                  </a:lnTo>
                  <a:lnTo>
                    <a:pt x="1095" y="10"/>
                  </a:lnTo>
                  <a:lnTo>
                    <a:pt x="1111" y="6"/>
                  </a:lnTo>
                  <a:lnTo>
                    <a:pt x="1126" y="3"/>
                  </a:lnTo>
                  <a:lnTo>
                    <a:pt x="1141" y="1"/>
                  </a:lnTo>
                  <a:lnTo>
                    <a:pt x="1155" y="0"/>
                  </a:lnTo>
                  <a:lnTo>
                    <a:pt x="1170" y="2"/>
                  </a:lnTo>
                  <a:lnTo>
                    <a:pt x="1184" y="4"/>
                  </a:lnTo>
                  <a:lnTo>
                    <a:pt x="1199" y="9"/>
                  </a:lnTo>
                  <a:lnTo>
                    <a:pt x="1213" y="17"/>
                  </a:lnTo>
                  <a:lnTo>
                    <a:pt x="1213" y="17"/>
                  </a:lnTo>
                  <a:lnTo>
                    <a:pt x="1233" y="40"/>
                  </a:lnTo>
                  <a:lnTo>
                    <a:pt x="1252" y="65"/>
                  </a:lnTo>
                  <a:lnTo>
                    <a:pt x="1290" y="114"/>
                  </a:lnTo>
                  <a:lnTo>
                    <a:pt x="1325" y="166"/>
                  </a:lnTo>
                  <a:lnTo>
                    <a:pt x="1360" y="217"/>
                  </a:lnTo>
                  <a:lnTo>
                    <a:pt x="1360" y="217"/>
                  </a:lnTo>
                  <a:lnTo>
                    <a:pt x="1383" y="224"/>
                  </a:lnTo>
                  <a:lnTo>
                    <a:pt x="1405" y="232"/>
                  </a:lnTo>
                  <a:lnTo>
                    <a:pt x="1451" y="244"/>
                  </a:lnTo>
                  <a:lnTo>
                    <a:pt x="1474" y="249"/>
                  </a:lnTo>
                  <a:lnTo>
                    <a:pt x="1496" y="256"/>
                  </a:lnTo>
                  <a:lnTo>
                    <a:pt x="1519" y="262"/>
                  </a:lnTo>
                  <a:lnTo>
                    <a:pt x="1540" y="270"/>
                  </a:lnTo>
                  <a:lnTo>
                    <a:pt x="1540" y="270"/>
                  </a:lnTo>
                  <a:lnTo>
                    <a:pt x="1545" y="273"/>
                  </a:lnTo>
                  <a:lnTo>
                    <a:pt x="1549" y="276"/>
                  </a:lnTo>
                  <a:lnTo>
                    <a:pt x="1557" y="282"/>
                  </a:lnTo>
                  <a:lnTo>
                    <a:pt x="1566" y="290"/>
                  </a:lnTo>
                  <a:lnTo>
                    <a:pt x="1575" y="295"/>
                  </a:lnTo>
                  <a:lnTo>
                    <a:pt x="1575" y="295"/>
                  </a:lnTo>
                  <a:lnTo>
                    <a:pt x="1590" y="303"/>
                  </a:lnTo>
                  <a:lnTo>
                    <a:pt x="1604" y="310"/>
                  </a:lnTo>
                  <a:lnTo>
                    <a:pt x="1631" y="327"/>
                  </a:lnTo>
                  <a:lnTo>
                    <a:pt x="1658" y="347"/>
                  </a:lnTo>
                  <a:lnTo>
                    <a:pt x="1684" y="367"/>
                  </a:lnTo>
                  <a:lnTo>
                    <a:pt x="1710" y="388"/>
                  </a:lnTo>
                  <a:lnTo>
                    <a:pt x="1733" y="411"/>
                  </a:lnTo>
                  <a:lnTo>
                    <a:pt x="1779" y="455"/>
                  </a:lnTo>
                  <a:lnTo>
                    <a:pt x="1779" y="455"/>
                  </a:lnTo>
                  <a:lnTo>
                    <a:pt x="1777" y="463"/>
                  </a:lnTo>
                  <a:lnTo>
                    <a:pt x="1776" y="473"/>
                  </a:lnTo>
                  <a:lnTo>
                    <a:pt x="1778" y="494"/>
                  </a:lnTo>
                  <a:lnTo>
                    <a:pt x="1778" y="505"/>
                  </a:lnTo>
                  <a:lnTo>
                    <a:pt x="1779" y="517"/>
                  </a:lnTo>
                  <a:lnTo>
                    <a:pt x="1778" y="527"/>
                  </a:lnTo>
                  <a:lnTo>
                    <a:pt x="1776" y="538"/>
                  </a:lnTo>
                  <a:lnTo>
                    <a:pt x="1776" y="538"/>
                  </a:lnTo>
                  <a:lnTo>
                    <a:pt x="1774" y="547"/>
                  </a:lnTo>
                  <a:lnTo>
                    <a:pt x="1771" y="555"/>
                  </a:lnTo>
                  <a:lnTo>
                    <a:pt x="1762" y="571"/>
                  </a:lnTo>
                  <a:lnTo>
                    <a:pt x="1751" y="587"/>
                  </a:lnTo>
                  <a:lnTo>
                    <a:pt x="1740" y="603"/>
                  </a:lnTo>
                  <a:lnTo>
                    <a:pt x="1727" y="617"/>
                  </a:lnTo>
                  <a:lnTo>
                    <a:pt x="1713" y="632"/>
                  </a:lnTo>
                  <a:lnTo>
                    <a:pt x="1685" y="661"/>
                  </a:lnTo>
                  <a:lnTo>
                    <a:pt x="1685" y="661"/>
                  </a:lnTo>
                  <a:lnTo>
                    <a:pt x="1671" y="676"/>
                  </a:lnTo>
                  <a:lnTo>
                    <a:pt x="1658" y="689"/>
                  </a:lnTo>
                  <a:lnTo>
                    <a:pt x="1644" y="701"/>
                  </a:lnTo>
                  <a:lnTo>
                    <a:pt x="1631" y="712"/>
                  </a:lnTo>
                  <a:lnTo>
                    <a:pt x="1617" y="722"/>
                  </a:lnTo>
                  <a:lnTo>
                    <a:pt x="1602" y="732"/>
                  </a:lnTo>
                  <a:lnTo>
                    <a:pt x="1569" y="752"/>
                  </a:lnTo>
                  <a:lnTo>
                    <a:pt x="1569" y="752"/>
                  </a:lnTo>
                  <a:lnTo>
                    <a:pt x="1554" y="763"/>
                  </a:lnTo>
                  <a:lnTo>
                    <a:pt x="1539" y="773"/>
                  </a:lnTo>
                  <a:lnTo>
                    <a:pt x="1531" y="777"/>
                  </a:lnTo>
                  <a:lnTo>
                    <a:pt x="1522" y="781"/>
                  </a:lnTo>
                  <a:lnTo>
                    <a:pt x="1514" y="784"/>
                  </a:lnTo>
                  <a:lnTo>
                    <a:pt x="1503" y="787"/>
                  </a:lnTo>
                  <a:lnTo>
                    <a:pt x="1503" y="787"/>
                  </a:lnTo>
                  <a:lnTo>
                    <a:pt x="1504" y="797"/>
                  </a:lnTo>
                  <a:lnTo>
                    <a:pt x="1504" y="806"/>
                  </a:lnTo>
                  <a:lnTo>
                    <a:pt x="1503" y="813"/>
                  </a:lnTo>
                  <a:lnTo>
                    <a:pt x="1500" y="821"/>
                  </a:lnTo>
                  <a:lnTo>
                    <a:pt x="1496" y="826"/>
                  </a:lnTo>
                  <a:lnTo>
                    <a:pt x="1492" y="830"/>
                  </a:lnTo>
                  <a:lnTo>
                    <a:pt x="1487" y="834"/>
                  </a:lnTo>
                  <a:lnTo>
                    <a:pt x="1481" y="836"/>
                  </a:lnTo>
                  <a:lnTo>
                    <a:pt x="1475" y="838"/>
                  </a:lnTo>
                  <a:lnTo>
                    <a:pt x="1468" y="839"/>
                  </a:lnTo>
                  <a:lnTo>
                    <a:pt x="1460" y="839"/>
                  </a:lnTo>
                  <a:lnTo>
                    <a:pt x="1451" y="839"/>
                  </a:lnTo>
                  <a:lnTo>
                    <a:pt x="1435" y="836"/>
                  </a:lnTo>
                  <a:lnTo>
                    <a:pt x="1417" y="832"/>
                  </a:lnTo>
                  <a:lnTo>
                    <a:pt x="1417" y="832"/>
                  </a:lnTo>
                  <a:lnTo>
                    <a:pt x="1411" y="840"/>
                  </a:lnTo>
                  <a:lnTo>
                    <a:pt x="1404" y="850"/>
                  </a:lnTo>
                  <a:lnTo>
                    <a:pt x="1395" y="871"/>
                  </a:lnTo>
                  <a:lnTo>
                    <a:pt x="1389" y="881"/>
                  </a:lnTo>
                  <a:lnTo>
                    <a:pt x="1383" y="890"/>
                  </a:lnTo>
                  <a:lnTo>
                    <a:pt x="1380" y="895"/>
                  </a:lnTo>
                  <a:lnTo>
                    <a:pt x="1375" y="898"/>
                  </a:lnTo>
                  <a:lnTo>
                    <a:pt x="1371" y="900"/>
                  </a:lnTo>
                  <a:lnTo>
                    <a:pt x="1366" y="902"/>
                  </a:lnTo>
                  <a:lnTo>
                    <a:pt x="1366" y="902"/>
                  </a:lnTo>
                  <a:lnTo>
                    <a:pt x="1355" y="904"/>
                  </a:lnTo>
                  <a:lnTo>
                    <a:pt x="1345" y="904"/>
                  </a:lnTo>
                  <a:lnTo>
                    <a:pt x="1336" y="902"/>
                  </a:lnTo>
                  <a:lnTo>
                    <a:pt x="1325" y="899"/>
                  </a:lnTo>
                  <a:lnTo>
                    <a:pt x="1305" y="890"/>
                  </a:lnTo>
                  <a:lnTo>
                    <a:pt x="1295" y="886"/>
                  </a:lnTo>
                  <a:lnTo>
                    <a:pt x="1284" y="883"/>
                  </a:lnTo>
                  <a:lnTo>
                    <a:pt x="1284" y="883"/>
                  </a:lnTo>
                  <a:lnTo>
                    <a:pt x="1272" y="884"/>
                  </a:lnTo>
                  <a:lnTo>
                    <a:pt x="1258" y="887"/>
                  </a:lnTo>
                  <a:lnTo>
                    <a:pt x="1245" y="892"/>
                  </a:lnTo>
                  <a:lnTo>
                    <a:pt x="1231" y="897"/>
                  </a:lnTo>
                  <a:lnTo>
                    <a:pt x="1204" y="908"/>
                  </a:lnTo>
                  <a:lnTo>
                    <a:pt x="1190" y="913"/>
                  </a:lnTo>
                  <a:lnTo>
                    <a:pt x="1176" y="917"/>
                  </a:lnTo>
                  <a:lnTo>
                    <a:pt x="1176" y="917"/>
                  </a:lnTo>
                  <a:lnTo>
                    <a:pt x="1171" y="919"/>
                  </a:lnTo>
                  <a:lnTo>
                    <a:pt x="1171" y="919"/>
                  </a:lnTo>
                  <a:lnTo>
                    <a:pt x="1142" y="921"/>
                  </a:lnTo>
                  <a:lnTo>
                    <a:pt x="1111" y="924"/>
                  </a:lnTo>
                  <a:lnTo>
                    <a:pt x="1045" y="929"/>
                  </a:lnTo>
                  <a:lnTo>
                    <a:pt x="1009" y="931"/>
                  </a:lnTo>
                  <a:lnTo>
                    <a:pt x="975" y="933"/>
                  </a:lnTo>
                  <a:lnTo>
                    <a:pt x="939" y="934"/>
                  </a:lnTo>
                  <a:lnTo>
                    <a:pt x="903" y="934"/>
                  </a:lnTo>
                  <a:lnTo>
                    <a:pt x="903" y="934"/>
                  </a:lnTo>
                  <a:lnTo>
                    <a:pt x="896" y="930"/>
                  </a:lnTo>
                  <a:lnTo>
                    <a:pt x="886" y="927"/>
                  </a:lnTo>
                  <a:lnTo>
                    <a:pt x="866" y="923"/>
                  </a:lnTo>
                  <a:lnTo>
                    <a:pt x="856" y="920"/>
                  </a:lnTo>
                  <a:lnTo>
                    <a:pt x="847" y="917"/>
                  </a:lnTo>
                  <a:lnTo>
                    <a:pt x="839" y="913"/>
                  </a:lnTo>
                  <a:lnTo>
                    <a:pt x="835" y="911"/>
                  </a:lnTo>
                  <a:lnTo>
                    <a:pt x="832" y="908"/>
                  </a:lnTo>
                  <a:lnTo>
                    <a:pt x="832" y="908"/>
                  </a:lnTo>
                  <a:lnTo>
                    <a:pt x="830" y="892"/>
                  </a:lnTo>
                  <a:lnTo>
                    <a:pt x="832" y="885"/>
                  </a:lnTo>
                  <a:lnTo>
                    <a:pt x="835" y="878"/>
                  </a:lnTo>
                  <a:lnTo>
                    <a:pt x="835" y="878"/>
                  </a:lnTo>
                  <a:lnTo>
                    <a:pt x="829" y="855"/>
                  </a:lnTo>
                  <a:lnTo>
                    <a:pt x="827" y="832"/>
                  </a:lnTo>
                  <a:lnTo>
                    <a:pt x="825" y="808"/>
                  </a:lnTo>
                  <a:lnTo>
                    <a:pt x="825" y="784"/>
                  </a:lnTo>
                  <a:lnTo>
                    <a:pt x="826" y="761"/>
                  </a:lnTo>
                  <a:lnTo>
                    <a:pt x="828" y="737"/>
                  </a:lnTo>
                  <a:lnTo>
                    <a:pt x="832" y="715"/>
                  </a:lnTo>
                  <a:lnTo>
                    <a:pt x="835" y="691"/>
                  </a:lnTo>
                  <a:lnTo>
                    <a:pt x="839" y="669"/>
                  </a:lnTo>
                  <a:lnTo>
                    <a:pt x="844" y="646"/>
                  </a:lnTo>
                  <a:lnTo>
                    <a:pt x="856" y="602"/>
                  </a:lnTo>
                  <a:lnTo>
                    <a:pt x="870" y="561"/>
                  </a:lnTo>
                  <a:lnTo>
                    <a:pt x="884" y="521"/>
                  </a:lnTo>
                  <a:lnTo>
                    <a:pt x="884" y="521"/>
                  </a:lnTo>
                  <a:lnTo>
                    <a:pt x="879" y="521"/>
                  </a:lnTo>
                  <a:lnTo>
                    <a:pt x="873" y="523"/>
                  </a:lnTo>
                  <a:lnTo>
                    <a:pt x="867" y="525"/>
                  </a:lnTo>
                  <a:lnTo>
                    <a:pt x="862" y="527"/>
                  </a:lnTo>
                  <a:lnTo>
                    <a:pt x="850" y="535"/>
                  </a:lnTo>
                  <a:lnTo>
                    <a:pt x="841" y="544"/>
                  </a:lnTo>
                  <a:lnTo>
                    <a:pt x="841" y="544"/>
                  </a:lnTo>
                  <a:lnTo>
                    <a:pt x="821" y="550"/>
                  </a:lnTo>
                  <a:lnTo>
                    <a:pt x="798" y="557"/>
                  </a:lnTo>
                  <a:lnTo>
                    <a:pt x="777" y="564"/>
                  </a:lnTo>
                  <a:lnTo>
                    <a:pt x="756" y="570"/>
                  </a:lnTo>
                  <a:lnTo>
                    <a:pt x="756" y="570"/>
                  </a:lnTo>
                  <a:lnTo>
                    <a:pt x="727" y="582"/>
                  </a:lnTo>
                  <a:lnTo>
                    <a:pt x="696" y="594"/>
                  </a:lnTo>
                  <a:lnTo>
                    <a:pt x="635" y="620"/>
                  </a:lnTo>
                  <a:lnTo>
                    <a:pt x="572" y="647"/>
                  </a:lnTo>
                  <a:lnTo>
                    <a:pt x="512" y="676"/>
                  </a:lnTo>
                  <a:lnTo>
                    <a:pt x="512" y="676"/>
                  </a:lnTo>
                  <a:lnTo>
                    <a:pt x="485" y="688"/>
                  </a:lnTo>
                  <a:lnTo>
                    <a:pt x="458" y="700"/>
                  </a:lnTo>
                  <a:lnTo>
                    <a:pt x="430" y="711"/>
                  </a:lnTo>
                  <a:lnTo>
                    <a:pt x="404" y="723"/>
                  </a:lnTo>
                  <a:lnTo>
                    <a:pt x="404" y="723"/>
                  </a:lnTo>
                  <a:lnTo>
                    <a:pt x="375" y="737"/>
                  </a:lnTo>
                  <a:lnTo>
                    <a:pt x="348" y="752"/>
                  </a:lnTo>
                  <a:lnTo>
                    <a:pt x="321" y="768"/>
                  </a:lnTo>
                  <a:lnTo>
                    <a:pt x="293" y="784"/>
                  </a:lnTo>
                  <a:lnTo>
                    <a:pt x="293" y="784"/>
                  </a:lnTo>
                  <a:lnTo>
                    <a:pt x="278" y="794"/>
                  </a:lnTo>
                  <a:lnTo>
                    <a:pt x="265" y="804"/>
                  </a:lnTo>
                  <a:lnTo>
                    <a:pt x="253" y="815"/>
                  </a:lnTo>
                  <a:lnTo>
                    <a:pt x="242" y="828"/>
                  </a:lnTo>
                  <a:lnTo>
                    <a:pt x="242" y="828"/>
                  </a:lnTo>
                  <a:lnTo>
                    <a:pt x="248" y="852"/>
                  </a:lnTo>
                  <a:lnTo>
                    <a:pt x="254" y="873"/>
                  </a:lnTo>
                  <a:lnTo>
                    <a:pt x="263" y="896"/>
                  </a:lnTo>
                  <a:lnTo>
                    <a:pt x="271" y="917"/>
                  </a:lnTo>
                  <a:lnTo>
                    <a:pt x="290" y="959"/>
                  </a:lnTo>
                  <a:lnTo>
                    <a:pt x="309" y="1000"/>
                  </a:lnTo>
                  <a:lnTo>
                    <a:pt x="351" y="1082"/>
                  </a:lnTo>
                  <a:lnTo>
                    <a:pt x="371" y="1124"/>
                  </a:lnTo>
                  <a:lnTo>
                    <a:pt x="389" y="1166"/>
                  </a:lnTo>
                  <a:lnTo>
                    <a:pt x="389" y="1166"/>
                  </a:lnTo>
                  <a:lnTo>
                    <a:pt x="404" y="1197"/>
                  </a:lnTo>
                  <a:lnTo>
                    <a:pt x="419" y="1228"/>
                  </a:lnTo>
                  <a:lnTo>
                    <a:pt x="434" y="1260"/>
                  </a:lnTo>
                  <a:lnTo>
                    <a:pt x="450" y="1291"/>
                  </a:lnTo>
                  <a:lnTo>
                    <a:pt x="450" y="1291"/>
                  </a:lnTo>
                  <a:lnTo>
                    <a:pt x="457" y="1301"/>
                  </a:lnTo>
                  <a:lnTo>
                    <a:pt x="462" y="1309"/>
                  </a:lnTo>
                  <a:lnTo>
                    <a:pt x="469" y="1319"/>
                  </a:lnTo>
                  <a:lnTo>
                    <a:pt x="475" y="1328"/>
                  </a:lnTo>
                  <a:lnTo>
                    <a:pt x="475" y="1328"/>
                  </a:lnTo>
                  <a:lnTo>
                    <a:pt x="488" y="1350"/>
                  </a:lnTo>
                  <a:lnTo>
                    <a:pt x="499" y="1371"/>
                  </a:lnTo>
                  <a:lnTo>
                    <a:pt x="521" y="1415"/>
                  </a:lnTo>
                  <a:lnTo>
                    <a:pt x="544" y="1458"/>
                  </a:lnTo>
                  <a:lnTo>
                    <a:pt x="555" y="1479"/>
                  </a:lnTo>
                  <a:lnTo>
                    <a:pt x="569" y="1500"/>
                  </a:lnTo>
                  <a:lnTo>
                    <a:pt x="569" y="1500"/>
                  </a:lnTo>
                  <a:lnTo>
                    <a:pt x="578" y="1516"/>
                  </a:lnTo>
                  <a:lnTo>
                    <a:pt x="586" y="1532"/>
                  </a:lnTo>
                  <a:lnTo>
                    <a:pt x="604" y="1564"/>
                  </a:lnTo>
                  <a:lnTo>
                    <a:pt x="604" y="1564"/>
                  </a:lnTo>
                  <a:lnTo>
                    <a:pt x="610" y="1575"/>
                  </a:lnTo>
                  <a:lnTo>
                    <a:pt x="618" y="1585"/>
                  </a:lnTo>
                  <a:lnTo>
                    <a:pt x="622" y="1591"/>
                  </a:lnTo>
                  <a:lnTo>
                    <a:pt x="624" y="1597"/>
                  </a:lnTo>
                  <a:lnTo>
                    <a:pt x="625" y="1604"/>
                  </a:lnTo>
                  <a:lnTo>
                    <a:pt x="625" y="1611"/>
                  </a:lnTo>
                  <a:lnTo>
                    <a:pt x="625" y="1611"/>
                  </a:lnTo>
                  <a:lnTo>
                    <a:pt x="636" y="1619"/>
                  </a:lnTo>
                  <a:lnTo>
                    <a:pt x="647" y="1626"/>
                  </a:lnTo>
                  <a:lnTo>
                    <a:pt x="670" y="1638"/>
                  </a:lnTo>
                  <a:lnTo>
                    <a:pt x="692" y="1650"/>
                  </a:lnTo>
                  <a:lnTo>
                    <a:pt x="714" y="1660"/>
                  </a:lnTo>
                  <a:lnTo>
                    <a:pt x="724" y="1667"/>
                  </a:lnTo>
                  <a:lnTo>
                    <a:pt x="733" y="1672"/>
                  </a:lnTo>
                  <a:lnTo>
                    <a:pt x="742" y="1680"/>
                  </a:lnTo>
                  <a:lnTo>
                    <a:pt x="749" y="1687"/>
                  </a:lnTo>
                  <a:lnTo>
                    <a:pt x="756" y="1696"/>
                  </a:lnTo>
                  <a:lnTo>
                    <a:pt x="761" y="1704"/>
                  </a:lnTo>
                  <a:lnTo>
                    <a:pt x="764" y="1715"/>
                  </a:lnTo>
                  <a:lnTo>
                    <a:pt x="765" y="1727"/>
                  </a:lnTo>
                  <a:lnTo>
                    <a:pt x="765" y="1727"/>
                  </a:lnTo>
                  <a:lnTo>
                    <a:pt x="778" y="1734"/>
                  </a:lnTo>
                  <a:lnTo>
                    <a:pt x="791" y="1741"/>
                  </a:lnTo>
                  <a:lnTo>
                    <a:pt x="804" y="1746"/>
                  </a:lnTo>
                  <a:lnTo>
                    <a:pt x="817" y="1751"/>
                  </a:lnTo>
                  <a:lnTo>
                    <a:pt x="843" y="1759"/>
                  </a:lnTo>
                  <a:lnTo>
                    <a:pt x="871" y="1766"/>
                  </a:lnTo>
                  <a:lnTo>
                    <a:pt x="871" y="1766"/>
                  </a:lnTo>
                  <a:lnTo>
                    <a:pt x="864" y="1718"/>
                  </a:lnTo>
                  <a:lnTo>
                    <a:pt x="856" y="1672"/>
                  </a:lnTo>
                  <a:lnTo>
                    <a:pt x="842" y="1584"/>
                  </a:lnTo>
                  <a:lnTo>
                    <a:pt x="836" y="1540"/>
                  </a:lnTo>
                  <a:lnTo>
                    <a:pt x="828" y="1496"/>
                  </a:lnTo>
                  <a:lnTo>
                    <a:pt x="820" y="1452"/>
                  </a:lnTo>
                  <a:lnTo>
                    <a:pt x="810" y="1404"/>
                  </a:lnTo>
                  <a:lnTo>
                    <a:pt x="810" y="1404"/>
                  </a:lnTo>
                  <a:lnTo>
                    <a:pt x="810" y="1401"/>
                  </a:lnTo>
                  <a:lnTo>
                    <a:pt x="811" y="1398"/>
                  </a:lnTo>
                  <a:lnTo>
                    <a:pt x="814" y="1394"/>
                  </a:lnTo>
                  <a:lnTo>
                    <a:pt x="819" y="1392"/>
                  </a:lnTo>
                  <a:lnTo>
                    <a:pt x="821" y="1389"/>
                  </a:lnTo>
                  <a:lnTo>
                    <a:pt x="822" y="1387"/>
                  </a:lnTo>
                  <a:lnTo>
                    <a:pt x="822" y="1387"/>
                  </a:lnTo>
                  <a:lnTo>
                    <a:pt x="808" y="1364"/>
                  </a:lnTo>
                  <a:lnTo>
                    <a:pt x="794" y="1338"/>
                  </a:lnTo>
                  <a:lnTo>
                    <a:pt x="779" y="1310"/>
                  </a:lnTo>
                  <a:lnTo>
                    <a:pt x="765" y="1281"/>
                  </a:lnTo>
                  <a:lnTo>
                    <a:pt x="736" y="1221"/>
                  </a:lnTo>
                  <a:lnTo>
                    <a:pt x="708" y="1161"/>
                  </a:lnTo>
                  <a:lnTo>
                    <a:pt x="708" y="1161"/>
                  </a:lnTo>
                  <a:lnTo>
                    <a:pt x="702" y="1148"/>
                  </a:lnTo>
                  <a:lnTo>
                    <a:pt x="696" y="1136"/>
                  </a:lnTo>
                  <a:lnTo>
                    <a:pt x="689" y="1124"/>
                  </a:lnTo>
                  <a:lnTo>
                    <a:pt x="684" y="1112"/>
                  </a:lnTo>
                  <a:lnTo>
                    <a:pt x="684" y="1112"/>
                  </a:lnTo>
                  <a:lnTo>
                    <a:pt x="682" y="1099"/>
                  </a:lnTo>
                  <a:lnTo>
                    <a:pt x="678" y="1085"/>
                  </a:lnTo>
                  <a:lnTo>
                    <a:pt x="675" y="1070"/>
                  </a:lnTo>
                  <a:lnTo>
                    <a:pt x="673" y="1063"/>
                  </a:lnTo>
                  <a:lnTo>
                    <a:pt x="670" y="1055"/>
                  </a:lnTo>
                  <a:lnTo>
                    <a:pt x="670" y="1055"/>
                  </a:lnTo>
                  <a:lnTo>
                    <a:pt x="662" y="1040"/>
                  </a:lnTo>
                  <a:lnTo>
                    <a:pt x="658" y="1034"/>
                  </a:lnTo>
                  <a:lnTo>
                    <a:pt x="655" y="1025"/>
                  </a:lnTo>
                  <a:lnTo>
                    <a:pt x="655" y="1025"/>
                  </a:lnTo>
                  <a:lnTo>
                    <a:pt x="648" y="1011"/>
                  </a:lnTo>
                  <a:lnTo>
                    <a:pt x="641" y="995"/>
                  </a:lnTo>
                  <a:lnTo>
                    <a:pt x="638" y="986"/>
                  </a:lnTo>
                  <a:lnTo>
                    <a:pt x="635" y="977"/>
                  </a:lnTo>
                  <a:lnTo>
                    <a:pt x="632" y="969"/>
                  </a:lnTo>
                  <a:lnTo>
                    <a:pt x="632" y="961"/>
                  </a:lnTo>
                  <a:lnTo>
                    <a:pt x="632" y="961"/>
                  </a:lnTo>
                  <a:lnTo>
                    <a:pt x="633" y="956"/>
                  </a:lnTo>
                  <a:lnTo>
                    <a:pt x="637" y="949"/>
                  </a:lnTo>
                  <a:lnTo>
                    <a:pt x="641" y="943"/>
                  </a:lnTo>
                  <a:lnTo>
                    <a:pt x="646" y="938"/>
                  </a:lnTo>
                  <a:lnTo>
                    <a:pt x="652" y="931"/>
                  </a:lnTo>
                  <a:lnTo>
                    <a:pt x="659" y="925"/>
                  </a:lnTo>
                  <a:lnTo>
                    <a:pt x="674" y="914"/>
                  </a:lnTo>
                  <a:lnTo>
                    <a:pt x="692" y="905"/>
                  </a:lnTo>
                  <a:lnTo>
                    <a:pt x="710" y="899"/>
                  </a:lnTo>
                  <a:lnTo>
                    <a:pt x="718" y="897"/>
                  </a:lnTo>
                  <a:lnTo>
                    <a:pt x="727" y="895"/>
                  </a:lnTo>
                  <a:lnTo>
                    <a:pt x="734" y="895"/>
                  </a:lnTo>
                  <a:lnTo>
                    <a:pt x="741" y="895"/>
                  </a:lnTo>
                  <a:lnTo>
                    <a:pt x="741" y="895"/>
                  </a:lnTo>
                  <a:lnTo>
                    <a:pt x="745" y="900"/>
                  </a:lnTo>
                  <a:lnTo>
                    <a:pt x="748" y="905"/>
                  </a:lnTo>
                  <a:lnTo>
                    <a:pt x="748" y="910"/>
                  </a:lnTo>
                  <a:lnTo>
                    <a:pt x="748" y="913"/>
                  </a:lnTo>
                  <a:lnTo>
                    <a:pt x="748" y="916"/>
                  </a:lnTo>
                  <a:lnTo>
                    <a:pt x="746" y="919"/>
                  </a:lnTo>
                  <a:lnTo>
                    <a:pt x="746" y="919"/>
                  </a:lnTo>
                  <a:lnTo>
                    <a:pt x="774" y="973"/>
                  </a:lnTo>
                  <a:lnTo>
                    <a:pt x="802" y="1027"/>
                  </a:lnTo>
                  <a:lnTo>
                    <a:pt x="828" y="1082"/>
                  </a:lnTo>
                  <a:lnTo>
                    <a:pt x="856" y="1137"/>
                  </a:lnTo>
                  <a:lnTo>
                    <a:pt x="856" y="1137"/>
                  </a:lnTo>
                  <a:lnTo>
                    <a:pt x="878" y="1174"/>
                  </a:lnTo>
                  <a:lnTo>
                    <a:pt x="900" y="1214"/>
                  </a:lnTo>
                  <a:lnTo>
                    <a:pt x="920" y="1254"/>
                  </a:lnTo>
                  <a:lnTo>
                    <a:pt x="940" y="1296"/>
                  </a:lnTo>
                  <a:lnTo>
                    <a:pt x="940" y="1296"/>
                  </a:lnTo>
                  <a:lnTo>
                    <a:pt x="945" y="1309"/>
                  </a:lnTo>
                  <a:lnTo>
                    <a:pt x="951" y="1324"/>
                  </a:lnTo>
                  <a:lnTo>
                    <a:pt x="955" y="1329"/>
                  </a:lnTo>
                  <a:lnTo>
                    <a:pt x="960" y="1335"/>
                  </a:lnTo>
                  <a:lnTo>
                    <a:pt x="965" y="1339"/>
                  </a:lnTo>
                  <a:lnTo>
                    <a:pt x="972" y="1340"/>
                  </a:lnTo>
                  <a:lnTo>
                    <a:pt x="972" y="1340"/>
                  </a:lnTo>
                  <a:lnTo>
                    <a:pt x="970" y="1314"/>
                  </a:lnTo>
                  <a:lnTo>
                    <a:pt x="969" y="1289"/>
                  </a:lnTo>
                  <a:lnTo>
                    <a:pt x="965" y="1234"/>
                  </a:lnTo>
                  <a:lnTo>
                    <a:pt x="963" y="1208"/>
                  </a:lnTo>
                  <a:lnTo>
                    <a:pt x="960" y="1183"/>
                  </a:lnTo>
                  <a:lnTo>
                    <a:pt x="956" y="1158"/>
                  </a:lnTo>
                  <a:lnTo>
                    <a:pt x="954" y="1147"/>
                  </a:lnTo>
                  <a:lnTo>
                    <a:pt x="950" y="1137"/>
                  </a:lnTo>
                  <a:lnTo>
                    <a:pt x="950" y="1137"/>
                  </a:lnTo>
                  <a:lnTo>
                    <a:pt x="965" y="1110"/>
                  </a:lnTo>
                  <a:lnTo>
                    <a:pt x="973" y="1095"/>
                  </a:lnTo>
                  <a:lnTo>
                    <a:pt x="980" y="1078"/>
                  </a:lnTo>
                  <a:lnTo>
                    <a:pt x="987" y="1061"/>
                  </a:lnTo>
                  <a:lnTo>
                    <a:pt x="992" y="1044"/>
                  </a:lnTo>
                  <a:lnTo>
                    <a:pt x="994" y="1025"/>
                  </a:lnTo>
                  <a:lnTo>
                    <a:pt x="994" y="1017"/>
                  </a:lnTo>
                  <a:lnTo>
                    <a:pt x="994" y="1008"/>
                  </a:lnTo>
                  <a:lnTo>
                    <a:pt x="994" y="1008"/>
                  </a:lnTo>
                  <a:lnTo>
                    <a:pt x="1000" y="1007"/>
                  </a:lnTo>
                  <a:lnTo>
                    <a:pt x="1004" y="1007"/>
                  </a:lnTo>
                  <a:lnTo>
                    <a:pt x="1009" y="1008"/>
                  </a:lnTo>
                  <a:lnTo>
                    <a:pt x="1013" y="1010"/>
                  </a:lnTo>
                  <a:lnTo>
                    <a:pt x="1017" y="1013"/>
                  </a:lnTo>
                  <a:lnTo>
                    <a:pt x="1020" y="1015"/>
                  </a:lnTo>
                  <a:lnTo>
                    <a:pt x="1026" y="1022"/>
                  </a:lnTo>
                  <a:lnTo>
                    <a:pt x="1032" y="1031"/>
                  </a:lnTo>
                  <a:lnTo>
                    <a:pt x="1037" y="1039"/>
                  </a:lnTo>
                  <a:lnTo>
                    <a:pt x="1041" y="1048"/>
                  </a:lnTo>
                  <a:lnTo>
                    <a:pt x="1046" y="1055"/>
                  </a:lnTo>
                  <a:lnTo>
                    <a:pt x="1046" y="1055"/>
                  </a:lnTo>
                  <a:lnTo>
                    <a:pt x="1061" y="1077"/>
                  </a:lnTo>
                  <a:lnTo>
                    <a:pt x="1076" y="1097"/>
                  </a:lnTo>
                  <a:lnTo>
                    <a:pt x="1084" y="1106"/>
                  </a:lnTo>
                  <a:lnTo>
                    <a:pt x="1094" y="1114"/>
                  </a:lnTo>
                  <a:lnTo>
                    <a:pt x="1104" y="1122"/>
                  </a:lnTo>
                  <a:lnTo>
                    <a:pt x="1114" y="1129"/>
                  </a:lnTo>
                  <a:lnTo>
                    <a:pt x="1114" y="1129"/>
                  </a:lnTo>
                  <a:lnTo>
                    <a:pt x="1113" y="1146"/>
                  </a:lnTo>
                  <a:lnTo>
                    <a:pt x="1112" y="1162"/>
                  </a:lnTo>
                  <a:lnTo>
                    <a:pt x="1113" y="1180"/>
                  </a:lnTo>
                  <a:lnTo>
                    <a:pt x="1114" y="1196"/>
                  </a:lnTo>
                  <a:lnTo>
                    <a:pt x="1117" y="1229"/>
                  </a:lnTo>
                  <a:lnTo>
                    <a:pt x="1117" y="1245"/>
                  </a:lnTo>
                  <a:lnTo>
                    <a:pt x="1117" y="1262"/>
                  </a:lnTo>
                  <a:lnTo>
                    <a:pt x="1117" y="1262"/>
                  </a:lnTo>
                  <a:lnTo>
                    <a:pt x="1126" y="1232"/>
                  </a:lnTo>
                  <a:lnTo>
                    <a:pt x="1137" y="1202"/>
                  </a:lnTo>
                  <a:lnTo>
                    <a:pt x="1158" y="1143"/>
                  </a:lnTo>
                  <a:lnTo>
                    <a:pt x="1181" y="1087"/>
                  </a:lnTo>
                  <a:lnTo>
                    <a:pt x="1201" y="1033"/>
                  </a:lnTo>
                  <a:lnTo>
                    <a:pt x="1201" y="1033"/>
                  </a:lnTo>
                  <a:lnTo>
                    <a:pt x="1204" y="1031"/>
                  </a:lnTo>
                  <a:lnTo>
                    <a:pt x="1208" y="1029"/>
                  </a:lnTo>
                  <a:lnTo>
                    <a:pt x="1218" y="1027"/>
                  </a:lnTo>
                  <a:lnTo>
                    <a:pt x="1228" y="1029"/>
                  </a:lnTo>
                  <a:lnTo>
                    <a:pt x="1238" y="1030"/>
                  </a:lnTo>
                  <a:lnTo>
                    <a:pt x="1248" y="1033"/>
                  </a:lnTo>
                  <a:lnTo>
                    <a:pt x="1259" y="1037"/>
                  </a:lnTo>
                  <a:lnTo>
                    <a:pt x="1275" y="1046"/>
                  </a:lnTo>
                  <a:lnTo>
                    <a:pt x="1275" y="1046"/>
                  </a:lnTo>
                  <a:lnTo>
                    <a:pt x="1274" y="1052"/>
                  </a:lnTo>
                  <a:lnTo>
                    <a:pt x="1274" y="1057"/>
                  </a:lnTo>
                  <a:lnTo>
                    <a:pt x="1274" y="1063"/>
                  </a:lnTo>
                  <a:lnTo>
                    <a:pt x="1275" y="1068"/>
                  </a:lnTo>
                  <a:lnTo>
                    <a:pt x="1277" y="1072"/>
                  </a:lnTo>
                  <a:lnTo>
                    <a:pt x="1279" y="1077"/>
                  </a:lnTo>
                  <a:lnTo>
                    <a:pt x="1286" y="1083"/>
                  </a:lnTo>
                  <a:lnTo>
                    <a:pt x="1293" y="1090"/>
                  </a:lnTo>
                  <a:lnTo>
                    <a:pt x="1302" y="1095"/>
                  </a:lnTo>
                  <a:lnTo>
                    <a:pt x="1319" y="1105"/>
                  </a:lnTo>
                  <a:lnTo>
                    <a:pt x="1319" y="1105"/>
                  </a:lnTo>
                  <a:lnTo>
                    <a:pt x="1319" y="1116"/>
                  </a:lnTo>
                  <a:lnTo>
                    <a:pt x="1318" y="1128"/>
                  </a:lnTo>
                  <a:lnTo>
                    <a:pt x="1314" y="1140"/>
                  </a:lnTo>
                  <a:lnTo>
                    <a:pt x="1312" y="1151"/>
                  </a:lnTo>
                  <a:lnTo>
                    <a:pt x="1304" y="1172"/>
                  </a:lnTo>
                  <a:lnTo>
                    <a:pt x="1296" y="1193"/>
                  </a:lnTo>
                  <a:lnTo>
                    <a:pt x="1289" y="1214"/>
                  </a:lnTo>
                  <a:lnTo>
                    <a:pt x="1286" y="1225"/>
                  </a:lnTo>
                  <a:lnTo>
                    <a:pt x="1283" y="1235"/>
                  </a:lnTo>
                  <a:lnTo>
                    <a:pt x="1282" y="1246"/>
                  </a:lnTo>
                  <a:lnTo>
                    <a:pt x="1282" y="1258"/>
                  </a:lnTo>
                  <a:lnTo>
                    <a:pt x="1283" y="1269"/>
                  </a:lnTo>
                  <a:lnTo>
                    <a:pt x="1287" y="1281"/>
                  </a:lnTo>
                  <a:lnTo>
                    <a:pt x="1287" y="1281"/>
                  </a:lnTo>
                  <a:lnTo>
                    <a:pt x="1286" y="1289"/>
                  </a:lnTo>
                  <a:lnTo>
                    <a:pt x="1283" y="1294"/>
                  </a:lnTo>
                  <a:lnTo>
                    <a:pt x="1280" y="1301"/>
                  </a:lnTo>
                  <a:lnTo>
                    <a:pt x="1276" y="1305"/>
                  </a:lnTo>
                  <a:lnTo>
                    <a:pt x="1272" y="1309"/>
                  </a:lnTo>
                  <a:lnTo>
                    <a:pt x="1266" y="1312"/>
                  </a:lnTo>
                  <a:lnTo>
                    <a:pt x="1262" y="1316"/>
                  </a:lnTo>
                  <a:lnTo>
                    <a:pt x="1257" y="1317"/>
                  </a:lnTo>
                  <a:lnTo>
                    <a:pt x="1251" y="1318"/>
                  </a:lnTo>
                  <a:lnTo>
                    <a:pt x="1246" y="1318"/>
                  </a:lnTo>
                  <a:lnTo>
                    <a:pt x="1242" y="1316"/>
                  </a:lnTo>
                  <a:lnTo>
                    <a:pt x="1237" y="1313"/>
                  </a:lnTo>
                  <a:lnTo>
                    <a:pt x="1234" y="1310"/>
                  </a:lnTo>
                  <a:lnTo>
                    <a:pt x="1232" y="1305"/>
                  </a:lnTo>
                  <a:lnTo>
                    <a:pt x="1231" y="1298"/>
                  </a:lnTo>
                  <a:lnTo>
                    <a:pt x="1230" y="1291"/>
                  </a:lnTo>
                  <a:lnTo>
                    <a:pt x="1230" y="1291"/>
                  </a:lnTo>
                  <a:lnTo>
                    <a:pt x="1223" y="1312"/>
                  </a:lnTo>
                  <a:lnTo>
                    <a:pt x="1217" y="1333"/>
                  </a:lnTo>
                  <a:lnTo>
                    <a:pt x="1208" y="1352"/>
                  </a:lnTo>
                  <a:lnTo>
                    <a:pt x="1204" y="1362"/>
                  </a:lnTo>
                  <a:lnTo>
                    <a:pt x="1199" y="1370"/>
                  </a:lnTo>
                  <a:lnTo>
                    <a:pt x="1199" y="1370"/>
                  </a:lnTo>
                  <a:lnTo>
                    <a:pt x="1203" y="1373"/>
                  </a:lnTo>
                  <a:lnTo>
                    <a:pt x="1207" y="1379"/>
                  </a:lnTo>
                  <a:lnTo>
                    <a:pt x="1210" y="1384"/>
                  </a:lnTo>
                  <a:lnTo>
                    <a:pt x="1211" y="1390"/>
                  </a:lnTo>
                  <a:lnTo>
                    <a:pt x="1212" y="1397"/>
                  </a:lnTo>
                  <a:lnTo>
                    <a:pt x="1212" y="1404"/>
                  </a:lnTo>
                  <a:lnTo>
                    <a:pt x="1208" y="1419"/>
                  </a:lnTo>
                  <a:lnTo>
                    <a:pt x="1204" y="1435"/>
                  </a:lnTo>
                  <a:lnTo>
                    <a:pt x="1200" y="1453"/>
                  </a:lnTo>
                  <a:lnTo>
                    <a:pt x="1196" y="1469"/>
                  </a:lnTo>
                  <a:lnTo>
                    <a:pt x="1193" y="1483"/>
                  </a:lnTo>
                  <a:lnTo>
                    <a:pt x="1193" y="1483"/>
                  </a:lnTo>
                  <a:lnTo>
                    <a:pt x="1192" y="1503"/>
                  </a:lnTo>
                  <a:lnTo>
                    <a:pt x="1193" y="1523"/>
                  </a:lnTo>
                  <a:lnTo>
                    <a:pt x="1193" y="1544"/>
                  </a:lnTo>
                  <a:lnTo>
                    <a:pt x="1193" y="1564"/>
                  </a:lnTo>
                  <a:lnTo>
                    <a:pt x="1193" y="1564"/>
                  </a:lnTo>
                  <a:lnTo>
                    <a:pt x="1188" y="1625"/>
                  </a:lnTo>
                  <a:lnTo>
                    <a:pt x="1182" y="1684"/>
                  </a:lnTo>
                  <a:lnTo>
                    <a:pt x="1169" y="1791"/>
                  </a:lnTo>
                  <a:lnTo>
                    <a:pt x="1169" y="1791"/>
                  </a:lnTo>
                  <a:lnTo>
                    <a:pt x="1159" y="1797"/>
                  </a:lnTo>
                  <a:lnTo>
                    <a:pt x="1147" y="1804"/>
                  </a:lnTo>
                  <a:lnTo>
                    <a:pt x="1137" y="1809"/>
                  </a:lnTo>
                  <a:lnTo>
                    <a:pt x="1124" y="1814"/>
                  </a:lnTo>
                  <a:lnTo>
                    <a:pt x="1111" y="1819"/>
                  </a:lnTo>
                  <a:lnTo>
                    <a:pt x="1098" y="1822"/>
                  </a:lnTo>
                  <a:lnTo>
                    <a:pt x="1071" y="1827"/>
                  </a:lnTo>
                  <a:lnTo>
                    <a:pt x="1044" y="1831"/>
                  </a:lnTo>
                  <a:lnTo>
                    <a:pt x="1017" y="1832"/>
                  </a:lnTo>
                  <a:lnTo>
                    <a:pt x="991" y="1832"/>
                  </a:lnTo>
                  <a:lnTo>
                    <a:pt x="968" y="1829"/>
                  </a:lnTo>
                  <a:lnTo>
                    <a:pt x="968" y="1829"/>
                  </a:lnTo>
                  <a:close/>
                  <a:moveTo>
                    <a:pt x="23" y="735"/>
                  </a:moveTo>
                  <a:lnTo>
                    <a:pt x="23" y="735"/>
                  </a:lnTo>
                  <a:lnTo>
                    <a:pt x="22" y="743"/>
                  </a:lnTo>
                  <a:lnTo>
                    <a:pt x="24" y="752"/>
                  </a:lnTo>
                  <a:lnTo>
                    <a:pt x="26" y="764"/>
                  </a:lnTo>
                  <a:lnTo>
                    <a:pt x="31" y="775"/>
                  </a:lnTo>
                  <a:lnTo>
                    <a:pt x="39" y="796"/>
                  </a:lnTo>
                  <a:lnTo>
                    <a:pt x="44" y="804"/>
                  </a:lnTo>
                  <a:lnTo>
                    <a:pt x="48" y="809"/>
                  </a:lnTo>
                  <a:lnTo>
                    <a:pt x="48" y="809"/>
                  </a:lnTo>
                  <a:lnTo>
                    <a:pt x="60" y="820"/>
                  </a:lnTo>
                  <a:lnTo>
                    <a:pt x="77" y="832"/>
                  </a:lnTo>
                  <a:lnTo>
                    <a:pt x="77" y="832"/>
                  </a:lnTo>
                  <a:lnTo>
                    <a:pt x="88" y="837"/>
                  </a:lnTo>
                  <a:lnTo>
                    <a:pt x="100" y="841"/>
                  </a:lnTo>
                  <a:lnTo>
                    <a:pt x="112" y="843"/>
                  </a:lnTo>
                  <a:lnTo>
                    <a:pt x="125" y="844"/>
                  </a:lnTo>
                  <a:lnTo>
                    <a:pt x="137" y="844"/>
                  </a:lnTo>
                  <a:lnTo>
                    <a:pt x="148" y="842"/>
                  </a:lnTo>
                  <a:lnTo>
                    <a:pt x="160" y="839"/>
                  </a:lnTo>
                  <a:lnTo>
                    <a:pt x="172" y="835"/>
                  </a:lnTo>
                  <a:lnTo>
                    <a:pt x="183" y="830"/>
                  </a:lnTo>
                  <a:lnTo>
                    <a:pt x="192" y="824"/>
                  </a:lnTo>
                  <a:lnTo>
                    <a:pt x="201" y="818"/>
                  </a:lnTo>
                  <a:lnTo>
                    <a:pt x="208" y="810"/>
                  </a:lnTo>
                  <a:lnTo>
                    <a:pt x="215" y="803"/>
                  </a:lnTo>
                  <a:lnTo>
                    <a:pt x="220" y="794"/>
                  </a:lnTo>
                  <a:lnTo>
                    <a:pt x="223" y="786"/>
                  </a:lnTo>
                  <a:lnTo>
                    <a:pt x="224" y="777"/>
                  </a:lnTo>
                  <a:lnTo>
                    <a:pt x="224" y="777"/>
                  </a:lnTo>
                  <a:lnTo>
                    <a:pt x="232" y="777"/>
                  </a:lnTo>
                  <a:lnTo>
                    <a:pt x="232" y="777"/>
                  </a:lnTo>
                  <a:lnTo>
                    <a:pt x="232" y="773"/>
                  </a:lnTo>
                  <a:lnTo>
                    <a:pt x="233" y="768"/>
                  </a:lnTo>
                  <a:lnTo>
                    <a:pt x="232" y="757"/>
                  </a:lnTo>
                  <a:lnTo>
                    <a:pt x="230" y="743"/>
                  </a:lnTo>
                  <a:lnTo>
                    <a:pt x="230" y="743"/>
                  </a:lnTo>
                  <a:lnTo>
                    <a:pt x="230" y="732"/>
                  </a:lnTo>
                  <a:lnTo>
                    <a:pt x="229" y="723"/>
                  </a:lnTo>
                  <a:lnTo>
                    <a:pt x="227" y="715"/>
                  </a:lnTo>
                  <a:lnTo>
                    <a:pt x="223" y="707"/>
                  </a:lnTo>
                  <a:lnTo>
                    <a:pt x="214" y="691"/>
                  </a:lnTo>
                  <a:lnTo>
                    <a:pt x="202" y="674"/>
                  </a:lnTo>
                  <a:lnTo>
                    <a:pt x="202" y="674"/>
                  </a:lnTo>
                  <a:lnTo>
                    <a:pt x="194" y="670"/>
                  </a:lnTo>
                  <a:lnTo>
                    <a:pt x="186" y="668"/>
                  </a:lnTo>
                  <a:lnTo>
                    <a:pt x="167" y="662"/>
                  </a:lnTo>
                  <a:lnTo>
                    <a:pt x="145" y="657"/>
                  </a:lnTo>
                  <a:lnTo>
                    <a:pt x="135" y="654"/>
                  </a:lnTo>
                  <a:lnTo>
                    <a:pt x="124" y="650"/>
                  </a:lnTo>
                  <a:lnTo>
                    <a:pt x="124" y="650"/>
                  </a:lnTo>
                  <a:lnTo>
                    <a:pt x="109" y="651"/>
                  </a:lnTo>
                  <a:lnTo>
                    <a:pt x="94" y="655"/>
                  </a:lnTo>
                  <a:lnTo>
                    <a:pt x="79" y="660"/>
                  </a:lnTo>
                  <a:lnTo>
                    <a:pt x="65" y="668"/>
                  </a:lnTo>
                  <a:lnTo>
                    <a:pt x="52" y="676"/>
                  </a:lnTo>
                  <a:lnTo>
                    <a:pt x="41" y="686"/>
                  </a:lnTo>
                  <a:lnTo>
                    <a:pt x="37" y="692"/>
                  </a:lnTo>
                  <a:lnTo>
                    <a:pt x="33" y="698"/>
                  </a:lnTo>
                  <a:lnTo>
                    <a:pt x="30" y="704"/>
                  </a:lnTo>
                  <a:lnTo>
                    <a:pt x="27" y="711"/>
                  </a:lnTo>
                  <a:lnTo>
                    <a:pt x="27" y="711"/>
                  </a:lnTo>
                  <a:lnTo>
                    <a:pt x="32" y="712"/>
                  </a:lnTo>
                  <a:lnTo>
                    <a:pt x="33" y="713"/>
                  </a:lnTo>
                  <a:lnTo>
                    <a:pt x="33" y="716"/>
                  </a:lnTo>
                  <a:lnTo>
                    <a:pt x="33" y="716"/>
                  </a:lnTo>
                  <a:lnTo>
                    <a:pt x="29" y="716"/>
                  </a:lnTo>
                  <a:lnTo>
                    <a:pt x="25" y="718"/>
                  </a:lnTo>
                  <a:lnTo>
                    <a:pt x="25" y="718"/>
                  </a:lnTo>
                  <a:lnTo>
                    <a:pt x="27" y="721"/>
                  </a:lnTo>
                  <a:lnTo>
                    <a:pt x="27" y="724"/>
                  </a:lnTo>
                  <a:lnTo>
                    <a:pt x="27" y="727"/>
                  </a:lnTo>
                  <a:lnTo>
                    <a:pt x="26" y="729"/>
                  </a:lnTo>
                  <a:lnTo>
                    <a:pt x="24" y="733"/>
                  </a:lnTo>
                  <a:lnTo>
                    <a:pt x="23" y="735"/>
                  </a:lnTo>
                  <a:lnTo>
                    <a:pt x="23" y="735"/>
                  </a:lnTo>
                  <a:close/>
                  <a:moveTo>
                    <a:pt x="1247" y="91"/>
                  </a:moveTo>
                  <a:lnTo>
                    <a:pt x="1247" y="91"/>
                  </a:lnTo>
                  <a:lnTo>
                    <a:pt x="1234" y="73"/>
                  </a:lnTo>
                  <a:lnTo>
                    <a:pt x="1221" y="56"/>
                  </a:lnTo>
                  <a:lnTo>
                    <a:pt x="1215" y="49"/>
                  </a:lnTo>
                  <a:lnTo>
                    <a:pt x="1207" y="41"/>
                  </a:lnTo>
                  <a:lnTo>
                    <a:pt x="1200" y="35"/>
                  </a:lnTo>
                  <a:lnTo>
                    <a:pt x="1191" y="30"/>
                  </a:lnTo>
                  <a:lnTo>
                    <a:pt x="1191" y="30"/>
                  </a:lnTo>
                  <a:lnTo>
                    <a:pt x="1184" y="26"/>
                  </a:lnTo>
                  <a:lnTo>
                    <a:pt x="1176" y="23"/>
                  </a:lnTo>
                  <a:lnTo>
                    <a:pt x="1170" y="21"/>
                  </a:lnTo>
                  <a:lnTo>
                    <a:pt x="1163" y="20"/>
                  </a:lnTo>
                  <a:lnTo>
                    <a:pt x="1150" y="19"/>
                  </a:lnTo>
                  <a:lnTo>
                    <a:pt x="1137" y="21"/>
                  </a:lnTo>
                  <a:lnTo>
                    <a:pt x="1124" y="23"/>
                  </a:lnTo>
                  <a:lnTo>
                    <a:pt x="1111" y="27"/>
                  </a:lnTo>
                  <a:lnTo>
                    <a:pt x="1085" y="37"/>
                  </a:lnTo>
                  <a:lnTo>
                    <a:pt x="1085" y="37"/>
                  </a:lnTo>
                  <a:lnTo>
                    <a:pt x="1059" y="46"/>
                  </a:lnTo>
                  <a:lnTo>
                    <a:pt x="1032" y="53"/>
                  </a:lnTo>
                  <a:lnTo>
                    <a:pt x="1007" y="62"/>
                  </a:lnTo>
                  <a:lnTo>
                    <a:pt x="996" y="67"/>
                  </a:lnTo>
                  <a:lnTo>
                    <a:pt x="986" y="72"/>
                  </a:lnTo>
                  <a:lnTo>
                    <a:pt x="976" y="78"/>
                  </a:lnTo>
                  <a:lnTo>
                    <a:pt x="968" y="85"/>
                  </a:lnTo>
                  <a:lnTo>
                    <a:pt x="960" y="93"/>
                  </a:lnTo>
                  <a:lnTo>
                    <a:pt x="953" y="102"/>
                  </a:lnTo>
                  <a:lnTo>
                    <a:pt x="947" y="112"/>
                  </a:lnTo>
                  <a:lnTo>
                    <a:pt x="944" y="124"/>
                  </a:lnTo>
                  <a:lnTo>
                    <a:pt x="941" y="138"/>
                  </a:lnTo>
                  <a:lnTo>
                    <a:pt x="940" y="153"/>
                  </a:lnTo>
                  <a:lnTo>
                    <a:pt x="940" y="153"/>
                  </a:lnTo>
                  <a:lnTo>
                    <a:pt x="941" y="177"/>
                  </a:lnTo>
                  <a:lnTo>
                    <a:pt x="943" y="204"/>
                  </a:lnTo>
                  <a:lnTo>
                    <a:pt x="946" y="231"/>
                  </a:lnTo>
                  <a:lnTo>
                    <a:pt x="950" y="258"/>
                  </a:lnTo>
                  <a:lnTo>
                    <a:pt x="958" y="311"/>
                  </a:lnTo>
                  <a:lnTo>
                    <a:pt x="961" y="336"/>
                  </a:lnTo>
                  <a:lnTo>
                    <a:pt x="962" y="359"/>
                  </a:lnTo>
                  <a:lnTo>
                    <a:pt x="962" y="359"/>
                  </a:lnTo>
                  <a:lnTo>
                    <a:pt x="976" y="340"/>
                  </a:lnTo>
                  <a:lnTo>
                    <a:pt x="992" y="323"/>
                  </a:lnTo>
                  <a:lnTo>
                    <a:pt x="1009" y="307"/>
                  </a:lnTo>
                  <a:lnTo>
                    <a:pt x="1027" y="293"/>
                  </a:lnTo>
                  <a:lnTo>
                    <a:pt x="1048" y="280"/>
                  </a:lnTo>
                  <a:lnTo>
                    <a:pt x="1068" y="269"/>
                  </a:lnTo>
                  <a:lnTo>
                    <a:pt x="1091" y="259"/>
                  </a:lnTo>
                  <a:lnTo>
                    <a:pt x="1113" y="249"/>
                  </a:lnTo>
                  <a:lnTo>
                    <a:pt x="1137" y="242"/>
                  </a:lnTo>
                  <a:lnTo>
                    <a:pt x="1162" y="234"/>
                  </a:lnTo>
                  <a:lnTo>
                    <a:pt x="1188" y="228"/>
                  </a:lnTo>
                  <a:lnTo>
                    <a:pt x="1214" y="222"/>
                  </a:lnTo>
                  <a:lnTo>
                    <a:pt x="1242" y="218"/>
                  </a:lnTo>
                  <a:lnTo>
                    <a:pt x="1269" y="214"/>
                  </a:lnTo>
                  <a:lnTo>
                    <a:pt x="1326" y="206"/>
                  </a:lnTo>
                  <a:lnTo>
                    <a:pt x="1326" y="206"/>
                  </a:lnTo>
                  <a:lnTo>
                    <a:pt x="1319" y="191"/>
                  </a:lnTo>
                  <a:lnTo>
                    <a:pt x="1310" y="176"/>
                  </a:lnTo>
                  <a:lnTo>
                    <a:pt x="1301" y="160"/>
                  </a:lnTo>
                  <a:lnTo>
                    <a:pt x="1290" y="146"/>
                  </a:lnTo>
                  <a:lnTo>
                    <a:pt x="1268" y="117"/>
                  </a:lnTo>
                  <a:lnTo>
                    <a:pt x="1247" y="91"/>
                  </a:lnTo>
                  <a:lnTo>
                    <a:pt x="1247" y="91"/>
                  </a:lnTo>
                  <a:close/>
                  <a:moveTo>
                    <a:pt x="1449" y="263"/>
                  </a:moveTo>
                  <a:lnTo>
                    <a:pt x="1449" y="263"/>
                  </a:lnTo>
                  <a:lnTo>
                    <a:pt x="1441" y="262"/>
                  </a:lnTo>
                  <a:lnTo>
                    <a:pt x="1431" y="261"/>
                  </a:lnTo>
                  <a:lnTo>
                    <a:pt x="1422" y="260"/>
                  </a:lnTo>
                  <a:lnTo>
                    <a:pt x="1412" y="259"/>
                  </a:lnTo>
                  <a:lnTo>
                    <a:pt x="1412" y="259"/>
                  </a:lnTo>
                  <a:lnTo>
                    <a:pt x="1386" y="250"/>
                  </a:lnTo>
                  <a:lnTo>
                    <a:pt x="1360" y="241"/>
                  </a:lnTo>
                  <a:lnTo>
                    <a:pt x="1347" y="237"/>
                  </a:lnTo>
                  <a:lnTo>
                    <a:pt x="1334" y="234"/>
                  </a:lnTo>
                  <a:lnTo>
                    <a:pt x="1321" y="232"/>
                  </a:lnTo>
                  <a:lnTo>
                    <a:pt x="1309" y="231"/>
                  </a:lnTo>
                  <a:lnTo>
                    <a:pt x="1309" y="231"/>
                  </a:lnTo>
                  <a:lnTo>
                    <a:pt x="1290" y="232"/>
                  </a:lnTo>
                  <a:lnTo>
                    <a:pt x="1269" y="234"/>
                  </a:lnTo>
                  <a:lnTo>
                    <a:pt x="1249" y="237"/>
                  </a:lnTo>
                  <a:lnTo>
                    <a:pt x="1229" y="241"/>
                  </a:lnTo>
                  <a:lnTo>
                    <a:pt x="1189" y="249"/>
                  </a:lnTo>
                  <a:lnTo>
                    <a:pt x="1154" y="259"/>
                  </a:lnTo>
                  <a:lnTo>
                    <a:pt x="1154" y="259"/>
                  </a:lnTo>
                  <a:lnTo>
                    <a:pt x="1131" y="265"/>
                  </a:lnTo>
                  <a:lnTo>
                    <a:pt x="1110" y="275"/>
                  </a:lnTo>
                  <a:lnTo>
                    <a:pt x="1089" y="284"/>
                  </a:lnTo>
                  <a:lnTo>
                    <a:pt x="1069" y="296"/>
                  </a:lnTo>
                  <a:lnTo>
                    <a:pt x="1050" y="308"/>
                  </a:lnTo>
                  <a:lnTo>
                    <a:pt x="1033" y="321"/>
                  </a:lnTo>
                  <a:lnTo>
                    <a:pt x="1016" y="335"/>
                  </a:lnTo>
                  <a:lnTo>
                    <a:pt x="1002" y="350"/>
                  </a:lnTo>
                  <a:lnTo>
                    <a:pt x="1002" y="350"/>
                  </a:lnTo>
                  <a:lnTo>
                    <a:pt x="995" y="355"/>
                  </a:lnTo>
                  <a:lnTo>
                    <a:pt x="990" y="359"/>
                  </a:lnTo>
                  <a:lnTo>
                    <a:pt x="985" y="365"/>
                  </a:lnTo>
                  <a:lnTo>
                    <a:pt x="979" y="369"/>
                  </a:lnTo>
                  <a:lnTo>
                    <a:pt x="979" y="369"/>
                  </a:lnTo>
                  <a:lnTo>
                    <a:pt x="969" y="382"/>
                  </a:lnTo>
                  <a:lnTo>
                    <a:pt x="960" y="397"/>
                  </a:lnTo>
                  <a:lnTo>
                    <a:pt x="953" y="412"/>
                  </a:lnTo>
                  <a:lnTo>
                    <a:pt x="945" y="429"/>
                  </a:lnTo>
                  <a:lnTo>
                    <a:pt x="933" y="462"/>
                  </a:lnTo>
                  <a:lnTo>
                    <a:pt x="927" y="479"/>
                  </a:lnTo>
                  <a:lnTo>
                    <a:pt x="920" y="496"/>
                  </a:lnTo>
                  <a:lnTo>
                    <a:pt x="920" y="496"/>
                  </a:lnTo>
                  <a:lnTo>
                    <a:pt x="912" y="517"/>
                  </a:lnTo>
                  <a:lnTo>
                    <a:pt x="901" y="536"/>
                  </a:lnTo>
                  <a:lnTo>
                    <a:pt x="892" y="555"/>
                  </a:lnTo>
                  <a:lnTo>
                    <a:pt x="884" y="576"/>
                  </a:lnTo>
                  <a:lnTo>
                    <a:pt x="884" y="576"/>
                  </a:lnTo>
                  <a:lnTo>
                    <a:pt x="878" y="594"/>
                  </a:lnTo>
                  <a:lnTo>
                    <a:pt x="874" y="612"/>
                  </a:lnTo>
                  <a:lnTo>
                    <a:pt x="870" y="631"/>
                  </a:lnTo>
                  <a:lnTo>
                    <a:pt x="866" y="650"/>
                  </a:lnTo>
                  <a:lnTo>
                    <a:pt x="866" y="650"/>
                  </a:lnTo>
                  <a:lnTo>
                    <a:pt x="860" y="673"/>
                  </a:lnTo>
                  <a:lnTo>
                    <a:pt x="855" y="698"/>
                  </a:lnTo>
                  <a:lnTo>
                    <a:pt x="851" y="722"/>
                  </a:lnTo>
                  <a:lnTo>
                    <a:pt x="848" y="748"/>
                  </a:lnTo>
                  <a:lnTo>
                    <a:pt x="845" y="774"/>
                  </a:lnTo>
                  <a:lnTo>
                    <a:pt x="844" y="801"/>
                  </a:lnTo>
                  <a:lnTo>
                    <a:pt x="845" y="829"/>
                  </a:lnTo>
                  <a:lnTo>
                    <a:pt x="849" y="858"/>
                  </a:lnTo>
                  <a:lnTo>
                    <a:pt x="849" y="858"/>
                  </a:lnTo>
                  <a:lnTo>
                    <a:pt x="849" y="852"/>
                  </a:lnTo>
                  <a:lnTo>
                    <a:pt x="850" y="847"/>
                  </a:lnTo>
                  <a:lnTo>
                    <a:pt x="852" y="842"/>
                  </a:lnTo>
                  <a:lnTo>
                    <a:pt x="854" y="839"/>
                  </a:lnTo>
                  <a:lnTo>
                    <a:pt x="858" y="832"/>
                  </a:lnTo>
                  <a:lnTo>
                    <a:pt x="860" y="826"/>
                  </a:lnTo>
                  <a:lnTo>
                    <a:pt x="862" y="822"/>
                  </a:lnTo>
                  <a:lnTo>
                    <a:pt x="862" y="822"/>
                  </a:lnTo>
                  <a:lnTo>
                    <a:pt x="880" y="805"/>
                  </a:lnTo>
                  <a:lnTo>
                    <a:pt x="897" y="788"/>
                  </a:lnTo>
                  <a:lnTo>
                    <a:pt x="931" y="751"/>
                  </a:lnTo>
                  <a:lnTo>
                    <a:pt x="948" y="733"/>
                  </a:lnTo>
                  <a:lnTo>
                    <a:pt x="965" y="715"/>
                  </a:lnTo>
                  <a:lnTo>
                    <a:pt x="984" y="697"/>
                  </a:lnTo>
                  <a:lnTo>
                    <a:pt x="1004" y="678"/>
                  </a:lnTo>
                  <a:lnTo>
                    <a:pt x="1004" y="678"/>
                  </a:lnTo>
                  <a:lnTo>
                    <a:pt x="1024" y="663"/>
                  </a:lnTo>
                  <a:lnTo>
                    <a:pt x="1045" y="648"/>
                  </a:lnTo>
                  <a:lnTo>
                    <a:pt x="1065" y="635"/>
                  </a:lnTo>
                  <a:lnTo>
                    <a:pt x="1086" y="621"/>
                  </a:lnTo>
                  <a:lnTo>
                    <a:pt x="1131" y="594"/>
                  </a:lnTo>
                  <a:lnTo>
                    <a:pt x="1178" y="568"/>
                  </a:lnTo>
                  <a:lnTo>
                    <a:pt x="1178" y="568"/>
                  </a:lnTo>
                  <a:lnTo>
                    <a:pt x="1208" y="552"/>
                  </a:lnTo>
                  <a:lnTo>
                    <a:pt x="1241" y="536"/>
                  </a:lnTo>
                  <a:lnTo>
                    <a:pt x="1272" y="521"/>
                  </a:lnTo>
                  <a:lnTo>
                    <a:pt x="1305" y="506"/>
                  </a:lnTo>
                  <a:lnTo>
                    <a:pt x="1338" y="492"/>
                  </a:lnTo>
                  <a:lnTo>
                    <a:pt x="1372" y="480"/>
                  </a:lnTo>
                  <a:lnTo>
                    <a:pt x="1407" y="469"/>
                  </a:lnTo>
                  <a:lnTo>
                    <a:pt x="1441" y="458"/>
                  </a:lnTo>
                  <a:lnTo>
                    <a:pt x="1476" y="449"/>
                  </a:lnTo>
                  <a:lnTo>
                    <a:pt x="1513" y="442"/>
                  </a:lnTo>
                  <a:lnTo>
                    <a:pt x="1548" y="436"/>
                  </a:lnTo>
                  <a:lnTo>
                    <a:pt x="1584" y="432"/>
                  </a:lnTo>
                  <a:lnTo>
                    <a:pt x="1621" y="430"/>
                  </a:lnTo>
                  <a:lnTo>
                    <a:pt x="1657" y="430"/>
                  </a:lnTo>
                  <a:lnTo>
                    <a:pt x="1693" y="433"/>
                  </a:lnTo>
                  <a:lnTo>
                    <a:pt x="1730" y="438"/>
                  </a:lnTo>
                  <a:lnTo>
                    <a:pt x="1730" y="438"/>
                  </a:lnTo>
                  <a:lnTo>
                    <a:pt x="1702" y="410"/>
                  </a:lnTo>
                  <a:lnTo>
                    <a:pt x="1673" y="382"/>
                  </a:lnTo>
                  <a:lnTo>
                    <a:pt x="1657" y="369"/>
                  </a:lnTo>
                  <a:lnTo>
                    <a:pt x="1642" y="356"/>
                  </a:lnTo>
                  <a:lnTo>
                    <a:pt x="1625" y="344"/>
                  </a:lnTo>
                  <a:lnTo>
                    <a:pt x="1608" y="333"/>
                  </a:lnTo>
                  <a:lnTo>
                    <a:pt x="1591" y="322"/>
                  </a:lnTo>
                  <a:lnTo>
                    <a:pt x="1572" y="311"/>
                  </a:lnTo>
                  <a:lnTo>
                    <a:pt x="1553" y="302"/>
                  </a:lnTo>
                  <a:lnTo>
                    <a:pt x="1534" y="292"/>
                  </a:lnTo>
                  <a:lnTo>
                    <a:pt x="1514" y="283"/>
                  </a:lnTo>
                  <a:lnTo>
                    <a:pt x="1493" y="276"/>
                  </a:lnTo>
                  <a:lnTo>
                    <a:pt x="1472" y="269"/>
                  </a:lnTo>
                  <a:lnTo>
                    <a:pt x="1449" y="263"/>
                  </a:lnTo>
                  <a:lnTo>
                    <a:pt x="1449" y="263"/>
                  </a:lnTo>
                  <a:close/>
                  <a:moveTo>
                    <a:pt x="869" y="426"/>
                  </a:moveTo>
                  <a:lnTo>
                    <a:pt x="869" y="426"/>
                  </a:lnTo>
                  <a:lnTo>
                    <a:pt x="875" y="429"/>
                  </a:lnTo>
                  <a:lnTo>
                    <a:pt x="881" y="433"/>
                  </a:lnTo>
                  <a:lnTo>
                    <a:pt x="888" y="440"/>
                  </a:lnTo>
                  <a:lnTo>
                    <a:pt x="892" y="444"/>
                  </a:lnTo>
                  <a:lnTo>
                    <a:pt x="897" y="446"/>
                  </a:lnTo>
                  <a:lnTo>
                    <a:pt x="902" y="449"/>
                  </a:lnTo>
                  <a:lnTo>
                    <a:pt x="911" y="453"/>
                  </a:lnTo>
                  <a:lnTo>
                    <a:pt x="911" y="453"/>
                  </a:lnTo>
                  <a:lnTo>
                    <a:pt x="913" y="449"/>
                  </a:lnTo>
                  <a:lnTo>
                    <a:pt x="915" y="445"/>
                  </a:lnTo>
                  <a:lnTo>
                    <a:pt x="918" y="438"/>
                  </a:lnTo>
                  <a:lnTo>
                    <a:pt x="919" y="430"/>
                  </a:lnTo>
                  <a:lnTo>
                    <a:pt x="923" y="423"/>
                  </a:lnTo>
                  <a:lnTo>
                    <a:pt x="923" y="423"/>
                  </a:lnTo>
                  <a:lnTo>
                    <a:pt x="915" y="418"/>
                  </a:lnTo>
                  <a:lnTo>
                    <a:pt x="908" y="413"/>
                  </a:lnTo>
                  <a:lnTo>
                    <a:pt x="901" y="406"/>
                  </a:lnTo>
                  <a:lnTo>
                    <a:pt x="897" y="400"/>
                  </a:lnTo>
                  <a:lnTo>
                    <a:pt x="894" y="393"/>
                  </a:lnTo>
                  <a:lnTo>
                    <a:pt x="892" y="385"/>
                  </a:lnTo>
                  <a:lnTo>
                    <a:pt x="890" y="376"/>
                  </a:lnTo>
                  <a:lnTo>
                    <a:pt x="890" y="369"/>
                  </a:lnTo>
                  <a:lnTo>
                    <a:pt x="892" y="362"/>
                  </a:lnTo>
                  <a:lnTo>
                    <a:pt x="895" y="354"/>
                  </a:lnTo>
                  <a:lnTo>
                    <a:pt x="899" y="348"/>
                  </a:lnTo>
                  <a:lnTo>
                    <a:pt x="904" y="341"/>
                  </a:lnTo>
                  <a:lnTo>
                    <a:pt x="912" y="336"/>
                  </a:lnTo>
                  <a:lnTo>
                    <a:pt x="919" y="332"/>
                  </a:lnTo>
                  <a:lnTo>
                    <a:pt x="929" y="328"/>
                  </a:lnTo>
                  <a:lnTo>
                    <a:pt x="940" y="327"/>
                  </a:lnTo>
                  <a:lnTo>
                    <a:pt x="940" y="327"/>
                  </a:lnTo>
                  <a:lnTo>
                    <a:pt x="939" y="322"/>
                  </a:lnTo>
                  <a:lnTo>
                    <a:pt x="938" y="317"/>
                  </a:lnTo>
                  <a:lnTo>
                    <a:pt x="938" y="306"/>
                  </a:lnTo>
                  <a:lnTo>
                    <a:pt x="936" y="296"/>
                  </a:lnTo>
                  <a:lnTo>
                    <a:pt x="934" y="293"/>
                  </a:lnTo>
                  <a:lnTo>
                    <a:pt x="932" y="290"/>
                  </a:lnTo>
                  <a:lnTo>
                    <a:pt x="932" y="290"/>
                  </a:lnTo>
                  <a:lnTo>
                    <a:pt x="923" y="293"/>
                  </a:lnTo>
                  <a:lnTo>
                    <a:pt x="912" y="297"/>
                  </a:lnTo>
                  <a:lnTo>
                    <a:pt x="903" y="302"/>
                  </a:lnTo>
                  <a:lnTo>
                    <a:pt x="895" y="308"/>
                  </a:lnTo>
                  <a:lnTo>
                    <a:pt x="888" y="314"/>
                  </a:lnTo>
                  <a:lnTo>
                    <a:pt x="882" y="321"/>
                  </a:lnTo>
                  <a:lnTo>
                    <a:pt x="875" y="329"/>
                  </a:lnTo>
                  <a:lnTo>
                    <a:pt x="871" y="338"/>
                  </a:lnTo>
                  <a:lnTo>
                    <a:pt x="868" y="348"/>
                  </a:lnTo>
                  <a:lnTo>
                    <a:pt x="865" y="357"/>
                  </a:lnTo>
                  <a:lnTo>
                    <a:pt x="863" y="367"/>
                  </a:lnTo>
                  <a:lnTo>
                    <a:pt x="863" y="378"/>
                  </a:lnTo>
                  <a:lnTo>
                    <a:pt x="863" y="389"/>
                  </a:lnTo>
                  <a:lnTo>
                    <a:pt x="864" y="401"/>
                  </a:lnTo>
                  <a:lnTo>
                    <a:pt x="866" y="413"/>
                  </a:lnTo>
                  <a:lnTo>
                    <a:pt x="869" y="426"/>
                  </a:lnTo>
                  <a:lnTo>
                    <a:pt x="869" y="426"/>
                  </a:lnTo>
                  <a:close/>
                  <a:moveTo>
                    <a:pt x="689" y="391"/>
                  </a:moveTo>
                  <a:lnTo>
                    <a:pt x="689" y="391"/>
                  </a:lnTo>
                  <a:lnTo>
                    <a:pt x="674" y="399"/>
                  </a:lnTo>
                  <a:lnTo>
                    <a:pt x="660" y="409"/>
                  </a:lnTo>
                  <a:lnTo>
                    <a:pt x="645" y="417"/>
                  </a:lnTo>
                  <a:lnTo>
                    <a:pt x="630" y="426"/>
                  </a:lnTo>
                  <a:lnTo>
                    <a:pt x="630" y="426"/>
                  </a:lnTo>
                  <a:lnTo>
                    <a:pt x="517" y="474"/>
                  </a:lnTo>
                  <a:lnTo>
                    <a:pt x="405" y="523"/>
                  </a:lnTo>
                  <a:lnTo>
                    <a:pt x="350" y="548"/>
                  </a:lnTo>
                  <a:lnTo>
                    <a:pt x="295" y="574"/>
                  </a:lnTo>
                  <a:lnTo>
                    <a:pt x="242" y="601"/>
                  </a:lnTo>
                  <a:lnTo>
                    <a:pt x="190" y="629"/>
                  </a:lnTo>
                  <a:lnTo>
                    <a:pt x="190" y="629"/>
                  </a:lnTo>
                  <a:lnTo>
                    <a:pt x="192" y="630"/>
                  </a:lnTo>
                  <a:lnTo>
                    <a:pt x="194" y="631"/>
                  </a:lnTo>
                  <a:lnTo>
                    <a:pt x="197" y="636"/>
                  </a:lnTo>
                  <a:lnTo>
                    <a:pt x="199" y="638"/>
                  </a:lnTo>
                  <a:lnTo>
                    <a:pt x="201" y="640"/>
                  </a:lnTo>
                  <a:lnTo>
                    <a:pt x="204" y="642"/>
                  </a:lnTo>
                  <a:lnTo>
                    <a:pt x="209" y="642"/>
                  </a:lnTo>
                  <a:lnTo>
                    <a:pt x="209" y="642"/>
                  </a:lnTo>
                  <a:lnTo>
                    <a:pt x="213" y="641"/>
                  </a:lnTo>
                  <a:lnTo>
                    <a:pt x="216" y="640"/>
                  </a:lnTo>
                  <a:lnTo>
                    <a:pt x="223" y="635"/>
                  </a:lnTo>
                  <a:lnTo>
                    <a:pt x="230" y="629"/>
                  </a:lnTo>
                  <a:lnTo>
                    <a:pt x="236" y="625"/>
                  </a:lnTo>
                  <a:lnTo>
                    <a:pt x="236" y="625"/>
                  </a:lnTo>
                  <a:lnTo>
                    <a:pt x="259" y="612"/>
                  </a:lnTo>
                  <a:lnTo>
                    <a:pt x="283" y="599"/>
                  </a:lnTo>
                  <a:lnTo>
                    <a:pt x="327" y="578"/>
                  </a:lnTo>
                  <a:lnTo>
                    <a:pt x="327" y="578"/>
                  </a:lnTo>
                  <a:lnTo>
                    <a:pt x="356" y="565"/>
                  </a:lnTo>
                  <a:lnTo>
                    <a:pt x="387" y="552"/>
                  </a:lnTo>
                  <a:lnTo>
                    <a:pt x="417" y="539"/>
                  </a:lnTo>
                  <a:lnTo>
                    <a:pt x="448" y="526"/>
                  </a:lnTo>
                  <a:lnTo>
                    <a:pt x="448" y="526"/>
                  </a:lnTo>
                  <a:lnTo>
                    <a:pt x="473" y="516"/>
                  </a:lnTo>
                  <a:lnTo>
                    <a:pt x="498" y="506"/>
                  </a:lnTo>
                  <a:lnTo>
                    <a:pt x="547" y="487"/>
                  </a:lnTo>
                  <a:lnTo>
                    <a:pt x="596" y="468"/>
                  </a:lnTo>
                  <a:lnTo>
                    <a:pt x="620" y="458"/>
                  </a:lnTo>
                  <a:lnTo>
                    <a:pt x="642" y="447"/>
                  </a:lnTo>
                  <a:lnTo>
                    <a:pt x="642" y="447"/>
                  </a:lnTo>
                  <a:lnTo>
                    <a:pt x="743" y="401"/>
                  </a:lnTo>
                  <a:lnTo>
                    <a:pt x="791" y="380"/>
                  </a:lnTo>
                  <a:lnTo>
                    <a:pt x="839" y="359"/>
                  </a:lnTo>
                  <a:lnTo>
                    <a:pt x="839" y="359"/>
                  </a:lnTo>
                  <a:lnTo>
                    <a:pt x="840" y="354"/>
                  </a:lnTo>
                  <a:lnTo>
                    <a:pt x="842" y="349"/>
                  </a:lnTo>
                  <a:lnTo>
                    <a:pt x="848" y="338"/>
                  </a:lnTo>
                  <a:lnTo>
                    <a:pt x="851" y="333"/>
                  </a:lnTo>
                  <a:lnTo>
                    <a:pt x="852" y="327"/>
                  </a:lnTo>
                  <a:lnTo>
                    <a:pt x="853" y="322"/>
                  </a:lnTo>
                  <a:lnTo>
                    <a:pt x="852" y="318"/>
                  </a:lnTo>
                  <a:lnTo>
                    <a:pt x="852" y="318"/>
                  </a:lnTo>
                  <a:lnTo>
                    <a:pt x="833" y="329"/>
                  </a:lnTo>
                  <a:lnTo>
                    <a:pt x="813" y="340"/>
                  </a:lnTo>
                  <a:lnTo>
                    <a:pt x="793" y="349"/>
                  </a:lnTo>
                  <a:lnTo>
                    <a:pt x="773" y="357"/>
                  </a:lnTo>
                  <a:lnTo>
                    <a:pt x="731" y="373"/>
                  </a:lnTo>
                  <a:lnTo>
                    <a:pt x="710" y="382"/>
                  </a:lnTo>
                  <a:lnTo>
                    <a:pt x="689" y="391"/>
                  </a:lnTo>
                  <a:lnTo>
                    <a:pt x="689" y="391"/>
                  </a:lnTo>
                  <a:close/>
                  <a:moveTo>
                    <a:pt x="935" y="401"/>
                  </a:moveTo>
                  <a:lnTo>
                    <a:pt x="935" y="401"/>
                  </a:lnTo>
                  <a:lnTo>
                    <a:pt x="942" y="387"/>
                  </a:lnTo>
                  <a:lnTo>
                    <a:pt x="944" y="380"/>
                  </a:lnTo>
                  <a:lnTo>
                    <a:pt x="945" y="373"/>
                  </a:lnTo>
                  <a:lnTo>
                    <a:pt x="945" y="366"/>
                  </a:lnTo>
                  <a:lnTo>
                    <a:pt x="944" y="359"/>
                  </a:lnTo>
                  <a:lnTo>
                    <a:pt x="942" y="353"/>
                  </a:lnTo>
                  <a:lnTo>
                    <a:pt x="938" y="347"/>
                  </a:lnTo>
                  <a:lnTo>
                    <a:pt x="938" y="347"/>
                  </a:lnTo>
                  <a:lnTo>
                    <a:pt x="934" y="349"/>
                  </a:lnTo>
                  <a:lnTo>
                    <a:pt x="931" y="351"/>
                  </a:lnTo>
                  <a:lnTo>
                    <a:pt x="926" y="356"/>
                  </a:lnTo>
                  <a:lnTo>
                    <a:pt x="923" y="364"/>
                  </a:lnTo>
                  <a:lnTo>
                    <a:pt x="920" y="372"/>
                  </a:lnTo>
                  <a:lnTo>
                    <a:pt x="920" y="381"/>
                  </a:lnTo>
                  <a:lnTo>
                    <a:pt x="922" y="385"/>
                  </a:lnTo>
                  <a:lnTo>
                    <a:pt x="923" y="389"/>
                  </a:lnTo>
                  <a:lnTo>
                    <a:pt x="925" y="393"/>
                  </a:lnTo>
                  <a:lnTo>
                    <a:pt x="928" y="396"/>
                  </a:lnTo>
                  <a:lnTo>
                    <a:pt x="931" y="399"/>
                  </a:lnTo>
                  <a:lnTo>
                    <a:pt x="935" y="401"/>
                  </a:lnTo>
                  <a:lnTo>
                    <a:pt x="935" y="401"/>
                  </a:lnTo>
                  <a:close/>
                  <a:moveTo>
                    <a:pt x="837" y="409"/>
                  </a:moveTo>
                  <a:lnTo>
                    <a:pt x="837" y="409"/>
                  </a:lnTo>
                  <a:lnTo>
                    <a:pt x="838" y="404"/>
                  </a:lnTo>
                  <a:lnTo>
                    <a:pt x="838" y="401"/>
                  </a:lnTo>
                  <a:lnTo>
                    <a:pt x="837" y="396"/>
                  </a:lnTo>
                  <a:lnTo>
                    <a:pt x="835" y="389"/>
                  </a:lnTo>
                  <a:lnTo>
                    <a:pt x="834" y="385"/>
                  </a:lnTo>
                  <a:lnTo>
                    <a:pt x="835" y="381"/>
                  </a:lnTo>
                  <a:lnTo>
                    <a:pt x="835" y="381"/>
                  </a:lnTo>
                  <a:lnTo>
                    <a:pt x="829" y="381"/>
                  </a:lnTo>
                  <a:lnTo>
                    <a:pt x="829" y="381"/>
                  </a:lnTo>
                  <a:lnTo>
                    <a:pt x="766" y="411"/>
                  </a:lnTo>
                  <a:lnTo>
                    <a:pt x="705" y="441"/>
                  </a:lnTo>
                  <a:lnTo>
                    <a:pt x="674" y="455"/>
                  </a:lnTo>
                  <a:lnTo>
                    <a:pt x="642" y="469"/>
                  </a:lnTo>
                  <a:lnTo>
                    <a:pt x="610" y="480"/>
                  </a:lnTo>
                  <a:lnTo>
                    <a:pt x="576" y="492"/>
                  </a:lnTo>
                  <a:lnTo>
                    <a:pt x="576" y="492"/>
                  </a:lnTo>
                  <a:lnTo>
                    <a:pt x="567" y="497"/>
                  </a:lnTo>
                  <a:lnTo>
                    <a:pt x="556" y="504"/>
                  </a:lnTo>
                  <a:lnTo>
                    <a:pt x="534" y="514"/>
                  </a:lnTo>
                  <a:lnTo>
                    <a:pt x="510" y="522"/>
                  </a:lnTo>
                  <a:lnTo>
                    <a:pt x="485" y="532"/>
                  </a:lnTo>
                  <a:lnTo>
                    <a:pt x="485" y="532"/>
                  </a:lnTo>
                  <a:lnTo>
                    <a:pt x="463" y="541"/>
                  </a:lnTo>
                  <a:lnTo>
                    <a:pt x="442" y="552"/>
                  </a:lnTo>
                  <a:lnTo>
                    <a:pt x="419" y="563"/>
                  </a:lnTo>
                  <a:lnTo>
                    <a:pt x="397" y="574"/>
                  </a:lnTo>
                  <a:lnTo>
                    <a:pt x="397" y="574"/>
                  </a:lnTo>
                  <a:lnTo>
                    <a:pt x="322" y="603"/>
                  </a:lnTo>
                  <a:lnTo>
                    <a:pt x="284" y="621"/>
                  </a:lnTo>
                  <a:lnTo>
                    <a:pt x="251" y="637"/>
                  </a:lnTo>
                  <a:lnTo>
                    <a:pt x="251" y="637"/>
                  </a:lnTo>
                  <a:lnTo>
                    <a:pt x="244" y="642"/>
                  </a:lnTo>
                  <a:lnTo>
                    <a:pt x="238" y="646"/>
                  </a:lnTo>
                  <a:lnTo>
                    <a:pt x="235" y="652"/>
                  </a:lnTo>
                  <a:lnTo>
                    <a:pt x="234" y="657"/>
                  </a:lnTo>
                  <a:lnTo>
                    <a:pt x="234" y="662"/>
                  </a:lnTo>
                  <a:lnTo>
                    <a:pt x="235" y="668"/>
                  </a:lnTo>
                  <a:lnTo>
                    <a:pt x="237" y="673"/>
                  </a:lnTo>
                  <a:lnTo>
                    <a:pt x="241" y="678"/>
                  </a:lnTo>
                  <a:lnTo>
                    <a:pt x="248" y="690"/>
                  </a:lnTo>
                  <a:lnTo>
                    <a:pt x="257" y="702"/>
                  </a:lnTo>
                  <a:lnTo>
                    <a:pt x="263" y="714"/>
                  </a:lnTo>
                  <a:lnTo>
                    <a:pt x="265" y="719"/>
                  </a:lnTo>
                  <a:lnTo>
                    <a:pt x="266" y="726"/>
                  </a:lnTo>
                  <a:lnTo>
                    <a:pt x="266" y="726"/>
                  </a:lnTo>
                  <a:lnTo>
                    <a:pt x="304" y="707"/>
                  </a:lnTo>
                  <a:lnTo>
                    <a:pt x="341" y="690"/>
                  </a:lnTo>
                  <a:lnTo>
                    <a:pt x="417" y="658"/>
                  </a:lnTo>
                  <a:lnTo>
                    <a:pt x="570" y="594"/>
                  </a:lnTo>
                  <a:lnTo>
                    <a:pt x="645" y="562"/>
                  </a:lnTo>
                  <a:lnTo>
                    <a:pt x="720" y="527"/>
                  </a:lnTo>
                  <a:lnTo>
                    <a:pt x="757" y="510"/>
                  </a:lnTo>
                  <a:lnTo>
                    <a:pt x="793" y="492"/>
                  </a:lnTo>
                  <a:lnTo>
                    <a:pt x="828" y="473"/>
                  </a:lnTo>
                  <a:lnTo>
                    <a:pt x="864" y="453"/>
                  </a:lnTo>
                  <a:lnTo>
                    <a:pt x="864" y="453"/>
                  </a:lnTo>
                  <a:lnTo>
                    <a:pt x="862" y="451"/>
                  </a:lnTo>
                  <a:lnTo>
                    <a:pt x="859" y="450"/>
                  </a:lnTo>
                  <a:lnTo>
                    <a:pt x="855" y="446"/>
                  </a:lnTo>
                  <a:lnTo>
                    <a:pt x="853" y="441"/>
                  </a:lnTo>
                  <a:lnTo>
                    <a:pt x="850" y="433"/>
                  </a:lnTo>
                  <a:lnTo>
                    <a:pt x="844" y="419"/>
                  </a:lnTo>
                  <a:lnTo>
                    <a:pt x="841" y="413"/>
                  </a:lnTo>
                  <a:lnTo>
                    <a:pt x="837" y="409"/>
                  </a:lnTo>
                  <a:lnTo>
                    <a:pt x="837" y="409"/>
                  </a:lnTo>
                  <a:close/>
                  <a:moveTo>
                    <a:pt x="1677" y="640"/>
                  </a:moveTo>
                  <a:lnTo>
                    <a:pt x="1677" y="640"/>
                  </a:lnTo>
                  <a:lnTo>
                    <a:pt x="1695" y="621"/>
                  </a:lnTo>
                  <a:lnTo>
                    <a:pt x="1711" y="601"/>
                  </a:lnTo>
                  <a:lnTo>
                    <a:pt x="1726" y="582"/>
                  </a:lnTo>
                  <a:lnTo>
                    <a:pt x="1732" y="572"/>
                  </a:lnTo>
                  <a:lnTo>
                    <a:pt x="1737" y="562"/>
                  </a:lnTo>
                  <a:lnTo>
                    <a:pt x="1743" y="552"/>
                  </a:lnTo>
                  <a:lnTo>
                    <a:pt x="1747" y="541"/>
                  </a:lnTo>
                  <a:lnTo>
                    <a:pt x="1750" y="530"/>
                  </a:lnTo>
                  <a:lnTo>
                    <a:pt x="1752" y="519"/>
                  </a:lnTo>
                  <a:lnTo>
                    <a:pt x="1752" y="507"/>
                  </a:lnTo>
                  <a:lnTo>
                    <a:pt x="1752" y="495"/>
                  </a:lnTo>
                  <a:lnTo>
                    <a:pt x="1750" y="483"/>
                  </a:lnTo>
                  <a:lnTo>
                    <a:pt x="1747" y="470"/>
                  </a:lnTo>
                  <a:lnTo>
                    <a:pt x="1747" y="470"/>
                  </a:lnTo>
                  <a:lnTo>
                    <a:pt x="1737" y="463"/>
                  </a:lnTo>
                  <a:lnTo>
                    <a:pt x="1728" y="459"/>
                  </a:lnTo>
                  <a:lnTo>
                    <a:pt x="1717" y="455"/>
                  </a:lnTo>
                  <a:lnTo>
                    <a:pt x="1705" y="453"/>
                  </a:lnTo>
                  <a:lnTo>
                    <a:pt x="1705" y="453"/>
                  </a:lnTo>
                  <a:lnTo>
                    <a:pt x="1686" y="450"/>
                  </a:lnTo>
                  <a:lnTo>
                    <a:pt x="1666" y="449"/>
                  </a:lnTo>
                  <a:lnTo>
                    <a:pt x="1646" y="448"/>
                  </a:lnTo>
                  <a:lnTo>
                    <a:pt x="1626" y="448"/>
                  </a:lnTo>
                  <a:lnTo>
                    <a:pt x="1607" y="449"/>
                  </a:lnTo>
                  <a:lnTo>
                    <a:pt x="1586" y="451"/>
                  </a:lnTo>
                  <a:lnTo>
                    <a:pt x="1548" y="456"/>
                  </a:lnTo>
                  <a:lnTo>
                    <a:pt x="1510" y="462"/>
                  </a:lnTo>
                  <a:lnTo>
                    <a:pt x="1475" y="470"/>
                  </a:lnTo>
                  <a:lnTo>
                    <a:pt x="1442" y="478"/>
                  </a:lnTo>
                  <a:lnTo>
                    <a:pt x="1412" y="487"/>
                  </a:lnTo>
                  <a:lnTo>
                    <a:pt x="1412" y="487"/>
                  </a:lnTo>
                  <a:lnTo>
                    <a:pt x="1417" y="506"/>
                  </a:lnTo>
                  <a:lnTo>
                    <a:pt x="1423" y="525"/>
                  </a:lnTo>
                  <a:lnTo>
                    <a:pt x="1434" y="562"/>
                  </a:lnTo>
                  <a:lnTo>
                    <a:pt x="1447" y="597"/>
                  </a:lnTo>
                  <a:lnTo>
                    <a:pt x="1461" y="630"/>
                  </a:lnTo>
                  <a:lnTo>
                    <a:pt x="1474" y="665"/>
                  </a:lnTo>
                  <a:lnTo>
                    <a:pt x="1486" y="698"/>
                  </a:lnTo>
                  <a:lnTo>
                    <a:pt x="1490" y="715"/>
                  </a:lnTo>
                  <a:lnTo>
                    <a:pt x="1494" y="732"/>
                  </a:lnTo>
                  <a:lnTo>
                    <a:pt x="1499" y="750"/>
                  </a:lnTo>
                  <a:lnTo>
                    <a:pt x="1501" y="767"/>
                  </a:lnTo>
                  <a:lnTo>
                    <a:pt x="1501" y="767"/>
                  </a:lnTo>
                  <a:lnTo>
                    <a:pt x="1551" y="739"/>
                  </a:lnTo>
                  <a:lnTo>
                    <a:pt x="1575" y="726"/>
                  </a:lnTo>
                  <a:lnTo>
                    <a:pt x="1596" y="711"/>
                  </a:lnTo>
                  <a:lnTo>
                    <a:pt x="1619" y="695"/>
                  </a:lnTo>
                  <a:lnTo>
                    <a:pt x="1639" y="678"/>
                  </a:lnTo>
                  <a:lnTo>
                    <a:pt x="1658" y="660"/>
                  </a:lnTo>
                  <a:lnTo>
                    <a:pt x="1677" y="640"/>
                  </a:lnTo>
                  <a:lnTo>
                    <a:pt x="1677" y="640"/>
                  </a:lnTo>
                  <a:close/>
                  <a:moveTo>
                    <a:pt x="881" y="477"/>
                  </a:moveTo>
                  <a:lnTo>
                    <a:pt x="881" y="477"/>
                  </a:lnTo>
                  <a:lnTo>
                    <a:pt x="883" y="476"/>
                  </a:lnTo>
                  <a:lnTo>
                    <a:pt x="883" y="475"/>
                  </a:lnTo>
                  <a:lnTo>
                    <a:pt x="881" y="475"/>
                  </a:lnTo>
                  <a:lnTo>
                    <a:pt x="881" y="475"/>
                  </a:lnTo>
                  <a:lnTo>
                    <a:pt x="877" y="478"/>
                  </a:lnTo>
                  <a:lnTo>
                    <a:pt x="871" y="480"/>
                  </a:lnTo>
                  <a:lnTo>
                    <a:pt x="859" y="485"/>
                  </a:lnTo>
                  <a:lnTo>
                    <a:pt x="839" y="489"/>
                  </a:lnTo>
                  <a:lnTo>
                    <a:pt x="839" y="489"/>
                  </a:lnTo>
                  <a:lnTo>
                    <a:pt x="832" y="492"/>
                  </a:lnTo>
                  <a:lnTo>
                    <a:pt x="823" y="495"/>
                  </a:lnTo>
                  <a:lnTo>
                    <a:pt x="806" y="504"/>
                  </a:lnTo>
                  <a:lnTo>
                    <a:pt x="788" y="514"/>
                  </a:lnTo>
                  <a:lnTo>
                    <a:pt x="771" y="524"/>
                  </a:lnTo>
                  <a:lnTo>
                    <a:pt x="753" y="536"/>
                  </a:lnTo>
                  <a:lnTo>
                    <a:pt x="736" y="546"/>
                  </a:lnTo>
                  <a:lnTo>
                    <a:pt x="720" y="554"/>
                  </a:lnTo>
                  <a:lnTo>
                    <a:pt x="704" y="561"/>
                  </a:lnTo>
                  <a:lnTo>
                    <a:pt x="704" y="561"/>
                  </a:lnTo>
                  <a:lnTo>
                    <a:pt x="688" y="566"/>
                  </a:lnTo>
                  <a:lnTo>
                    <a:pt x="672" y="572"/>
                  </a:lnTo>
                  <a:lnTo>
                    <a:pt x="640" y="585"/>
                  </a:lnTo>
                  <a:lnTo>
                    <a:pt x="579" y="612"/>
                  </a:lnTo>
                  <a:lnTo>
                    <a:pt x="579" y="612"/>
                  </a:lnTo>
                  <a:lnTo>
                    <a:pt x="542" y="628"/>
                  </a:lnTo>
                  <a:lnTo>
                    <a:pt x="505" y="643"/>
                  </a:lnTo>
                  <a:lnTo>
                    <a:pt x="471" y="657"/>
                  </a:lnTo>
                  <a:lnTo>
                    <a:pt x="439" y="671"/>
                  </a:lnTo>
                  <a:lnTo>
                    <a:pt x="439" y="671"/>
                  </a:lnTo>
                  <a:lnTo>
                    <a:pt x="417" y="681"/>
                  </a:lnTo>
                  <a:lnTo>
                    <a:pt x="396" y="689"/>
                  </a:lnTo>
                  <a:lnTo>
                    <a:pt x="353" y="705"/>
                  </a:lnTo>
                  <a:lnTo>
                    <a:pt x="332" y="714"/>
                  </a:lnTo>
                  <a:lnTo>
                    <a:pt x="311" y="723"/>
                  </a:lnTo>
                  <a:lnTo>
                    <a:pt x="291" y="733"/>
                  </a:lnTo>
                  <a:lnTo>
                    <a:pt x="272" y="745"/>
                  </a:lnTo>
                  <a:lnTo>
                    <a:pt x="272" y="745"/>
                  </a:lnTo>
                  <a:lnTo>
                    <a:pt x="273" y="751"/>
                  </a:lnTo>
                  <a:lnTo>
                    <a:pt x="274" y="759"/>
                  </a:lnTo>
                  <a:lnTo>
                    <a:pt x="274" y="762"/>
                  </a:lnTo>
                  <a:lnTo>
                    <a:pt x="273" y="766"/>
                  </a:lnTo>
                  <a:lnTo>
                    <a:pt x="272" y="771"/>
                  </a:lnTo>
                  <a:lnTo>
                    <a:pt x="268" y="775"/>
                  </a:lnTo>
                  <a:lnTo>
                    <a:pt x="268" y="775"/>
                  </a:lnTo>
                  <a:lnTo>
                    <a:pt x="305" y="752"/>
                  </a:lnTo>
                  <a:lnTo>
                    <a:pt x="342" y="732"/>
                  </a:lnTo>
                  <a:lnTo>
                    <a:pt x="380" y="713"/>
                  </a:lnTo>
                  <a:lnTo>
                    <a:pt x="418" y="695"/>
                  </a:lnTo>
                  <a:lnTo>
                    <a:pt x="458" y="677"/>
                  </a:lnTo>
                  <a:lnTo>
                    <a:pt x="496" y="660"/>
                  </a:lnTo>
                  <a:lnTo>
                    <a:pt x="576" y="627"/>
                  </a:lnTo>
                  <a:lnTo>
                    <a:pt x="576" y="627"/>
                  </a:lnTo>
                  <a:lnTo>
                    <a:pt x="601" y="616"/>
                  </a:lnTo>
                  <a:lnTo>
                    <a:pt x="626" y="605"/>
                  </a:lnTo>
                  <a:lnTo>
                    <a:pt x="675" y="581"/>
                  </a:lnTo>
                  <a:lnTo>
                    <a:pt x="701" y="570"/>
                  </a:lnTo>
                  <a:lnTo>
                    <a:pt x="727" y="561"/>
                  </a:lnTo>
                  <a:lnTo>
                    <a:pt x="752" y="552"/>
                  </a:lnTo>
                  <a:lnTo>
                    <a:pt x="780" y="546"/>
                  </a:lnTo>
                  <a:lnTo>
                    <a:pt x="780" y="546"/>
                  </a:lnTo>
                  <a:lnTo>
                    <a:pt x="840" y="516"/>
                  </a:lnTo>
                  <a:lnTo>
                    <a:pt x="901" y="485"/>
                  </a:lnTo>
                  <a:lnTo>
                    <a:pt x="901" y="485"/>
                  </a:lnTo>
                  <a:lnTo>
                    <a:pt x="900" y="483"/>
                  </a:lnTo>
                  <a:lnTo>
                    <a:pt x="898" y="481"/>
                  </a:lnTo>
                  <a:lnTo>
                    <a:pt x="893" y="481"/>
                  </a:lnTo>
                  <a:lnTo>
                    <a:pt x="886" y="480"/>
                  </a:lnTo>
                  <a:lnTo>
                    <a:pt x="883" y="479"/>
                  </a:lnTo>
                  <a:lnTo>
                    <a:pt x="881" y="477"/>
                  </a:lnTo>
                  <a:lnTo>
                    <a:pt x="881" y="477"/>
                  </a:lnTo>
                  <a:close/>
                  <a:moveTo>
                    <a:pt x="1478" y="745"/>
                  </a:moveTo>
                  <a:lnTo>
                    <a:pt x="1478" y="745"/>
                  </a:lnTo>
                  <a:lnTo>
                    <a:pt x="1476" y="733"/>
                  </a:lnTo>
                  <a:lnTo>
                    <a:pt x="1473" y="721"/>
                  </a:lnTo>
                  <a:lnTo>
                    <a:pt x="1463" y="696"/>
                  </a:lnTo>
                  <a:lnTo>
                    <a:pt x="1442" y="642"/>
                  </a:lnTo>
                  <a:lnTo>
                    <a:pt x="1442" y="642"/>
                  </a:lnTo>
                  <a:lnTo>
                    <a:pt x="1439" y="632"/>
                  </a:lnTo>
                  <a:lnTo>
                    <a:pt x="1437" y="622"/>
                  </a:lnTo>
                  <a:lnTo>
                    <a:pt x="1434" y="611"/>
                  </a:lnTo>
                  <a:lnTo>
                    <a:pt x="1432" y="600"/>
                  </a:lnTo>
                  <a:lnTo>
                    <a:pt x="1432" y="600"/>
                  </a:lnTo>
                  <a:lnTo>
                    <a:pt x="1427" y="586"/>
                  </a:lnTo>
                  <a:lnTo>
                    <a:pt x="1419" y="575"/>
                  </a:lnTo>
                  <a:lnTo>
                    <a:pt x="1413" y="563"/>
                  </a:lnTo>
                  <a:lnTo>
                    <a:pt x="1408" y="551"/>
                  </a:lnTo>
                  <a:lnTo>
                    <a:pt x="1408" y="551"/>
                  </a:lnTo>
                  <a:lnTo>
                    <a:pt x="1402" y="535"/>
                  </a:lnTo>
                  <a:lnTo>
                    <a:pt x="1398" y="521"/>
                  </a:lnTo>
                  <a:lnTo>
                    <a:pt x="1395" y="515"/>
                  </a:lnTo>
                  <a:lnTo>
                    <a:pt x="1392" y="509"/>
                  </a:lnTo>
                  <a:lnTo>
                    <a:pt x="1386" y="504"/>
                  </a:lnTo>
                  <a:lnTo>
                    <a:pt x="1381" y="500"/>
                  </a:lnTo>
                  <a:lnTo>
                    <a:pt x="1381" y="500"/>
                  </a:lnTo>
                  <a:lnTo>
                    <a:pt x="1371" y="502"/>
                  </a:lnTo>
                  <a:lnTo>
                    <a:pt x="1363" y="505"/>
                  </a:lnTo>
                  <a:lnTo>
                    <a:pt x="1354" y="508"/>
                  </a:lnTo>
                  <a:lnTo>
                    <a:pt x="1351" y="510"/>
                  </a:lnTo>
                  <a:lnTo>
                    <a:pt x="1349" y="514"/>
                  </a:lnTo>
                  <a:lnTo>
                    <a:pt x="1349" y="514"/>
                  </a:lnTo>
                  <a:lnTo>
                    <a:pt x="1354" y="536"/>
                  </a:lnTo>
                  <a:lnTo>
                    <a:pt x="1362" y="560"/>
                  </a:lnTo>
                  <a:lnTo>
                    <a:pt x="1371" y="584"/>
                  </a:lnTo>
                  <a:lnTo>
                    <a:pt x="1382" y="609"/>
                  </a:lnTo>
                  <a:lnTo>
                    <a:pt x="1405" y="659"/>
                  </a:lnTo>
                  <a:lnTo>
                    <a:pt x="1427" y="708"/>
                  </a:lnTo>
                  <a:lnTo>
                    <a:pt x="1427" y="708"/>
                  </a:lnTo>
                  <a:lnTo>
                    <a:pt x="1432" y="722"/>
                  </a:lnTo>
                  <a:lnTo>
                    <a:pt x="1434" y="735"/>
                  </a:lnTo>
                  <a:lnTo>
                    <a:pt x="1435" y="746"/>
                  </a:lnTo>
                  <a:lnTo>
                    <a:pt x="1434" y="756"/>
                  </a:lnTo>
                  <a:lnTo>
                    <a:pt x="1434" y="756"/>
                  </a:lnTo>
                  <a:lnTo>
                    <a:pt x="1432" y="761"/>
                  </a:lnTo>
                  <a:lnTo>
                    <a:pt x="1428" y="766"/>
                  </a:lnTo>
                  <a:lnTo>
                    <a:pt x="1424" y="771"/>
                  </a:lnTo>
                  <a:lnTo>
                    <a:pt x="1417" y="773"/>
                  </a:lnTo>
                  <a:lnTo>
                    <a:pt x="1411" y="774"/>
                  </a:lnTo>
                  <a:lnTo>
                    <a:pt x="1404" y="774"/>
                  </a:lnTo>
                  <a:lnTo>
                    <a:pt x="1399" y="772"/>
                  </a:lnTo>
                  <a:lnTo>
                    <a:pt x="1393" y="767"/>
                  </a:lnTo>
                  <a:lnTo>
                    <a:pt x="1393" y="767"/>
                  </a:lnTo>
                  <a:lnTo>
                    <a:pt x="1381" y="735"/>
                  </a:lnTo>
                  <a:lnTo>
                    <a:pt x="1368" y="705"/>
                  </a:lnTo>
                  <a:lnTo>
                    <a:pt x="1355" y="677"/>
                  </a:lnTo>
                  <a:lnTo>
                    <a:pt x="1341" y="650"/>
                  </a:lnTo>
                  <a:lnTo>
                    <a:pt x="1312" y="595"/>
                  </a:lnTo>
                  <a:lnTo>
                    <a:pt x="1298" y="567"/>
                  </a:lnTo>
                  <a:lnTo>
                    <a:pt x="1284" y="538"/>
                  </a:lnTo>
                  <a:lnTo>
                    <a:pt x="1284" y="538"/>
                  </a:lnTo>
                  <a:lnTo>
                    <a:pt x="1278" y="540"/>
                  </a:lnTo>
                  <a:lnTo>
                    <a:pt x="1273" y="541"/>
                  </a:lnTo>
                  <a:lnTo>
                    <a:pt x="1268" y="545"/>
                  </a:lnTo>
                  <a:lnTo>
                    <a:pt x="1265" y="549"/>
                  </a:lnTo>
                  <a:lnTo>
                    <a:pt x="1265" y="549"/>
                  </a:lnTo>
                  <a:lnTo>
                    <a:pt x="1269" y="566"/>
                  </a:lnTo>
                  <a:lnTo>
                    <a:pt x="1275" y="583"/>
                  </a:lnTo>
                  <a:lnTo>
                    <a:pt x="1281" y="601"/>
                  </a:lnTo>
                  <a:lnTo>
                    <a:pt x="1290" y="618"/>
                  </a:lnTo>
                  <a:lnTo>
                    <a:pt x="1306" y="655"/>
                  </a:lnTo>
                  <a:lnTo>
                    <a:pt x="1324" y="691"/>
                  </a:lnTo>
                  <a:lnTo>
                    <a:pt x="1324" y="691"/>
                  </a:lnTo>
                  <a:lnTo>
                    <a:pt x="1336" y="718"/>
                  </a:lnTo>
                  <a:lnTo>
                    <a:pt x="1342" y="733"/>
                  </a:lnTo>
                  <a:lnTo>
                    <a:pt x="1347" y="747"/>
                  </a:lnTo>
                  <a:lnTo>
                    <a:pt x="1350" y="762"/>
                  </a:lnTo>
                  <a:lnTo>
                    <a:pt x="1350" y="769"/>
                  </a:lnTo>
                  <a:lnTo>
                    <a:pt x="1350" y="777"/>
                  </a:lnTo>
                  <a:lnTo>
                    <a:pt x="1349" y="783"/>
                  </a:lnTo>
                  <a:lnTo>
                    <a:pt x="1348" y="791"/>
                  </a:lnTo>
                  <a:lnTo>
                    <a:pt x="1344" y="797"/>
                  </a:lnTo>
                  <a:lnTo>
                    <a:pt x="1341" y="804"/>
                  </a:lnTo>
                  <a:lnTo>
                    <a:pt x="1341" y="804"/>
                  </a:lnTo>
                  <a:lnTo>
                    <a:pt x="1336" y="805"/>
                  </a:lnTo>
                  <a:lnTo>
                    <a:pt x="1331" y="804"/>
                  </a:lnTo>
                  <a:lnTo>
                    <a:pt x="1325" y="803"/>
                  </a:lnTo>
                  <a:lnTo>
                    <a:pt x="1320" y="801"/>
                  </a:lnTo>
                  <a:lnTo>
                    <a:pt x="1309" y="793"/>
                  </a:lnTo>
                  <a:lnTo>
                    <a:pt x="1299" y="783"/>
                  </a:lnTo>
                  <a:lnTo>
                    <a:pt x="1291" y="774"/>
                  </a:lnTo>
                  <a:lnTo>
                    <a:pt x="1283" y="762"/>
                  </a:lnTo>
                  <a:lnTo>
                    <a:pt x="1272" y="743"/>
                  </a:lnTo>
                  <a:lnTo>
                    <a:pt x="1272" y="743"/>
                  </a:lnTo>
                  <a:lnTo>
                    <a:pt x="1263" y="723"/>
                  </a:lnTo>
                  <a:lnTo>
                    <a:pt x="1253" y="703"/>
                  </a:lnTo>
                  <a:lnTo>
                    <a:pt x="1236" y="659"/>
                  </a:lnTo>
                  <a:lnTo>
                    <a:pt x="1219" y="616"/>
                  </a:lnTo>
                  <a:lnTo>
                    <a:pt x="1212" y="596"/>
                  </a:lnTo>
                  <a:lnTo>
                    <a:pt x="1203" y="578"/>
                  </a:lnTo>
                  <a:lnTo>
                    <a:pt x="1203" y="578"/>
                  </a:lnTo>
                  <a:lnTo>
                    <a:pt x="1195" y="581"/>
                  </a:lnTo>
                  <a:lnTo>
                    <a:pt x="1187" y="584"/>
                  </a:lnTo>
                  <a:lnTo>
                    <a:pt x="1171" y="593"/>
                  </a:lnTo>
                  <a:lnTo>
                    <a:pt x="1171" y="593"/>
                  </a:lnTo>
                  <a:lnTo>
                    <a:pt x="1171" y="596"/>
                  </a:lnTo>
                  <a:lnTo>
                    <a:pt x="1172" y="598"/>
                  </a:lnTo>
                  <a:lnTo>
                    <a:pt x="1175" y="600"/>
                  </a:lnTo>
                  <a:lnTo>
                    <a:pt x="1177" y="602"/>
                  </a:lnTo>
                  <a:lnTo>
                    <a:pt x="1178" y="603"/>
                  </a:lnTo>
                  <a:lnTo>
                    <a:pt x="1180" y="607"/>
                  </a:lnTo>
                  <a:lnTo>
                    <a:pt x="1178" y="610"/>
                  </a:lnTo>
                  <a:lnTo>
                    <a:pt x="1178" y="610"/>
                  </a:lnTo>
                  <a:lnTo>
                    <a:pt x="1178" y="614"/>
                  </a:lnTo>
                  <a:lnTo>
                    <a:pt x="1177" y="620"/>
                  </a:lnTo>
                  <a:lnTo>
                    <a:pt x="1180" y="628"/>
                  </a:lnTo>
                  <a:lnTo>
                    <a:pt x="1183" y="638"/>
                  </a:lnTo>
                  <a:lnTo>
                    <a:pt x="1188" y="648"/>
                  </a:lnTo>
                  <a:lnTo>
                    <a:pt x="1201" y="668"/>
                  </a:lnTo>
                  <a:lnTo>
                    <a:pt x="1216" y="689"/>
                  </a:lnTo>
                  <a:lnTo>
                    <a:pt x="1216" y="689"/>
                  </a:lnTo>
                  <a:lnTo>
                    <a:pt x="1222" y="700"/>
                  </a:lnTo>
                  <a:lnTo>
                    <a:pt x="1228" y="711"/>
                  </a:lnTo>
                  <a:lnTo>
                    <a:pt x="1239" y="734"/>
                  </a:lnTo>
                  <a:lnTo>
                    <a:pt x="1250" y="759"/>
                  </a:lnTo>
                  <a:lnTo>
                    <a:pt x="1262" y="782"/>
                  </a:lnTo>
                  <a:lnTo>
                    <a:pt x="1262" y="782"/>
                  </a:lnTo>
                  <a:lnTo>
                    <a:pt x="1268" y="792"/>
                  </a:lnTo>
                  <a:lnTo>
                    <a:pt x="1276" y="803"/>
                  </a:lnTo>
                  <a:lnTo>
                    <a:pt x="1284" y="813"/>
                  </a:lnTo>
                  <a:lnTo>
                    <a:pt x="1292" y="824"/>
                  </a:lnTo>
                  <a:lnTo>
                    <a:pt x="1292" y="824"/>
                  </a:lnTo>
                  <a:lnTo>
                    <a:pt x="1304" y="844"/>
                  </a:lnTo>
                  <a:lnTo>
                    <a:pt x="1309" y="854"/>
                  </a:lnTo>
                  <a:lnTo>
                    <a:pt x="1314" y="864"/>
                  </a:lnTo>
                  <a:lnTo>
                    <a:pt x="1322" y="871"/>
                  </a:lnTo>
                  <a:lnTo>
                    <a:pt x="1329" y="878"/>
                  </a:lnTo>
                  <a:lnTo>
                    <a:pt x="1334" y="880"/>
                  </a:lnTo>
                  <a:lnTo>
                    <a:pt x="1338" y="882"/>
                  </a:lnTo>
                  <a:lnTo>
                    <a:pt x="1343" y="883"/>
                  </a:lnTo>
                  <a:lnTo>
                    <a:pt x="1349" y="883"/>
                  </a:lnTo>
                  <a:lnTo>
                    <a:pt x="1349" y="883"/>
                  </a:lnTo>
                  <a:lnTo>
                    <a:pt x="1354" y="882"/>
                  </a:lnTo>
                  <a:lnTo>
                    <a:pt x="1359" y="881"/>
                  </a:lnTo>
                  <a:lnTo>
                    <a:pt x="1364" y="878"/>
                  </a:lnTo>
                  <a:lnTo>
                    <a:pt x="1367" y="874"/>
                  </a:lnTo>
                  <a:lnTo>
                    <a:pt x="1370" y="871"/>
                  </a:lnTo>
                  <a:lnTo>
                    <a:pt x="1372" y="867"/>
                  </a:lnTo>
                  <a:lnTo>
                    <a:pt x="1377" y="857"/>
                  </a:lnTo>
                  <a:lnTo>
                    <a:pt x="1383" y="837"/>
                  </a:lnTo>
                  <a:lnTo>
                    <a:pt x="1388" y="827"/>
                  </a:lnTo>
                  <a:lnTo>
                    <a:pt x="1392" y="823"/>
                  </a:lnTo>
                  <a:lnTo>
                    <a:pt x="1395" y="819"/>
                  </a:lnTo>
                  <a:lnTo>
                    <a:pt x="1395" y="819"/>
                  </a:lnTo>
                  <a:lnTo>
                    <a:pt x="1400" y="815"/>
                  </a:lnTo>
                  <a:lnTo>
                    <a:pt x="1404" y="812"/>
                  </a:lnTo>
                  <a:lnTo>
                    <a:pt x="1410" y="811"/>
                  </a:lnTo>
                  <a:lnTo>
                    <a:pt x="1415" y="809"/>
                  </a:lnTo>
                  <a:lnTo>
                    <a:pt x="1426" y="809"/>
                  </a:lnTo>
                  <a:lnTo>
                    <a:pt x="1437" y="810"/>
                  </a:lnTo>
                  <a:lnTo>
                    <a:pt x="1458" y="814"/>
                  </a:lnTo>
                  <a:lnTo>
                    <a:pt x="1468" y="815"/>
                  </a:lnTo>
                  <a:lnTo>
                    <a:pt x="1476" y="817"/>
                  </a:lnTo>
                  <a:lnTo>
                    <a:pt x="1476" y="817"/>
                  </a:lnTo>
                  <a:lnTo>
                    <a:pt x="1478" y="808"/>
                  </a:lnTo>
                  <a:lnTo>
                    <a:pt x="1480" y="799"/>
                  </a:lnTo>
                  <a:lnTo>
                    <a:pt x="1481" y="781"/>
                  </a:lnTo>
                  <a:lnTo>
                    <a:pt x="1481" y="763"/>
                  </a:lnTo>
                  <a:lnTo>
                    <a:pt x="1478" y="745"/>
                  </a:lnTo>
                  <a:lnTo>
                    <a:pt x="1478" y="745"/>
                  </a:lnTo>
                  <a:close/>
                  <a:moveTo>
                    <a:pt x="1387" y="676"/>
                  </a:moveTo>
                  <a:lnTo>
                    <a:pt x="1387" y="676"/>
                  </a:lnTo>
                  <a:lnTo>
                    <a:pt x="1380" y="658"/>
                  </a:lnTo>
                  <a:lnTo>
                    <a:pt x="1372" y="639"/>
                  </a:lnTo>
                  <a:lnTo>
                    <a:pt x="1359" y="600"/>
                  </a:lnTo>
                  <a:lnTo>
                    <a:pt x="1352" y="582"/>
                  </a:lnTo>
                  <a:lnTo>
                    <a:pt x="1343" y="565"/>
                  </a:lnTo>
                  <a:lnTo>
                    <a:pt x="1334" y="548"/>
                  </a:lnTo>
                  <a:lnTo>
                    <a:pt x="1327" y="540"/>
                  </a:lnTo>
                  <a:lnTo>
                    <a:pt x="1321" y="534"/>
                  </a:lnTo>
                  <a:lnTo>
                    <a:pt x="1321" y="534"/>
                  </a:lnTo>
                  <a:lnTo>
                    <a:pt x="1321" y="530"/>
                  </a:lnTo>
                  <a:lnTo>
                    <a:pt x="1320" y="529"/>
                  </a:lnTo>
                  <a:lnTo>
                    <a:pt x="1320" y="526"/>
                  </a:lnTo>
                  <a:lnTo>
                    <a:pt x="1321" y="524"/>
                  </a:lnTo>
                  <a:lnTo>
                    <a:pt x="1321" y="524"/>
                  </a:lnTo>
                  <a:lnTo>
                    <a:pt x="1317" y="524"/>
                  </a:lnTo>
                  <a:lnTo>
                    <a:pt x="1317" y="524"/>
                  </a:lnTo>
                  <a:lnTo>
                    <a:pt x="1313" y="525"/>
                  </a:lnTo>
                  <a:lnTo>
                    <a:pt x="1311" y="527"/>
                  </a:lnTo>
                  <a:lnTo>
                    <a:pt x="1309" y="529"/>
                  </a:lnTo>
                  <a:lnTo>
                    <a:pt x="1304" y="529"/>
                  </a:lnTo>
                  <a:lnTo>
                    <a:pt x="1304" y="529"/>
                  </a:lnTo>
                  <a:lnTo>
                    <a:pt x="1310" y="546"/>
                  </a:lnTo>
                  <a:lnTo>
                    <a:pt x="1318" y="562"/>
                  </a:lnTo>
                  <a:lnTo>
                    <a:pt x="1334" y="593"/>
                  </a:lnTo>
                  <a:lnTo>
                    <a:pt x="1351" y="624"/>
                  </a:lnTo>
                  <a:lnTo>
                    <a:pt x="1368" y="654"/>
                  </a:lnTo>
                  <a:lnTo>
                    <a:pt x="1368" y="654"/>
                  </a:lnTo>
                  <a:lnTo>
                    <a:pt x="1373" y="667"/>
                  </a:lnTo>
                  <a:lnTo>
                    <a:pt x="1378" y="678"/>
                  </a:lnTo>
                  <a:lnTo>
                    <a:pt x="1385" y="703"/>
                  </a:lnTo>
                  <a:lnTo>
                    <a:pt x="1389" y="715"/>
                  </a:lnTo>
                  <a:lnTo>
                    <a:pt x="1394" y="726"/>
                  </a:lnTo>
                  <a:lnTo>
                    <a:pt x="1400" y="735"/>
                  </a:lnTo>
                  <a:lnTo>
                    <a:pt x="1408" y="743"/>
                  </a:lnTo>
                  <a:lnTo>
                    <a:pt x="1408" y="743"/>
                  </a:lnTo>
                  <a:lnTo>
                    <a:pt x="1410" y="733"/>
                  </a:lnTo>
                  <a:lnTo>
                    <a:pt x="1409" y="724"/>
                  </a:lnTo>
                  <a:lnTo>
                    <a:pt x="1408" y="716"/>
                  </a:lnTo>
                  <a:lnTo>
                    <a:pt x="1404" y="708"/>
                  </a:lnTo>
                  <a:lnTo>
                    <a:pt x="1396" y="692"/>
                  </a:lnTo>
                  <a:lnTo>
                    <a:pt x="1387" y="676"/>
                  </a:lnTo>
                  <a:lnTo>
                    <a:pt x="1387" y="676"/>
                  </a:lnTo>
                  <a:close/>
                  <a:moveTo>
                    <a:pt x="1262" y="610"/>
                  </a:moveTo>
                  <a:lnTo>
                    <a:pt x="1262" y="610"/>
                  </a:lnTo>
                  <a:lnTo>
                    <a:pt x="1258" y="595"/>
                  </a:lnTo>
                  <a:lnTo>
                    <a:pt x="1253" y="580"/>
                  </a:lnTo>
                  <a:lnTo>
                    <a:pt x="1251" y="572"/>
                  </a:lnTo>
                  <a:lnTo>
                    <a:pt x="1248" y="567"/>
                  </a:lnTo>
                  <a:lnTo>
                    <a:pt x="1244" y="562"/>
                  </a:lnTo>
                  <a:lnTo>
                    <a:pt x="1237" y="559"/>
                  </a:lnTo>
                  <a:lnTo>
                    <a:pt x="1237" y="559"/>
                  </a:lnTo>
                  <a:lnTo>
                    <a:pt x="1236" y="561"/>
                  </a:lnTo>
                  <a:lnTo>
                    <a:pt x="1233" y="563"/>
                  </a:lnTo>
                  <a:lnTo>
                    <a:pt x="1227" y="564"/>
                  </a:lnTo>
                  <a:lnTo>
                    <a:pt x="1223" y="565"/>
                  </a:lnTo>
                  <a:lnTo>
                    <a:pt x="1220" y="567"/>
                  </a:lnTo>
                  <a:lnTo>
                    <a:pt x="1219" y="569"/>
                  </a:lnTo>
                  <a:lnTo>
                    <a:pt x="1218" y="574"/>
                  </a:lnTo>
                  <a:lnTo>
                    <a:pt x="1218" y="574"/>
                  </a:lnTo>
                  <a:lnTo>
                    <a:pt x="1225" y="584"/>
                  </a:lnTo>
                  <a:lnTo>
                    <a:pt x="1231" y="597"/>
                  </a:lnTo>
                  <a:lnTo>
                    <a:pt x="1243" y="623"/>
                  </a:lnTo>
                  <a:lnTo>
                    <a:pt x="1266" y="680"/>
                  </a:lnTo>
                  <a:lnTo>
                    <a:pt x="1278" y="707"/>
                  </a:lnTo>
                  <a:lnTo>
                    <a:pt x="1284" y="721"/>
                  </a:lnTo>
                  <a:lnTo>
                    <a:pt x="1292" y="734"/>
                  </a:lnTo>
                  <a:lnTo>
                    <a:pt x="1299" y="747"/>
                  </a:lnTo>
                  <a:lnTo>
                    <a:pt x="1308" y="759"/>
                  </a:lnTo>
                  <a:lnTo>
                    <a:pt x="1317" y="769"/>
                  </a:lnTo>
                  <a:lnTo>
                    <a:pt x="1326" y="780"/>
                  </a:lnTo>
                  <a:lnTo>
                    <a:pt x="1326" y="780"/>
                  </a:lnTo>
                  <a:lnTo>
                    <a:pt x="1325" y="768"/>
                  </a:lnTo>
                  <a:lnTo>
                    <a:pt x="1323" y="757"/>
                  </a:lnTo>
                  <a:lnTo>
                    <a:pt x="1321" y="745"/>
                  </a:lnTo>
                  <a:lnTo>
                    <a:pt x="1318" y="734"/>
                  </a:lnTo>
                  <a:lnTo>
                    <a:pt x="1309" y="713"/>
                  </a:lnTo>
                  <a:lnTo>
                    <a:pt x="1301" y="691"/>
                  </a:lnTo>
                  <a:lnTo>
                    <a:pt x="1280" y="651"/>
                  </a:lnTo>
                  <a:lnTo>
                    <a:pt x="1271" y="630"/>
                  </a:lnTo>
                  <a:lnTo>
                    <a:pt x="1262" y="610"/>
                  </a:lnTo>
                  <a:lnTo>
                    <a:pt x="1262" y="610"/>
                  </a:lnTo>
                  <a:close/>
                  <a:moveTo>
                    <a:pt x="894" y="822"/>
                  </a:moveTo>
                  <a:lnTo>
                    <a:pt x="894" y="822"/>
                  </a:lnTo>
                  <a:lnTo>
                    <a:pt x="887" y="829"/>
                  </a:lnTo>
                  <a:lnTo>
                    <a:pt x="881" y="837"/>
                  </a:lnTo>
                  <a:lnTo>
                    <a:pt x="871" y="855"/>
                  </a:lnTo>
                  <a:lnTo>
                    <a:pt x="863" y="873"/>
                  </a:lnTo>
                  <a:lnTo>
                    <a:pt x="856" y="893"/>
                  </a:lnTo>
                  <a:lnTo>
                    <a:pt x="856" y="893"/>
                  </a:lnTo>
                  <a:lnTo>
                    <a:pt x="870" y="898"/>
                  </a:lnTo>
                  <a:lnTo>
                    <a:pt x="885" y="902"/>
                  </a:lnTo>
                  <a:lnTo>
                    <a:pt x="900" y="905"/>
                  </a:lnTo>
                  <a:lnTo>
                    <a:pt x="915" y="909"/>
                  </a:lnTo>
                  <a:lnTo>
                    <a:pt x="931" y="911"/>
                  </a:lnTo>
                  <a:lnTo>
                    <a:pt x="947" y="913"/>
                  </a:lnTo>
                  <a:lnTo>
                    <a:pt x="979" y="914"/>
                  </a:lnTo>
                  <a:lnTo>
                    <a:pt x="1013" y="913"/>
                  </a:lnTo>
                  <a:lnTo>
                    <a:pt x="1045" y="912"/>
                  </a:lnTo>
                  <a:lnTo>
                    <a:pt x="1076" y="909"/>
                  </a:lnTo>
                  <a:lnTo>
                    <a:pt x="1105" y="905"/>
                  </a:lnTo>
                  <a:lnTo>
                    <a:pt x="1105" y="905"/>
                  </a:lnTo>
                  <a:lnTo>
                    <a:pt x="1127" y="902"/>
                  </a:lnTo>
                  <a:lnTo>
                    <a:pt x="1150" y="898"/>
                  </a:lnTo>
                  <a:lnTo>
                    <a:pt x="1171" y="894"/>
                  </a:lnTo>
                  <a:lnTo>
                    <a:pt x="1191" y="888"/>
                  </a:lnTo>
                  <a:lnTo>
                    <a:pt x="1212" y="882"/>
                  </a:lnTo>
                  <a:lnTo>
                    <a:pt x="1231" y="875"/>
                  </a:lnTo>
                  <a:lnTo>
                    <a:pt x="1249" y="869"/>
                  </a:lnTo>
                  <a:lnTo>
                    <a:pt x="1267" y="860"/>
                  </a:lnTo>
                  <a:lnTo>
                    <a:pt x="1267" y="860"/>
                  </a:lnTo>
                  <a:lnTo>
                    <a:pt x="1251" y="832"/>
                  </a:lnTo>
                  <a:lnTo>
                    <a:pt x="1236" y="799"/>
                  </a:lnTo>
                  <a:lnTo>
                    <a:pt x="1205" y="734"/>
                  </a:lnTo>
                  <a:lnTo>
                    <a:pt x="1146" y="605"/>
                  </a:lnTo>
                  <a:lnTo>
                    <a:pt x="1146" y="605"/>
                  </a:lnTo>
                  <a:lnTo>
                    <a:pt x="1128" y="615"/>
                  </a:lnTo>
                  <a:lnTo>
                    <a:pt x="1110" y="627"/>
                  </a:lnTo>
                  <a:lnTo>
                    <a:pt x="1075" y="651"/>
                  </a:lnTo>
                  <a:lnTo>
                    <a:pt x="1041" y="675"/>
                  </a:lnTo>
                  <a:lnTo>
                    <a:pt x="1010" y="703"/>
                  </a:lnTo>
                  <a:lnTo>
                    <a:pt x="979" y="731"/>
                  </a:lnTo>
                  <a:lnTo>
                    <a:pt x="949" y="761"/>
                  </a:lnTo>
                  <a:lnTo>
                    <a:pt x="922" y="791"/>
                  </a:lnTo>
                  <a:lnTo>
                    <a:pt x="894" y="822"/>
                  </a:lnTo>
                  <a:lnTo>
                    <a:pt x="894" y="822"/>
                  </a:lnTo>
                  <a:close/>
                  <a:moveTo>
                    <a:pt x="625" y="1662"/>
                  </a:moveTo>
                  <a:lnTo>
                    <a:pt x="625" y="1662"/>
                  </a:lnTo>
                  <a:lnTo>
                    <a:pt x="623" y="1659"/>
                  </a:lnTo>
                  <a:lnTo>
                    <a:pt x="621" y="1656"/>
                  </a:lnTo>
                  <a:lnTo>
                    <a:pt x="616" y="1646"/>
                  </a:lnTo>
                  <a:lnTo>
                    <a:pt x="611" y="1636"/>
                  </a:lnTo>
                  <a:lnTo>
                    <a:pt x="607" y="1631"/>
                  </a:lnTo>
                  <a:lnTo>
                    <a:pt x="604" y="1628"/>
                  </a:lnTo>
                  <a:lnTo>
                    <a:pt x="604" y="1628"/>
                  </a:lnTo>
                  <a:lnTo>
                    <a:pt x="600" y="1612"/>
                  </a:lnTo>
                  <a:lnTo>
                    <a:pt x="597" y="1597"/>
                  </a:lnTo>
                  <a:lnTo>
                    <a:pt x="592" y="1584"/>
                  </a:lnTo>
                  <a:lnTo>
                    <a:pt x="586" y="1572"/>
                  </a:lnTo>
                  <a:lnTo>
                    <a:pt x="575" y="1549"/>
                  </a:lnTo>
                  <a:lnTo>
                    <a:pt x="569" y="1536"/>
                  </a:lnTo>
                  <a:lnTo>
                    <a:pt x="564" y="1522"/>
                  </a:lnTo>
                  <a:lnTo>
                    <a:pt x="564" y="1522"/>
                  </a:lnTo>
                  <a:lnTo>
                    <a:pt x="559" y="1518"/>
                  </a:lnTo>
                  <a:lnTo>
                    <a:pt x="554" y="1514"/>
                  </a:lnTo>
                  <a:lnTo>
                    <a:pt x="547" y="1503"/>
                  </a:lnTo>
                  <a:lnTo>
                    <a:pt x="540" y="1493"/>
                  </a:lnTo>
                  <a:lnTo>
                    <a:pt x="532" y="1483"/>
                  </a:lnTo>
                  <a:lnTo>
                    <a:pt x="532" y="1483"/>
                  </a:lnTo>
                  <a:lnTo>
                    <a:pt x="531" y="1478"/>
                  </a:lnTo>
                  <a:lnTo>
                    <a:pt x="530" y="1474"/>
                  </a:lnTo>
                  <a:lnTo>
                    <a:pt x="527" y="1471"/>
                  </a:lnTo>
                  <a:lnTo>
                    <a:pt x="526" y="1465"/>
                  </a:lnTo>
                  <a:lnTo>
                    <a:pt x="526" y="1465"/>
                  </a:lnTo>
                  <a:lnTo>
                    <a:pt x="518" y="1454"/>
                  </a:lnTo>
                  <a:lnTo>
                    <a:pt x="510" y="1441"/>
                  </a:lnTo>
                  <a:lnTo>
                    <a:pt x="503" y="1427"/>
                  </a:lnTo>
                  <a:lnTo>
                    <a:pt x="496" y="1412"/>
                  </a:lnTo>
                  <a:lnTo>
                    <a:pt x="490" y="1398"/>
                  </a:lnTo>
                  <a:lnTo>
                    <a:pt x="484" y="1384"/>
                  </a:lnTo>
                  <a:lnTo>
                    <a:pt x="475" y="1371"/>
                  </a:lnTo>
                  <a:lnTo>
                    <a:pt x="471" y="1366"/>
                  </a:lnTo>
                  <a:lnTo>
                    <a:pt x="465" y="1360"/>
                  </a:lnTo>
                  <a:lnTo>
                    <a:pt x="465" y="1360"/>
                  </a:lnTo>
                  <a:lnTo>
                    <a:pt x="439" y="1309"/>
                  </a:lnTo>
                  <a:lnTo>
                    <a:pt x="413" y="1259"/>
                  </a:lnTo>
                  <a:lnTo>
                    <a:pt x="388" y="1206"/>
                  </a:lnTo>
                  <a:lnTo>
                    <a:pt x="365" y="1154"/>
                  </a:lnTo>
                  <a:lnTo>
                    <a:pt x="365" y="1154"/>
                  </a:lnTo>
                  <a:lnTo>
                    <a:pt x="348" y="1115"/>
                  </a:lnTo>
                  <a:lnTo>
                    <a:pt x="329" y="1078"/>
                  </a:lnTo>
                  <a:lnTo>
                    <a:pt x="291" y="1004"/>
                  </a:lnTo>
                  <a:lnTo>
                    <a:pt x="272" y="966"/>
                  </a:lnTo>
                  <a:lnTo>
                    <a:pt x="254" y="929"/>
                  </a:lnTo>
                  <a:lnTo>
                    <a:pt x="237" y="890"/>
                  </a:lnTo>
                  <a:lnTo>
                    <a:pt x="222" y="851"/>
                  </a:lnTo>
                  <a:lnTo>
                    <a:pt x="222" y="851"/>
                  </a:lnTo>
                  <a:lnTo>
                    <a:pt x="215" y="853"/>
                  </a:lnTo>
                  <a:lnTo>
                    <a:pt x="208" y="857"/>
                  </a:lnTo>
                  <a:lnTo>
                    <a:pt x="201" y="859"/>
                  </a:lnTo>
                  <a:lnTo>
                    <a:pt x="197" y="860"/>
                  </a:lnTo>
                  <a:lnTo>
                    <a:pt x="192" y="860"/>
                  </a:lnTo>
                  <a:lnTo>
                    <a:pt x="192" y="860"/>
                  </a:lnTo>
                  <a:lnTo>
                    <a:pt x="200" y="881"/>
                  </a:lnTo>
                  <a:lnTo>
                    <a:pt x="207" y="900"/>
                  </a:lnTo>
                  <a:lnTo>
                    <a:pt x="216" y="919"/>
                  </a:lnTo>
                  <a:lnTo>
                    <a:pt x="226" y="939"/>
                  </a:lnTo>
                  <a:lnTo>
                    <a:pt x="245" y="975"/>
                  </a:lnTo>
                  <a:lnTo>
                    <a:pt x="264" y="1010"/>
                  </a:lnTo>
                  <a:lnTo>
                    <a:pt x="264" y="1010"/>
                  </a:lnTo>
                  <a:lnTo>
                    <a:pt x="272" y="1029"/>
                  </a:lnTo>
                  <a:lnTo>
                    <a:pt x="279" y="1048"/>
                  </a:lnTo>
                  <a:lnTo>
                    <a:pt x="287" y="1066"/>
                  </a:lnTo>
                  <a:lnTo>
                    <a:pt x="296" y="1084"/>
                  </a:lnTo>
                  <a:lnTo>
                    <a:pt x="296" y="1084"/>
                  </a:lnTo>
                  <a:lnTo>
                    <a:pt x="327" y="1146"/>
                  </a:lnTo>
                  <a:lnTo>
                    <a:pt x="357" y="1208"/>
                  </a:lnTo>
                  <a:lnTo>
                    <a:pt x="417" y="1334"/>
                  </a:lnTo>
                  <a:lnTo>
                    <a:pt x="448" y="1395"/>
                  </a:lnTo>
                  <a:lnTo>
                    <a:pt x="479" y="1455"/>
                  </a:lnTo>
                  <a:lnTo>
                    <a:pt x="496" y="1485"/>
                  </a:lnTo>
                  <a:lnTo>
                    <a:pt x="512" y="1514"/>
                  </a:lnTo>
                  <a:lnTo>
                    <a:pt x="531" y="1541"/>
                  </a:lnTo>
                  <a:lnTo>
                    <a:pt x="549" y="1569"/>
                  </a:lnTo>
                  <a:lnTo>
                    <a:pt x="549" y="1569"/>
                  </a:lnTo>
                  <a:lnTo>
                    <a:pt x="553" y="1581"/>
                  </a:lnTo>
                  <a:lnTo>
                    <a:pt x="559" y="1593"/>
                  </a:lnTo>
                  <a:lnTo>
                    <a:pt x="570" y="1614"/>
                  </a:lnTo>
                  <a:lnTo>
                    <a:pt x="581" y="1637"/>
                  </a:lnTo>
                  <a:lnTo>
                    <a:pt x="586" y="1649"/>
                  </a:lnTo>
                  <a:lnTo>
                    <a:pt x="591" y="1660"/>
                  </a:lnTo>
                  <a:lnTo>
                    <a:pt x="591" y="1660"/>
                  </a:lnTo>
                  <a:lnTo>
                    <a:pt x="591" y="1662"/>
                  </a:lnTo>
                  <a:lnTo>
                    <a:pt x="590" y="1665"/>
                  </a:lnTo>
                  <a:lnTo>
                    <a:pt x="587" y="1668"/>
                  </a:lnTo>
                  <a:lnTo>
                    <a:pt x="586" y="1669"/>
                  </a:lnTo>
                  <a:lnTo>
                    <a:pt x="586" y="1671"/>
                  </a:lnTo>
                  <a:lnTo>
                    <a:pt x="586" y="1673"/>
                  </a:lnTo>
                  <a:lnTo>
                    <a:pt x="589" y="1675"/>
                  </a:lnTo>
                  <a:lnTo>
                    <a:pt x="589" y="1675"/>
                  </a:lnTo>
                  <a:lnTo>
                    <a:pt x="596" y="1677"/>
                  </a:lnTo>
                  <a:lnTo>
                    <a:pt x="601" y="1678"/>
                  </a:lnTo>
                  <a:lnTo>
                    <a:pt x="607" y="1677"/>
                  </a:lnTo>
                  <a:lnTo>
                    <a:pt x="611" y="1675"/>
                  </a:lnTo>
                  <a:lnTo>
                    <a:pt x="614" y="1673"/>
                  </a:lnTo>
                  <a:lnTo>
                    <a:pt x="618" y="1670"/>
                  </a:lnTo>
                  <a:lnTo>
                    <a:pt x="625" y="1662"/>
                  </a:lnTo>
                  <a:lnTo>
                    <a:pt x="625" y="1662"/>
                  </a:lnTo>
                  <a:close/>
                  <a:moveTo>
                    <a:pt x="107" y="930"/>
                  </a:moveTo>
                  <a:lnTo>
                    <a:pt x="107" y="930"/>
                  </a:lnTo>
                  <a:lnTo>
                    <a:pt x="118" y="954"/>
                  </a:lnTo>
                  <a:lnTo>
                    <a:pt x="131" y="976"/>
                  </a:lnTo>
                  <a:lnTo>
                    <a:pt x="131" y="976"/>
                  </a:lnTo>
                  <a:lnTo>
                    <a:pt x="154" y="1022"/>
                  </a:lnTo>
                  <a:lnTo>
                    <a:pt x="166" y="1046"/>
                  </a:lnTo>
                  <a:lnTo>
                    <a:pt x="177" y="1067"/>
                  </a:lnTo>
                  <a:lnTo>
                    <a:pt x="177" y="1067"/>
                  </a:lnTo>
                  <a:lnTo>
                    <a:pt x="203" y="1114"/>
                  </a:lnTo>
                  <a:lnTo>
                    <a:pt x="227" y="1161"/>
                  </a:lnTo>
                  <a:lnTo>
                    <a:pt x="250" y="1210"/>
                  </a:lnTo>
                  <a:lnTo>
                    <a:pt x="273" y="1258"/>
                  </a:lnTo>
                  <a:lnTo>
                    <a:pt x="317" y="1354"/>
                  </a:lnTo>
                  <a:lnTo>
                    <a:pt x="339" y="1402"/>
                  </a:lnTo>
                  <a:lnTo>
                    <a:pt x="363" y="1448"/>
                  </a:lnTo>
                  <a:lnTo>
                    <a:pt x="363" y="1448"/>
                  </a:lnTo>
                  <a:lnTo>
                    <a:pt x="373" y="1472"/>
                  </a:lnTo>
                  <a:lnTo>
                    <a:pt x="384" y="1496"/>
                  </a:lnTo>
                  <a:lnTo>
                    <a:pt x="402" y="1545"/>
                  </a:lnTo>
                  <a:lnTo>
                    <a:pt x="412" y="1568"/>
                  </a:lnTo>
                  <a:lnTo>
                    <a:pt x="423" y="1592"/>
                  </a:lnTo>
                  <a:lnTo>
                    <a:pt x="434" y="1614"/>
                  </a:lnTo>
                  <a:lnTo>
                    <a:pt x="448" y="1636"/>
                  </a:lnTo>
                  <a:lnTo>
                    <a:pt x="448" y="1636"/>
                  </a:lnTo>
                  <a:lnTo>
                    <a:pt x="448" y="1641"/>
                  </a:lnTo>
                  <a:lnTo>
                    <a:pt x="448" y="1649"/>
                  </a:lnTo>
                  <a:lnTo>
                    <a:pt x="451" y="1657"/>
                  </a:lnTo>
                  <a:lnTo>
                    <a:pt x="455" y="1667"/>
                  </a:lnTo>
                  <a:lnTo>
                    <a:pt x="460" y="1674"/>
                  </a:lnTo>
                  <a:lnTo>
                    <a:pt x="463" y="1676"/>
                  </a:lnTo>
                  <a:lnTo>
                    <a:pt x="468" y="1680"/>
                  </a:lnTo>
                  <a:lnTo>
                    <a:pt x="471" y="1681"/>
                  </a:lnTo>
                  <a:lnTo>
                    <a:pt x="475" y="1682"/>
                  </a:lnTo>
                  <a:lnTo>
                    <a:pt x="480" y="1682"/>
                  </a:lnTo>
                  <a:lnTo>
                    <a:pt x="485" y="1680"/>
                  </a:lnTo>
                  <a:lnTo>
                    <a:pt x="485" y="1680"/>
                  </a:lnTo>
                  <a:lnTo>
                    <a:pt x="486" y="1671"/>
                  </a:lnTo>
                  <a:lnTo>
                    <a:pt x="486" y="1664"/>
                  </a:lnTo>
                  <a:lnTo>
                    <a:pt x="486" y="1657"/>
                  </a:lnTo>
                  <a:lnTo>
                    <a:pt x="484" y="1651"/>
                  </a:lnTo>
                  <a:lnTo>
                    <a:pt x="480" y="1637"/>
                  </a:lnTo>
                  <a:lnTo>
                    <a:pt x="475" y="1621"/>
                  </a:lnTo>
                  <a:lnTo>
                    <a:pt x="475" y="1621"/>
                  </a:lnTo>
                  <a:lnTo>
                    <a:pt x="464" y="1604"/>
                  </a:lnTo>
                  <a:lnTo>
                    <a:pt x="454" y="1586"/>
                  </a:lnTo>
                  <a:lnTo>
                    <a:pt x="445" y="1568"/>
                  </a:lnTo>
                  <a:lnTo>
                    <a:pt x="435" y="1550"/>
                  </a:lnTo>
                  <a:lnTo>
                    <a:pt x="419" y="1514"/>
                  </a:lnTo>
                  <a:lnTo>
                    <a:pt x="401" y="1478"/>
                  </a:lnTo>
                  <a:lnTo>
                    <a:pt x="401" y="1478"/>
                  </a:lnTo>
                  <a:lnTo>
                    <a:pt x="385" y="1445"/>
                  </a:lnTo>
                  <a:lnTo>
                    <a:pt x="377" y="1429"/>
                  </a:lnTo>
                  <a:lnTo>
                    <a:pt x="369" y="1412"/>
                  </a:lnTo>
                  <a:lnTo>
                    <a:pt x="369" y="1412"/>
                  </a:lnTo>
                  <a:lnTo>
                    <a:pt x="362" y="1395"/>
                  </a:lnTo>
                  <a:lnTo>
                    <a:pt x="352" y="1379"/>
                  </a:lnTo>
                  <a:lnTo>
                    <a:pt x="342" y="1362"/>
                  </a:lnTo>
                  <a:lnTo>
                    <a:pt x="333" y="1346"/>
                  </a:lnTo>
                  <a:lnTo>
                    <a:pt x="333" y="1346"/>
                  </a:lnTo>
                  <a:lnTo>
                    <a:pt x="324" y="1327"/>
                  </a:lnTo>
                  <a:lnTo>
                    <a:pt x="318" y="1309"/>
                  </a:lnTo>
                  <a:lnTo>
                    <a:pt x="303" y="1272"/>
                  </a:lnTo>
                  <a:lnTo>
                    <a:pt x="303" y="1272"/>
                  </a:lnTo>
                  <a:lnTo>
                    <a:pt x="288" y="1235"/>
                  </a:lnTo>
                  <a:lnTo>
                    <a:pt x="272" y="1200"/>
                  </a:lnTo>
                  <a:lnTo>
                    <a:pt x="239" y="1129"/>
                  </a:lnTo>
                  <a:lnTo>
                    <a:pt x="239" y="1129"/>
                  </a:lnTo>
                  <a:lnTo>
                    <a:pt x="231" y="1111"/>
                  </a:lnTo>
                  <a:lnTo>
                    <a:pt x="221" y="1095"/>
                  </a:lnTo>
                  <a:lnTo>
                    <a:pt x="202" y="1062"/>
                  </a:lnTo>
                  <a:lnTo>
                    <a:pt x="183" y="1029"/>
                  </a:lnTo>
                  <a:lnTo>
                    <a:pt x="174" y="1013"/>
                  </a:lnTo>
                  <a:lnTo>
                    <a:pt x="166" y="996"/>
                  </a:lnTo>
                  <a:lnTo>
                    <a:pt x="166" y="996"/>
                  </a:lnTo>
                  <a:lnTo>
                    <a:pt x="158" y="978"/>
                  </a:lnTo>
                  <a:lnTo>
                    <a:pt x="151" y="958"/>
                  </a:lnTo>
                  <a:lnTo>
                    <a:pt x="142" y="936"/>
                  </a:lnTo>
                  <a:lnTo>
                    <a:pt x="133" y="915"/>
                  </a:lnTo>
                  <a:lnTo>
                    <a:pt x="128" y="905"/>
                  </a:lnTo>
                  <a:lnTo>
                    <a:pt x="123" y="896"/>
                  </a:lnTo>
                  <a:lnTo>
                    <a:pt x="117" y="887"/>
                  </a:lnTo>
                  <a:lnTo>
                    <a:pt x="111" y="881"/>
                  </a:lnTo>
                  <a:lnTo>
                    <a:pt x="105" y="875"/>
                  </a:lnTo>
                  <a:lnTo>
                    <a:pt x="97" y="871"/>
                  </a:lnTo>
                  <a:lnTo>
                    <a:pt x="90" y="869"/>
                  </a:lnTo>
                  <a:lnTo>
                    <a:pt x="82" y="868"/>
                  </a:lnTo>
                  <a:lnTo>
                    <a:pt x="82" y="868"/>
                  </a:lnTo>
                  <a:lnTo>
                    <a:pt x="87" y="884"/>
                  </a:lnTo>
                  <a:lnTo>
                    <a:pt x="93" y="899"/>
                  </a:lnTo>
                  <a:lnTo>
                    <a:pt x="107" y="930"/>
                  </a:lnTo>
                  <a:lnTo>
                    <a:pt x="107" y="930"/>
                  </a:lnTo>
                  <a:close/>
                  <a:moveTo>
                    <a:pt x="168" y="873"/>
                  </a:moveTo>
                  <a:lnTo>
                    <a:pt x="168" y="873"/>
                  </a:lnTo>
                  <a:lnTo>
                    <a:pt x="161" y="873"/>
                  </a:lnTo>
                  <a:lnTo>
                    <a:pt x="155" y="872"/>
                  </a:lnTo>
                  <a:lnTo>
                    <a:pt x="147" y="871"/>
                  </a:lnTo>
                  <a:lnTo>
                    <a:pt x="143" y="872"/>
                  </a:lnTo>
                  <a:lnTo>
                    <a:pt x="139" y="873"/>
                  </a:lnTo>
                  <a:lnTo>
                    <a:pt x="139" y="873"/>
                  </a:lnTo>
                  <a:lnTo>
                    <a:pt x="146" y="900"/>
                  </a:lnTo>
                  <a:lnTo>
                    <a:pt x="156" y="926"/>
                  </a:lnTo>
                  <a:lnTo>
                    <a:pt x="168" y="951"/>
                  </a:lnTo>
                  <a:lnTo>
                    <a:pt x="180" y="977"/>
                  </a:lnTo>
                  <a:lnTo>
                    <a:pt x="205" y="1026"/>
                  </a:lnTo>
                  <a:lnTo>
                    <a:pt x="232" y="1075"/>
                  </a:lnTo>
                  <a:lnTo>
                    <a:pt x="232" y="1075"/>
                  </a:lnTo>
                  <a:lnTo>
                    <a:pt x="246" y="1101"/>
                  </a:lnTo>
                  <a:lnTo>
                    <a:pt x="260" y="1129"/>
                  </a:lnTo>
                  <a:lnTo>
                    <a:pt x="286" y="1184"/>
                  </a:lnTo>
                  <a:lnTo>
                    <a:pt x="310" y="1238"/>
                  </a:lnTo>
                  <a:lnTo>
                    <a:pt x="334" y="1293"/>
                  </a:lnTo>
                  <a:lnTo>
                    <a:pt x="358" y="1349"/>
                  </a:lnTo>
                  <a:lnTo>
                    <a:pt x="384" y="1402"/>
                  </a:lnTo>
                  <a:lnTo>
                    <a:pt x="398" y="1430"/>
                  </a:lnTo>
                  <a:lnTo>
                    <a:pt x="412" y="1457"/>
                  </a:lnTo>
                  <a:lnTo>
                    <a:pt x="427" y="1484"/>
                  </a:lnTo>
                  <a:lnTo>
                    <a:pt x="443" y="1510"/>
                  </a:lnTo>
                  <a:lnTo>
                    <a:pt x="443" y="1510"/>
                  </a:lnTo>
                  <a:lnTo>
                    <a:pt x="454" y="1536"/>
                  </a:lnTo>
                  <a:lnTo>
                    <a:pt x="464" y="1561"/>
                  </a:lnTo>
                  <a:lnTo>
                    <a:pt x="478" y="1584"/>
                  </a:lnTo>
                  <a:lnTo>
                    <a:pt x="492" y="1609"/>
                  </a:lnTo>
                  <a:lnTo>
                    <a:pt x="492" y="1609"/>
                  </a:lnTo>
                  <a:lnTo>
                    <a:pt x="499" y="1607"/>
                  </a:lnTo>
                  <a:lnTo>
                    <a:pt x="506" y="1607"/>
                  </a:lnTo>
                  <a:lnTo>
                    <a:pt x="519" y="1608"/>
                  </a:lnTo>
                  <a:lnTo>
                    <a:pt x="524" y="1609"/>
                  </a:lnTo>
                  <a:lnTo>
                    <a:pt x="531" y="1610"/>
                  </a:lnTo>
                  <a:lnTo>
                    <a:pt x="536" y="1609"/>
                  </a:lnTo>
                  <a:lnTo>
                    <a:pt x="541" y="1606"/>
                  </a:lnTo>
                  <a:lnTo>
                    <a:pt x="541" y="1606"/>
                  </a:lnTo>
                  <a:lnTo>
                    <a:pt x="517" y="1562"/>
                  </a:lnTo>
                  <a:lnTo>
                    <a:pt x="492" y="1518"/>
                  </a:lnTo>
                  <a:lnTo>
                    <a:pt x="444" y="1427"/>
                  </a:lnTo>
                  <a:lnTo>
                    <a:pt x="398" y="1335"/>
                  </a:lnTo>
                  <a:lnTo>
                    <a:pt x="352" y="1243"/>
                  </a:lnTo>
                  <a:lnTo>
                    <a:pt x="262" y="1056"/>
                  </a:lnTo>
                  <a:lnTo>
                    <a:pt x="215" y="964"/>
                  </a:lnTo>
                  <a:lnTo>
                    <a:pt x="168" y="873"/>
                  </a:lnTo>
                  <a:lnTo>
                    <a:pt x="168" y="873"/>
                  </a:lnTo>
                  <a:close/>
                  <a:moveTo>
                    <a:pt x="714" y="917"/>
                  </a:moveTo>
                  <a:lnTo>
                    <a:pt x="714" y="917"/>
                  </a:lnTo>
                  <a:lnTo>
                    <a:pt x="700" y="924"/>
                  </a:lnTo>
                  <a:lnTo>
                    <a:pt x="687" y="930"/>
                  </a:lnTo>
                  <a:lnTo>
                    <a:pt x="682" y="934"/>
                  </a:lnTo>
                  <a:lnTo>
                    <a:pt x="677" y="939"/>
                  </a:lnTo>
                  <a:lnTo>
                    <a:pt x="673" y="944"/>
                  </a:lnTo>
                  <a:lnTo>
                    <a:pt x="670" y="948"/>
                  </a:lnTo>
                  <a:lnTo>
                    <a:pt x="667" y="955"/>
                  </a:lnTo>
                  <a:lnTo>
                    <a:pt x="665" y="960"/>
                  </a:lnTo>
                  <a:lnTo>
                    <a:pt x="663" y="966"/>
                  </a:lnTo>
                  <a:lnTo>
                    <a:pt x="662" y="973"/>
                  </a:lnTo>
                  <a:lnTo>
                    <a:pt x="662" y="980"/>
                  </a:lnTo>
                  <a:lnTo>
                    <a:pt x="663" y="988"/>
                  </a:lnTo>
                  <a:lnTo>
                    <a:pt x="665" y="995"/>
                  </a:lnTo>
                  <a:lnTo>
                    <a:pt x="667" y="1004"/>
                  </a:lnTo>
                  <a:lnTo>
                    <a:pt x="667" y="1004"/>
                  </a:lnTo>
                  <a:lnTo>
                    <a:pt x="673" y="1017"/>
                  </a:lnTo>
                  <a:lnTo>
                    <a:pt x="680" y="1031"/>
                  </a:lnTo>
                  <a:lnTo>
                    <a:pt x="687" y="1045"/>
                  </a:lnTo>
                  <a:lnTo>
                    <a:pt x="695" y="1060"/>
                  </a:lnTo>
                  <a:lnTo>
                    <a:pt x="695" y="1060"/>
                  </a:lnTo>
                  <a:lnTo>
                    <a:pt x="705" y="1092"/>
                  </a:lnTo>
                  <a:lnTo>
                    <a:pt x="715" y="1123"/>
                  </a:lnTo>
                  <a:lnTo>
                    <a:pt x="726" y="1153"/>
                  </a:lnTo>
                  <a:lnTo>
                    <a:pt x="738" y="1183"/>
                  </a:lnTo>
                  <a:lnTo>
                    <a:pt x="738" y="1183"/>
                  </a:lnTo>
                  <a:lnTo>
                    <a:pt x="765" y="1240"/>
                  </a:lnTo>
                  <a:lnTo>
                    <a:pt x="794" y="1297"/>
                  </a:lnTo>
                  <a:lnTo>
                    <a:pt x="823" y="1354"/>
                  </a:lnTo>
                  <a:lnTo>
                    <a:pt x="854" y="1407"/>
                  </a:lnTo>
                  <a:lnTo>
                    <a:pt x="854" y="1407"/>
                  </a:lnTo>
                  <a:lnTo>
                    <a:pt x="858" y="1411"/>
                  </a:lnTo>
                  <a:lnTo>
                    <a:pt x="864" y="1414"/>
                  </a:lnTo>
                  <a:lnTo>
                    <a:pt x="875" y="1418"/>
                  </a:lnTo>
                  <a:lnTo>
                    <a:pt x="890" y="1423"/>
                  </a:lnTo>
                  <a:lnTo>
                    <a:pt x="905" y="1425"/>
                  </a:lnTo>
                  <a:lnTo>
                    <a:pt x="922" y="1427"/>
                  </a:lnTo>
                  <a:lnTo>
                    <a:pt x="938" y="1427"/>
                  </a:lnTo>
                  <a:lnTo>
                    <a:pt x="954" y="1426"/>
                  </a:lnTo>
                  <a:lnTo>
                    <a:pt x="970" y="1424"/>
                  </a:lnTo>
                  <a:lnTo>
                    <a:pt x="970" y="1424"/>
                  </a:lnTo>
                  <a:lnTo>
                    <a:pt x="970" y="1420"/>
                  </a:lnTo>
                  <a:lnTo>
                    <a:pt x="968" y="1418"/>
                  </a:lnTo>
                  <a:lnTo>
                    <a:pt x="966" y="1416"/>
                  </a:lnTo>
                  <a:lnTo>
                    <a:pt x="968" y="1412"/>
                  </a:lnTo>
                  <a:lnTo>
                    <a:pt x="968" y="1412"/>
                  </a:lnTo>
                  <a:lnTo>
                    <a:pt x="961" y="1414"/>
                  </a:lnTo>
                  <a:lnTo>
                    <a:pt x="954" y="1417"/>
                  </a:lnTo>
                  <a:lnTo>
                    <a:pt x="950" y="1418"/>
                  </a:lnTo>
                  <a:lnTo>
                    <a:pt x="947" y="1419"/>
                  </a:lnTo>
                  <a:lnTo>
                    <a:pt x="944" y="1418"/>
                  </a:lnTo>
                  <a:lnTo>
                    <a:pt x="940" y="1416"/>
                  </a:lnTo>
                  <a:lnTo>
                    <a:pt x="940" y="1416"/>
                  </a:lnTo>
                  <a:lnTo>
                    <a:pt x="942" y="1412"/>
                  </a:lnTo>
                  <a:lnTo>
                    <a:pt x="944" y="1408"/>
                  </a:lnTo>
                  <a:lnTo>
                    <a:pt x="950" y="1400"/>
                  </a:lnTo>
                  <a:lnTo>
                    <a:pt x="956" y="1393"/>
                  </a:lnTo>
                  <a:lnTo>
                    <a:pt x="958" y="1387"/>
                  </a:lnTo>
                  <a:lnTo>
                    <a:pt x="960" y="1382"/>
                  </a:lnTo>
                  <a:lnTo>
                    <a:pt x="960" y="1382"/>
                  </a:lnTo>
                  <a:lnTo>
                    <a:pt x="957" y="1381"/>
                  </a:lnTo>
                  <a:lnTo>
                    <a:pt x="955" y="1380"/>
                  </a:lnTo>
                  <a:lnTo>
                    <a:pt x="949" y="1381"/>
                  </a:lnTo>
                  <a:lnTo>
                    <a:pt x="944" y="1383"/>
                  </a:lnTo>
                  <a:lnTo>
                    <a:pt x="940" y="1386"/>
                  </a:lnTo>
                  <a:lnTo>
                    <a:pt x="935" y="1388"/>
                  </a:lnTo>
                  <a:lnTo>
                    <a:pt x="931" y="1390"/>
                  </a:lnTo>
                  <a:lnTo>
                    <a:pt x="929" y="1390"/>
                  </a:lnTo>
                  <a:lnTo>
                    <a:pt x="927" y="1390"/>
                  </a:lnTo>
                  <a:lnTo>
                    <a:pt x="925" y="1389"/>
                  </a:lnTo>
                  <a:lnTo>
                    <a:pt x="923" y="1387"/>
                  </a:lnTo>
                  <a:lnTo>
                    <a:pt x="923" y="1387"/>
                  </a:lnTo>
                  <a:lnTo>
                    <a:pt x="924" y="1384"/>
                  </a:lnTo>
                  <a:lnTo>
                    <a:pt x="925" y="1381"/>
                  </a:lnTo>
                  <a:lnTo>
                    <a:pt x="928" y="1374"/>
                  </a:lnTo>
                  <a:lnTo>
                    <a:pt x="932" y="1370"/>
                  </a:lnTo>
                  <a:lnTo>
                    <a:pt x="938" y="1366"/>
                  </a:lnTo>
                  <a:lnTo>
                    <a:pt x="942" y="1362"/>
                  </a:lnTo>
                  <a:lnTo>
                    <a:pt x="945" y="1356"/>
                  </a:lnTo>
                  <a:lnTo>
                    <a:pt x="946" y="1354"/>
                  </a:lnTo>
                  <a:lnTo>
                    <a:pt x="945" y="1351"/>
                  </a:lnTo>
                  <a:lnTo>
                    <a:pt x="944" y="1349"/>
                  </a:lnTo>
                  <a:lnTo>
                    <a:pt x="943" y="1346"/>
                  </a:lnTo>
                  <a:lnTo>
                    <a:pt x="943" y="1346"/>
                  </a:lnTo>
                  <a:lnTo>
                    <a:pt x="935" y="1352"/>
                  </a:lnTo>
                  <a:lnTo>
                    <a:pt x="928" y="1358"/>
                  </a:lnTo>
                  <a:lnTo>
                    <a:pt x="924" y="1360"/>
                  </a:lnTo>
                  <a:lnTo>
                    <a:pt x="919" y="1363"/>
                  </a:lnTo>
                  <a:lnTo>
                    <a:pt x="915" y="1363"/>
                  </a:lnTo>
                  <a:lnTo>
                    <a:pt x="911" y="1363"/>
                  </a:lnTo>
                  <a:lnTo>
                    <a:pt x="911" y="1363"/>
                  </a:lnTo>
                  <a:lnTo>
                    <a:pt x="911" y="1355"/>
                  </a:lnTo>
                  <a:lnTo>
                    <a:pt x="913" y="1349"/>
                  </a:lnTo>
                  <a:lnTo>
                    <a:pt x="916" y="1343"/>
                  </a:lnTo>
                  <a:lnTo>
                    <a:pt x="920" y="1339"/>
                  </a:lnTo>
                  <a:lnTo>
                    <a:pt x="929" y="1331"/>
                  </a:lnTo>
                  <a:lnTo>
                    <a:pt x="932" y="1326"/>
                  </a:lnTo>
                  <a:lnTo>
                    <a:pt x="935" y="1321"/>
                  </a:lnTo>
                  <a:lnTo>
                    <a:pt x="935" y="1321"/>
                  </a:lnTo>
                  <a:lnTo>
                    <a:pt x="931" y="1313"/>
                  </a:lnTo>
                  <a:lnTo>
                    <a:pt x="928" y="1306"/>
                  </a:lnTo>
                  <a:lnTo>
                    <a:pt x="925" y="1298"/>
                  </a:lnTo>
                  <a:lnTo>
                    <a:pt x="920" y="1291"/>
                  </a:lnTo>
                  <a:lnTo>
                    <a:pt x="920" y="1291"/>
                  </a:lnTo>
                  <a:lnTo>
                    <a:pt x="913" y="1294"/>
                  </a:lnTo>
                  <a:lnTo>
                    <a:pt x="904" y="1298"/>
                  </a:lnTo>
                  <a:lnTo>
                    <a:pt x="888" y="1308"/>
                  </a:lnTo>
                  <a:lnTo>
                    <a:pt x="880" y="1312"/>
                  </a:lnTo>
                  <a:lnTo>
                    <a:pt x="871" y="1314"/>
                  </a:lnTo>
                  <a:lnTo>
                    <a:pt x="864" y="1316"/>
                  </a:lnTo>
                  <a:lnTo>
                    <a:pt x="860" y="1314"/>
                  </a:lnTo>
                  <a:lnTo>
                    <a:pt x="856" y="1313"/>
                  </a:lnTo>
                  <a:lnTo>
                    <a:pt x="856" y="1313"/>
                  </a:lnTo>
                  <a:lnTo>
                    <a:pt x="862" y="1307"/>
                  </a:lnTo>
                  <a:lnTo>
                    <a:pt x="868" y="1302"/>
                  </a:lnTo>
                  <a:lnTo>
                    <a:pt x="881" y="1291"/>
                  </a:lnTo>
                  <a:lnTo>
                    <a:pt x="895" y="1281"/>
                  </a:lnTo>
                  <a:lnTo>
                    <a:pt x="911" y="1274"/>
                  </a:lnTo>
                  <a:lnTo>
                    <a:pt x="911" y="1274"/>
                  </a:lnTo>
                  <a:lnTo>
                    <a:pt x="910" y="1269"/>
                  </a:lnTo>
                  <a:lnTo>
                    <a:pt x="908" y="1266"/>
                  </a:lnTo>
                  <a:lnTo>
                    <a:pt x="904" y="1263"/>
                  </a:lnTo>
                  <a:lnTo>
                    <a:pt x="903" y="1259"/>
                  </a:lnTo>
                  <a:lnTo>
                    <a:pt x="903" y="1259"/>
                  </a:lnTo>
                  <a:lnTo>
                    <a:pt x="899" y="1260"/>
                  </a:lnTo>
                  <a:lnTo>
                    <a:pt x="896" y="1261"/>
                  </a:lnTo>
                  <a:lnTo>
                    <a:pt x="888" y="1264"/>
                  </a:lnTo>
                  <a:lnTo>
                    <a:pt x="885" y="1266"/>
                  </a:lnTo>
                  <a:lnTo>
                    <a:pt x="881" y="1266"/>
                  </a:lnTo>
                  <a:lnTo>
                    <a:pt x="878" y="1266"/>
                  </a:lnTo>
                  <a:lnTo>
                    <a:pt x="873" y="1264"/>
                  </a:lnTo>
                  <a:lnTo>
                    <a:pt x="873" y="1264"/>
                  </a:lnTo>
                  <a:lnTo>
                    <a:pt x="873" y="1260"/>
                  </a:lnTo>
                  <a:lnTo>
                    <a:pt x="874" y="1257"/>
                  </a:lnTo>
                  <a:lnTo>
                    <a:pt x="877" y="1252"/>
                  </a:lnTo>
                  <a:lnTo>
                    <a:pt x="879" y="1249"/>
                  </a:lnTo>
                  <a:lnTo>
                    <a:pt x="886" y="1243"/>
                  </a:lnTo>
                  <a:lnTo>
                    <a:pt x="894" y="1237"/>
                  </a:lnTo>
                  <a:lnTo>
                    <a:pt x="894" y="1237"/>
                  </a:lnTo>
                  <a:lnTo>
                    <a:pt x="892" y="1236"/>
                  </a:lnTo>
                  <a:lnTo>
                    <a:pt x="890" y="1234"/>
                  </a:lnTo>
                  <a:lnTo>
                    <a:pt x="889" y="1232"/>
                  </a:lnTo>
                  <a:lnTo>
                    <a:pt x="888" y="1230"/>
                  </a:lnTo>
                  <a:lnTo>
                    <a:pt x="888" y="1230"/>
                  </a:lnTo>
                  <a:lnTo>
                    <a:pt x="887" y="1230"/>
                  </a:lnTo>
                  <a:lnTo>
                    <a:pt x="884" y="1231"/>
                  </a:lnTo>
                  <a:lnTo>
                    <a:pt x="874" y="1234"/>
                  </a:lnTo>
                  <a:lnTo>
                    <a:pt x="869" y="1235"/>
                  </a:lnTo>
                  <a:lnTo>
                    <a:pt x="864" y="1235"/>
                  </a:lnTo>
                  <a:lnTo>
                    <a:pt x="863" y="1234"/>
                  </a:lnTo>
                  <a:lnTo>
                    <a:pt x="860" y="1232"/>
                  </a:lnTo>
                  <a:lnTo>
                    <a:pt x="859" y="1230"/>
                  </a:lnTo>
                  <a:lnTo>
                    <a:pt x="859" y="1228"/>
                  </a:lnTo>
                  <a:lnTo>
                    <a:pt x="859" y="1228"/>
                  </a:lnTo>
                  <a:lnTo>
                    <a:pt x="859" y="1223"/>
                  </a:lnTo>
                  <a:lnTo>
                    <a:pt x="862" y="1220"/>
                  </a:lnTo>
                  <a:lnTo>
                    <a:pt x="865" y="1218"/>
                  </a:lnTo>
                  <a:lnTo>
                    <a:pt x="868" y="1217"/>
                  </a:lnTo>
                  <a:lnTo>
                    <a:pt x="871" y="1215"/>
                  </a:lnTo>
                  <a:lnTo>
                    <a:pt x="873" y="1213"/>
                  </a:lnTo>
                  <a:lnTo>
                    <a:pt x="875" y="1210"/>
                  </a:lnTo>
                  <a:lnTo>
                    <a:pt x="877" y="1205"/>
                  </a:lnTo>
                  <a:lnTo>
                    <a:pt x="877" y="1205"/>
                  </a:lnTo>
                  <a:lnTo>
                    <a:pt x="872" y="1206"/>
                  </a:lnTo>
                  <a:lnTo>
                    <a:pt x="868" y="1208"/>
                  </a:lnTo>
                  <a:lnTo>
                    <a:pt x="859" y="1213"/>
                  </a:lnTo>
                  <a:lnTo>
                    <a:pt x="855" y="1214"/>
                  </a:lnTo>
                  <a:lnTo>
                    <a:pt x="851" y="1215"/>
                  </a:lnTo>
                  <a:lnTo>
                    <a:pt x="847" y="1215"/>
                  </a:lnTo>
                  <a:lnTo>
                    <a:pt x="841" y="1213"/>
                  </a:lnTo>
                  <a:lnTo>
                    <a:pt x="841" y="1213"/>
                  </a:lnTo>
                  <a:lnTo>
                    <a:pt x="842" y="1206"/>
                  </a:lnTo>
                  <a:lnTo>
                    <a:pt x="845" y="1202"/>
                  </a:lnTo>
                  <a:lnTo>
                    <a:pt x="849" y="1197"/>
                  </a:lnTo>
                  <a:lnTo>
                    <a:pt x="852" y="1193"/>
                  </a:lnTo>
                  <a:lnTo>
                    <a:pt x="859" y="1186"/>
                  </a:lnTo>
                  <a:lnTo>
                    <a:pt x="860" y="1182"/>
                  </a:lnTo>
                  <a:lnTo>
                    <a:pt x="862" y="1178"/>
                  </a:lnTo>
                  <a:lnTo>
                    <a:pt x="862" y="1178"/>
                  </a:lnTo>
                  <a:lnTo>
                    <a:pt x="860" y="1177"/>
                  </a:lnTo>
                  <a:lnTo>
                    <a:pt x="858" y="1178"/>
                  </a:lnTo>
                  <a:lnTo>
                    <a:pt x="854" y="1181"/>
                  </a:lnTo>
                  <a:lnTo>
                    <a:pt x="844" y="1187"/>
                  </a:lnTo>
                  <a:lnTo>
                    <a:pt x="839" y="1190"/>
                  </a:lnTo>
                  <a:lnTo>
                    <a:pt x="834" y="1192"/>
                  </a:lnTo>
                  <a:lnTo>
                    <a:pt x="832" y="1192"/>
                  </a:lnTo>
                  <a:lnTo>
                    <a:pt x="829" y="1191"/>
                  </a:lnTo>
                  <a:lnTo>
                    <a:pt x="826" y="1190"/>
                  </a:lnTo>
                  <a:lnTo>
                    <a:pt x="824" y="1188"/>
                  </a:lnTo>
                  <a:lnTo>
                    <a:pt x="824" y="1188"/>
                  </a:lnTo>
                  <a:lnTo>
                    <a:pt x="830" y="1180"/>
                  </a:lnTo>
                  <a:lnTo>
                    <a:pt x="836" y="1171"/>
                  </a:lnTo>
                  <a:lnTo>
                    <a:pt x="849" y="1156"/>
                  </a:lnTo>
                  <a:lnTo>
                    <a:pt x="849" y="1156"/>
                  </a:lnTo>
                  <a:lnTo>
                    <a:pt x="844" y="1148"/>
                  </a:lnTo>
                  <a:lnTo>
                    <a:pt x="841" y="1139"/>
                  </a:lnTo>
                  <a:lnTo>
                    <a:pt x="841" y="1139"/>
                  </a:lnTo>
                  <a:lnTo>
                    <a:pt x="834" y="1140"/>
                  </a:lnTo>
                  <a:lnTo>
                    <a:pt x="826" y="1142"/>
                  </a:lnTo>
                  <a:lnTo>
                    <a:pt x="820" y="1145"/>
                  </a:lnTo>
                  <a:lnTo>
                    <a:pt x="814" y="1150"/>
                  </a:lnTo>
                  <a:lnTo>
                    <a:pt x="804" y="1158"/>
                  </a:lnTo>
                  <a:lnTo>
                    <a:pt x="793" y="1166"/>
                  </a:lnTo>
                  <a:lnTo>
                    <a:pt x="793" y="1166"/>
                  </a:lnTo>
                  <a:lnTo>
                    <a:pt x="792" y="1163"/>
                  </a:lnTo>
                  <a:lnTo>
                    <a:pt x="790" y="1162"/>
                  </a:lnTo>
                  <a:lnTo>
                    <a:pt x="789" y="1160"/>
                  </a:lnTo>
                  <a:lnTo>
                    <a:pt x="788" y="1158"/>
                  </a:lnTo>
                  <a:lnTo>
                    <a:pt x="788" y="1158"/>
                  </a:lnTo>
                  <a:lnTo>
                    <a:pt x="791" y="1151"/>
                  </a:lnTo>
                  <a:lnTo>
                    <a:pt x="795" y="1144"/>
                  </a:lnTo>
                  <a:lnTo>
                    <a:pt x="801" y="1139"/>
                  </a:lnTo>
                  <a:lnTo>
                    <a:pt x="807" y="1133"/>
                  </a:lnTo>
                  <a:lnTo>
                    <a:pt x="820" y="1126"/>
                  </a:lnTo>
                  <a:lnTo>
                    <a:pt x="825" y="1122"/>
                  </a:lnTo>
                  <a:lnTo>
                    <a:pt x="829" y="1116"/>
                  </a:lnTo>
                  <a:lnTo>
                    <a:pt x="829" y="1116"/>
                  </a:lnTo>
                  <a:lnTo>
                    <a:pt x="827" y="1115"/>
                  </a:lnTo>
                  <a:lnTo>
                    <a:pt x="827" y="1112"/>
                  </a:lnTo>
                  <a:lnTo>
                    <a:pt x="827" y="1112"/>
                  </a:lnTo>
                  <a:lnTo>
                    <a:pt x="824" y="1111"/>
                  </a:lnTo>
                  <a:lnTo>
                    <a:pt x="822" y="1110"/>
                  </a:lnTo>
                  <a:lnTo>
                    <a:pt x="816" y="1112"/>
                  </a:lnTo>
                  <a:lnTo>
                    <a:pt x="809" y="1115"/>
                  </a:lnTo>
                  <a:lnTo>
                    <a:pt x="803" y="1116"/>
                  </a:lnTo>
                  <a:lnTo>
                    <a:pt x="803" y="1116"/>
                  </a:lnTo>
                  <a:lnTo>
                    <a:pt x="801" y="1114"/>
                  </a:lnTo>
                  <a:lnTo>
                    <a:pt x="798" y="1112"/>
                  </a:lnTo>
                  <a:lnTo>
                    <a:pt x="797" y="1109"/>
                  </a:lnTo>
                  <a:lnTo>
                    <a:pt x="797" y="1105"/>
                  </a:lnTo>
                  <a:lnTo>
                    <a:pt x="797" y="1105"/>
                  </a:lnTo>
                  <a:lnTo>
                    <a:pt x="799" y="1102"/>
                  </a:lnTo>
                  <a:lnTo>
                    <a:pt x="802" y="1100"/>
                  </a:lnTo>
                  <a:lnTo>
                    <a:pt x="807" y="1097"/>
                  </a:lnTo>
                  <a:lnTo>
                    <a:pt x="811" y="1094"/>
                  </a:lnTo>
                  <a:lnTo>
                    <a:pt x="813" y="1092"/>
                  </a:lnTo>
                  <a:lnTo>
                    <a:pt x="814" y="1090"/>
                  </a:lnTo>
                  <a:lnTo>
                    <a:pt x="814" y="1090"/>
                  </a:lnTo>
                  <a:lnTo>
                    <a:pt x="813" y="1087"/>
                  </a:lnTo>
                  <a:lnTo>
                    <a:pt x="811" y="1086"/>
                  </a:lnTo>
                  <a:lnTo>
                    <a:pt x="807" y="1086"/>
                  </a:lnTo>
                  <a:lnTo>
                    <a:pt x="803" y="1089"/>
                  </a:lnTo>
                  <a:lnTo>
                    <a:pt x="797" y="1091"/>
                  </a:lnTo>
                  <a:lnTo>
                    <a:pt x="792" y="1094"/>
                  </a:lnTo>
                  <a:lnTo>
                    <a:pt x="787" y="1095"/>
                  </a:lnTo>
                  <a:lnTo>
                    <a:pt x="781" y="1095"/>
                  </a:lnTo>
                  <a:lnTo>
                    <a:pt x="778" y="1094"/>
                  </a:lnTo>
                  <a:lnTo>
                    <a:pt x="775" y="1092"/>
                  </a:lnTo>
                  <a:lnTo>
                    <a:pt x="775" y="1092"/>
                  </a:lnTo>
                  <a:lnTo>
                    <a:pt x="780" y="1084"/>
                  </a:lnTo>
                  <a:lnTo>
                    <a:pt x="786" y="1078"/>
                  </a:lnTo>
                  <a:lnTo>
                    <a:pt x="789" y="1075"/>
                  </a:lnTo>
                  <a:lnTo>
                    <a:pt x="793" y="1072"/>
                  </a:lnTo>
                  <a:lnTo>
                    <a:pt x="797" y="1070"/>
                  </a:lnTo>
                  <a:lnTo>
                    <a:pt x="803" y="1070"/>
                  </a:lnTo>
                  <a:lnTo>
                    <a:pt x="803" y="1070"/>
                  </a:lnTo>
                  <a:lnTo>
                    <a:pt x="802" y="1066"/>
                  </a:lnTo>
                  <a:lnTo>
                    <a:pt x="799" y="1062"/>
                  </a:lnTo>
                  <a:lnTo>
                    <a:pt x="796" y="1059"/>
                  </a:lnTo>
                  <a:lnTo>
                    <a:pt x="793" y="1057"/>
                  </a:lnTo>
                  <a:lnTo>
                    <a:pt x="793" y="1057"/>
                  </a:lnTo>
                  <a:lnTo>
                    <a:pt x="788" y="1063"/>
                  </a:lnTo>
                  <a:lnTo>
                    <a:pt x="783" y="1066"/>
                  </a:lnTo>
                  <a:lnTo>
                    <a:pt x="777" y="1069"/>
                  </a:lnTo>
                  <a:lnTo>
                    <a:pt x="768" y="1070"/>
                  </a:lnTo>
                  <a:lnTo>
                    <a:pt x="768" y="1070"/>
                  </a:lnTo>
                  <a:lnTo>
                    <a:pt x="769" y="1061"/>
                  </a:lnTo>
                  <a:lnTo>
                    <a:pt x="771" y="1056"/>
                  </a:lnTo>
                  <a:lnTo>
                    <a:pt x="773" y="1052"/>
                  </a:lnTo>
                  <a:lnTo>
                    <a:pt x="775" y="1049"/>
                  </a:lnTo>
                  <a:lnTo>
                    <a:pt x="778" y="1047"/>
                  </a:lnTo>
                  <a:lnTo>
                    <a:pt x="782" y="1046"/>
                  </a:lnTo>
                  <a:lnTo>
                    <a:pt x="788" y="1046"/>
                  </a:lnTo>
                  <a:lnTo>
                    <a:pt x="788" y="1046"/>
                  </a:lnTo>
                  <a:lnTo>
                    <a:pt x="786" y="1039"/>
                  </a:lnTo>
                  <a:lnTo>
                    <a:pt x="783" y="1034"/>
                  </a:lnTo>
                  <a:lnTo>
                    <a:pt x="781" y="1030"/>
                  </a:lnTo>
                  <a:lnTo>
                    <a:pt x="778" y="1025"/>
                  </a:lnTo>
                  <a:lnTo>
                    <a:pt x="778" y="1025"/>
                  </a:lnTo>
                  <a:lnTo>
                    <a:pt x="772" y="1031"/>
                  </a:lnTo>
                  <a:lnTo>
                    <a:pt x="764" y="1036"/>
                  </a:lnTo>
                  <a:lnTo>
                    <a:pt x="750" y="1049"/>
                  </a:lnTo>
                  <a:lnTo>
                    <a:pt x="744" y="1053"/>
                  </a:lnTo>
                  <a:lnTo>
                    <a:pt x="736" y="1056"/>
                  </a:lnTo>
                  <a:lnTo>
                    <a:pt x="733" y="1057"/>
                  </a:lnTo>
                  <a:lnTo>
                    <a:pt x="730" y="1057"/>
                  </a:lnTo>
                  <a:lnTo>
                    <a:pt x="727" y="1056"/>
                  </a:lnTo>
                  <a:lnTo>
                    <a:pt x="723" y="1055"/>
                  </a:lnTo>
                  <a:lnTo>
                    <a:pt x="723" y="1055"/>
                  </a:lnTo>
                  <a:lnTo>
                    <a:pt x="734" y="1042"/>
                  </a:lnTo>
                  <a:lnTo>
                    <a:pt x="745" y="1031"/>
                  </a:lnTo>
                  <a:lnTo>
                    <a:pt x="751" y="1025"/>
                  </a:lnTo>
                  <a:lnTo>
                    <a:pt x="758" y="1021"/>
                  </a:lnTo>
                  <a:lnTo>
                    <a:pt x="765" y="1017"/>
                  </a:lnTo>
                  <a:lnTo>
                    <a:pt x="773" y="1014"/>
                  </a:lnTo>
                  <a:lnTo>
                    <a:pt x="773" y="1014"/>
                  </a:lnTo>
                  <a:lnTo>
                    <a:pt x="761" y="986"/>
                  </a:lnTo>
                  <a:lnTo>
                    <a:pt x="754" y="972"/>
                  </a:lnTo>
                  <a:lnTo>
                    <a:pt x="748" y="958"/>
                  </a:lnTo>
                  <a:lnTo>
                    <a:pt x="741" y="945"/>
                  </a:lnTo>
                  <a:lnTo>
                    <a:pt x="732" y="934"/>
                  </a:lnTo>
                  <a:lnTo>
                    <a:pt x="723" y="925"/>
                  </a:lnTo>
                  <a:lnTo>
                    <a:pt x="719" y="920"/>
                  </a:lnTo>
                  <a:lnTo>
                    <a:pt x="714" y="917"/>
                  </a:lnTo>
                  <a:lnTo>
                    <a:pt x="714" y="917"/>
                  </a:lnTo>
                  <a:close/>
                  <a:moveTo>
                    <a:pt x="999" y="1084"/>
                  </a:moveTo>
                  <a:lnTo>
                    <a:pt x="999" y="1084"/>
                  </a:lnTo>
                  <a:lnTo>
                    <a:pt x="1008" y="1080"/>
                  </a:lnTo>
                  <a:lnTo>
                    <a:pt x="1016" y="1075"/>
                  </a:lnTo>
                  <a:lnTo>
                    <a:pt x="1023" y="1068"/>
                  </a:lnTo>
                  <a:lnTo>
                    <a:pt x="1029" y="1060"/>
                  </a:lnTo>
                  <a:lnTo>
                    <a:pt x="1029" y="1060"/>
                  </a:lnTo>
                  <a:lnTo>
                    <a:pt x="1021" y="1048"/>
                  </a:lnTo>
                  <a:lnTo>
                    <a:pt x="1017" y="1042"/>
                  </a:lnTo>
                  <a:lnTo>
                    <a:pt x="1011" y="1038"/>
                  </a:lnTo>
                  <a:lnTo>
                    <a:pt x="1011" y="1038"/>
                  </a:lnTo>
                  <a:lnTo>
                    <a:pt x="1011" y="1046"/>
                  </a:lnTo>
                  <a:lnTo>
                    <a:pt x="1010" y="1052"/>
                  </a:lnTo>
                  <a:lnTo>
                    <a:pt x="1009" y="1057"/>
                  </a:lnTo>
                  <a:lnTo>
                    <a:pt x="1007" y="1063"/>
                  </a:lnTo>
                  <a:lnTo>
                    <a:pt x="1002" y="1072"/>
                  </a:lnTo>
                  <a:lnTo>
                    <a:pt x="1001" y="1078"/>
                  </a:lnTo>
                  <a:lnTo>
                    <a:pt x="999" y="1084"/>
                  </a:lnTo>
                  <a:lnTo>
                    <a:pt x="999" y="1084"/>
                  </a:lnTo>
                  <a:close/>
                  <a:moveTo>
                    <a:pt x="1247" y="1060"/>
                  </a:moveTo>
                  <a:lnTo>
                    <a:pt x="1247" y="1060"/>
                  </a:lnTo>
                  <a:lnTo>
                    <a:pt x="1235" y="1057"/>
                  </a:lnTo>
                  <a:lnTo>
                    <a:pt x="1230" y="1055"/>
                  </a:lnTo>
                  <a:lnTo>
                    <a:pt x="1226" y="1052"/>
                  </a:lnTo>
                  <a:lnTo>
                    <a:pt x="1226" y="1052"/>
                  </a:lnTo>
                  <a:lnTo>
                    <a:pt x="1225" y="1055"/>
                  </a:lnTo>
                  <a:lnTo>
                    <a:pt x="1223" y="1056"/>
                  </a:lnTo>
                  <a:lnTo>
                    <a:pt x="1220" y="1060"/>
                  </a:lnTo>
                  <a:lnTo>
                    <a:pt x="1217" y="1063"/>
                  </a:lnTo>
                  <a:lnTo>
                    <a:pt x="1216" y="1065"/>
                  </a:lnTo>
                  <a:lnTo>
                    <a:pt x="1216" y="1067"/>
                  </a:lnTo>
                  <a:lnTo>
                    <a:pt x="1216" y="1067"/>
                  </a:lnTo>
                  <a:lnTo>
                    <a:pt x="1225" y="1070"/>
                  </a:lnTo>
                  <a:lnTo>
                    <a:pt x="1233" y="1072"/>
                  </a:lnTo>
                  <a:lnTo>
                    <a:pt x="1250" y="1075"/>
                  </a:lnTo>
                  <a:lnTo>
                    <a:pt x="1250" y="1075"/>
                  </a:lnTo>
                  <a:lnTo>
                    <a:pt x="1250" y="1070"/>
                  </a:lnTo>
                  <a:lnTo>
                    <a:pt x="1250" y="1067"/>
                  </a:lnTo>
                  <a:lnTo>
                    <a:pt x="1249" y="1066"/>
                  </a:lnTo>
                  <a:lnTo>
                    <a:pt x="1248" y="1066"/>
                  </a:lnTo>
                  <a:lnTo>
                    <a:pt x="1247" y="1066"/>
                  </a:lnTo>
                  <a:lnTo>
                    <a:pt x="1246" y="1065"/>
                  </a:lnTo>
                  <a:lnTo>
                    <a:pt x="1247" y="1060"/>
                  </a:lnTo>
                  <a:lnTo>
                    <a:pt x="1247" y="1060"/>
                  </a:lnTo>
                  <a:close/>
                  <a:moveTo>
                    <a:pt x="992" y="1092"/>
                  </a:moveTo>
                  <a:lnTo>
                    <a:pt x="992" y="1092"/>
                  </a:lnTo>
                  <a:lnTo>
                    <a:pt x="989" y="1107"/>
                  </a:lnTo>
                  <a:lnTo>
                    <a:pt x="984" y="1126"/>
                  </a:lnTo>
                  <a:lnTo>
                    <a:pt x="978" y="1143"/>
                  </a:lnTo>
                  <a:lnTo>
                    <a:pt x="977" y="1148"/>
                  </a:lnTo>
                  <a:lnTo>
                    <a:pt x="977" y="1151"/>
                  </a:lnTo>
                  <a:lnTo>
                    <a:pt x="977" y="1151"/>
                  </a:lnTo>
                  <a:lnTo>
                    <a:pt x="980" y="1156"/>
                  </a:lnTo>
                  <a:lnTo>
                    <a:pt x="985" y="1159"/>
                  </a:lnTo>
                  <a:lnTo>
                    <a:pt x="988" y="1160"/>
                  </a:lnTo>
                  <a:lnTo>
                    <a:pt x="991" y="1160"/>
                  </a:lnTo>
                  <a:lnTo>
                    <a:pt x="994" y="1158"/>
                  </a:lnTo>
                  <a:lnTo>
                    <a:pt x="998" y="1156"/>
                  </a:lnTo>
                  <a:lnTo>
                    <a:pt x="1004" y="1147"/>
                  </a:lnTo>
                  <a:lnTo>
                    <a:pt x="1017" y="1128"/>
                  </a:lnTo>
                  <a:lnTo>
                    <a:pt x="1023" y="1121"/>
                  </a:lnTo>
                  <a:lnTo>
                    <a:pt x="1027" y="1119"/>
                  </a:lnTo>
                  <a:lnTo>
                    <a:pt x="1031" y="1116"/>
                  </a:lnTo>
                  <a:lnTo>
                    <a:pt x="1031" y="1116"/>
                  </a:lnTo>
                  <a:lnTo>
                    <a:pt x="1036" y="1119"/>
                  </a:lnTo>
                  <a:lnTo>
                    <a:pt x="1040" y="1122"/>
                  </a:lnTo>
                  <a:lnTo>
                    <a:pt x="1048" y="1129"/>
                  </a:lnTo>
                  <a:lnTo>
                    <a:pt x="1055" y="1137"/>
                  </a:lnTo>
                  <a:lnTo>
                    <a:pt x="1059" y="1141"/>
                  </a:lnTo>
                  <a:lnTo>
                    <a:pt x="1063" y="1143"/>
                  </a:lnTo>
                  <a:lnTo>
                    <a:pt x="1063" y="1143"/>
                  </a:lnTo>
                  <a:lnTo>
                    <a:pt x="1064" y="1140"/>
                  </a:lnTo>
                  <a:lnTo>
                    <a:pt x="1065" y="1138"/>
                  </a:lnTo>
                  <a:lnTo>
                    <a:pt x="1070" y="1135"/>
                  </a:lnTo>
                  <a:lnTo>
                    <a:pt x="1072" y="1132"/>
                  </a:lnTo>
                  <a:lnTo>
                    <a:pt x="1074" y="1130"/>
                  </a:lnTo>
                  <a:lnTo>
                    <a:pt x="1076" y="1128"/>
                  </a:lnTo>
                  <a:lnTo>
                    <a:pt x="1076" y="1124"/>
                  </a:lnTo>
                  <a:lnTo>
                    <a:pt x="1076" y="1124"/>
                  </a:lnTo>
                  <a:lnTo>
                    <a:pt x="1066" y="1112"/>
                  </a:lnTo>
                  <a:lnTo>
                    <a:pt x="1057" y="1099"/>
                  </a:lnTo>
                  <a:lnTo>
                    <a:pt x="1048" y="1087"/>
                  </a:lnTo>
                  <a:lnTo>
                    <a:pt x="1042" y="1082"/>
                  </a:lnTo>
                  <a:lnTo>
                    <a:pt x="1036" y="1077"/>
                  </a:lnTo>
                  <a:lnTo>
                    <a:pt x="1036" y="1077"/>
                  </a:lnTo>
                  <a:lnTo>
                    <a:pt x="1033" y="1082"/>
                  </a:lnTo>
                  <a:lnTo>
                    <a:pt x="1027" y="1087"/>
                  </a:lnTo>
                  <a:lnTo>
                    <a:pt x="1022" y="1092"/>
                  </a:lnTo>
                  <a:lnTo>
                    <a:pt x="1017" y="1095"/>
                  </a:lnTo>
                  <a:lnTo>
                    <a:pt x="1010" y="1097"/>
                  </a:lnTo>
                  <a:lnTo>
                    <a:pt x="1004" y="1097"/>
                  </a:lnTo>
                  <a:lnTo>
                    <a:pt x="998" y="1096"/>
                  </a:lnTo>
                  <a:lnTo>
                    <a:pt x="992" y="1092"/>
                  </a:lnTo>
                  <a:lnTo>
                    <a:pt x="992" y="1092"/>
                  </a:lnTo>
                  <a:close/>
                  <a:moveTo>
                    <a:pt x="1203" y="1084"/>
                  </a:moveTo>
                  <a:lnTo>
                    <a:pt x="1203" y="1084"/>
                  </a:lnTo>
                  <a:lnTo>
                    <a:pt x="1189" y="1119"/>
                  </a:lnTo>
                  <a:lnTo>
                    <a:pt x="1175" y="1151"/>
                  </a:lnTo>
                  <a:lnTo>
                    <a:pt x="1168" y="1168"/>
                  </a:lnTo>
                  <a:lnTo>
                    <a:pt x="1161" y="1185"/>
                  </a:lnTo>
                  <a:lnTo>
                    <a:pt x="1156" y="1203"/>
                  </a:lnTo>
                  <a:lnTo>
                    <a:pt x="1152" y="1222"/>
                  </a:lnTo>
                  <a:lnTo>
                    <a:pt x="1152" y="1222"/>
                  </a:lnTo>
                  <a:lnTo>
                    <a:pt x="1160" y="1227"/>
                  </a:lnTo>
                  <a:lnTo>
                    <a:pt x="1169" y="1230"/>
                  </a:lnTo>
                  <a:lnTo>
                    <a:pt x="1180" y="1232"/>
                  </a:lnTo>
                  <a:lnTo>
                    <a:pt x="1190" y="1233"/>
                  </a:lnTo>
                  <a:lnTo>
                    <a:pt x="1201" y="1233"/>
                  </a:lnTo>
                  <a:lnTo>
                    <a:pt x="1211" y="1231"/>
                  </a:lnTo>
                  <a:lnTo>
                    <a:pt x="1220" y="1228"/>
                  </a:lnTo>
                  <a:lnTo>
                    <a:pt x="1228" y="1222"/>
                  </a:lnTo>
                  <a:lnTo>
                    <a:pt x="1228" y="1222"/>
                  </a:lnTo>
                  <a:lnTo>
                    <a:pt x="1234" y="1195"/>
                  </a:lnTo>
                  <a:lnTo>
                    <a:pt x="1239" y="1167"/>
                  </a:lnTo>
                  <a:lnTo>
                    <a:pt x="1250" y="1105"/>
                  </a:lnTo>
                  <a:lnTo>
                    <a:pt x="1250" y="1105"/>
                  </a:lnTo>
                  <a:lnTo>
                    <a:pt x="1246" y="1100"/>
                  </a:lnTo>
                  <a:lnTo>
                    <a:pt x="1242" y="1096"/>
                  </a:lnTo>
                  <a:lnTo>
                    <a:pt x="1236" y="1093"/>
                  </a:lnTo>
                  <a:lnTo>
                    <a:pt x="1231" y="1090"/>
                  </a:lnTo>
                  <a:lnTo>
                    <a:pt x="1225" y="1087"/>
                  </a:lnTo>
                  <a:lnTo>
                    <a:pt x="1218" y="1086"/>
                  </a:lnTo>
                  <a:lnTo>
                    <a:pt x="1203" y="1084"/>
                  </a:lnTo>
                  <a:lnTo>
                    <a:pt x="1203" y="1084"/>
                  </a:lnTo>
                  <a:close/>
                  <a:moveTo>
                    <a:pt x="1235" y="1274"/>
                  </a:moveTo>
                  <a:lnTo>
                    <a:pt x="1235" y="1274"/>
                  </a:lnTo>
                  <a:lnTo>
                    <a:pt x="1237" y="1276"/>
                  </a:lnTo>
                  <a:lnTo>
                    <a:pt x="1239" y="1278"/>
                  </a:lnTo>
                  <a:lnTo>
                    <a:pt x="1242" y="1282"/>
                  </a:lnTo>
                  <a:lnTo>
                    <a:pt x="1244" y="1284"/>
                  </a:lnTo>
                  <a:lnTo>
                    <a:pt x="1246" y="1286"/>
                  </a:lnTo>
                  <a:lnTo>
                    <a:pt x="1249" y="1287"/>
                  </a:lnTo>
                  <a:lnTo>
                    <a:pt x="1252" y="1287"/>
                  </a:lnTo>
                  <a:lnTo>
                    <a:pt x="1252" y="1287"/>
                  </a:lnTo>
                  <a:lnTo>
                    <a:pt x="1256" y="1267"/>
                  </a:lnTo>
                  <a:lnTo>
                    <a:pt x="1259" y="1248"/>
                  </a:lnTo>
                  <a:lnTo>
                    <a:pt x="1264" y="1228"/>
                  </a:lnTo>
                  <a:lnTo>
                    <a:pt x="1269" y="1206"/>
                  </a:lnTo>
                  <a:lnTo>
                    <a:pt x="1283" y="1165"/>
                  </a:lnTo>
                  <a:lnTo>
                    <a:pt x="1299" y="1124"/>
                  </a:lnTo>
                  <a:lnTo>
                    <a:pt x="1299" y="1124"/>
                  </a:lnTo>
                  <a:lnTo>
                    <a:pt x="1294" y="1116"/>
                  </a:lnTo>
                  <a:lnTo>
                    <a:pt x="1288" y="1111"/>
                  </a:lnTo>
                  <a:lnTo>
                    <a:pt x="1279" y="1107"/>
                  </a:lnTo>
                  <a:lnTo>
                    <a:pt x="1269" y="1105"/>
                  </a:lnTo>
                  <a:lnTo>
                    <a:pt x="1269" y="1105"/>
                  </a:lnTo>
                  <a:lnTo>
                    <a:pt x="1267" y="1125"/>
                  </a:lnTo>
                  <a:lnTo>
                    <a:pt x="1264" y="1146"/>
                  </a:lnTo>
                  <a:lnTo>
                    <a:pt x="1256" y="1190"/>
                  </a:lnTo>
                  <a:lnTo>
                    <a:pt x="1245" y="1233"/>
                  </a:lnTo>
                  <a:lnTo>
                    <a:pt x="1235" y="1274"/>
                  </a:lnTo>
                  <a:lnTo>
                    <a:pt x="1235" y="1274"/>
                  </a:lnTo>
                  <a:close/>
                  <a:moveTo>
                    <a:pt x="977" y="1178"/>
                  </a:moveTo>
                  <a:lnTo>
                    <a:pt x="977" y="1178"/>
                  </a:lnTo>
                  <a:lnTo>
                    <a:pt x="984" y="1246"/>
                  </a:lnTo>
                  <a:lnTo>
                    <a:pt x="990" y="1311"/>
                  </a:lnTo>
                  <a:lnTo>
                    <a:pt x="993" y="1342"/>
                  </a:lnTo>
                  <a:lnTo>
                    <a:pt x="998" y="1372"/>
                  </a:lnTo>
                  <a:lnTo>
                    <a:pt x="1003" y="1400"/>
                  </a:lnTo>
                  <a:lnTo>
                    <a:pt x="1009" y="1427"/>
                  </a:lnTo>
                  <a:lnTo>
                    <a:pt x="1009" y="1427"/>
                  </a:lnTo>
                  <a:lnTo>
                    <a:pt x="1011" y="1426"/>
                  </a:lnTo>
                  <a:lnTo>
                    <a:pt x="1016" y="1425"/>
                  </a:lnTo>
                  <a:lnTo>
                    <a:pt x="1029" y="1424"/>
                  </a:lnTo>
                  <a:lnTo>
                    <a:pt x="1041" y="1425"/>
                  </a:lnTo>
                  <a:lnTo>
                    <a:pt x="1053" y="1427"/>
                  </a:lnTo>
                  <a:lnTo>
                    <a:pt x="1053" y="1427"/>
                  </a:lnTo>
                  <a:lnTo>
                    <a:pt x="1054" y="1422"/>
                  </a:lnTo>
                  <a:lnTo>
                    <a:pt x="1055" y="1416"/>
                  </a:lnTo>
                  <a:lnTo>
                    <a:pt x="1053" y="1403"/>
                  </a:lnTo>
                  <a:lnTo>
                    <a:pt x="1053" y="1389"/>
                  </a:lnTo>
                  <a:lnTo>
                    <a:pt x="1053" y="1382"/>
                  </a:lnTo>
                  <a:lnTo>
                    <a:pt x="1055" y="1374"/>
                  </a:lnTo>
                  <a:lnTo>
                    <a:pt x="1055" y="1374"/>
                  </a:lnTo>
                  <a:lnTo>
                    <a:pt x="1059" y="1377"/>
                  </a:lnTo>
                  <a:lnTo>
                    <a:pt x="1062" y="1378"/>
                  </a:lnTo>
                  <a:lnTo>
                    <a:pt x="1064" y="1381"/>
                  </a:lnTo>
                  <a:lnTo>
                    <a:pt x="1065" y="1384"/>
                  </a:lnTo>
                  <a:lnTo>
                    <a:pt x="1067" y="1392"/>
                  </a:lnTo>
                  <a:lnTo>
                    <a:pt x="1068" y="1399"/>
                  </a:lnTo>
                  <a:lnTo>
                    <a:pt x="1068" y="1408"/>
                  </a:lnTo>
                  <a:lnTo>
                    <a:pt x="1070" y="1416"/>
                  </a:lnTo>
                  <a:lnTo>
                    <a:pt x="1072" y="1423"/>
                  </a:lnTo>
                  <a:lnTo>
                    <a:pt x="1075" y="1425"/>
                  </a:lnTo>
                  <a:lnTo>
                    <a:pt x="1078" y="1427"/>
                  </a:lnTo>
                  <a:lnTo>
                    <a:pt x="1078" y="1427"/>
                  </a:lnTo>
                  <a:lnTo>
                    <a:pt x="1081" y="1423"/>
                  </a:lnTo>
                  <a:lnTo>
                    <a:pt x="1083" y="1418"/>
                  </a:lnTo>
                  <a:lnTo>
                    <a:pt x="1087" y="1409"/>
                  </a:lnTo>
                  <a:lnTo>
                    <a:pt x="1091" y="1398"/>
                  </a:lnTo>
                  <a:lnTo>
                    <a:pt x="1092" y="1385"/>
                  </a:lnTo>
                  <a:lnTo>
                    <a:pt x="1093" y="1372"/>
                  </a:lnTo>
                  <a:lnTo>
                    <a:pt x="1093" y="1358"/>
                  </a:lnTo>
                  <a:lnTo>
                    <a:pt x="1093" y="1331"/>
                  </a:lnTo>
                  <a:lnTo>
                    <a:pt x="1093" y="1331"/>
                  </a:lnTo>
                  <a:lnTo>
                    <a:pt x="1096" y="1309"/>
                  </a:lnTo>
                  <a:lnTo>
                    <a:pt x="1097" y="1287"/>
                  </a:lnTo>
                  <a:lnTo>
                    <a:pt x="1097" y="1265"/>
                  </a:lnTo>
                  <a:lnTo>
                    <a:pt x="1096" y="1244"/>
                  </a:lnTo>
                  <a:lnTo>
                    <a:pt x="1091" y="1201"/>
                  </a:lnTo>
                  <a:lnTo>
                    <a:pt x="1089" y="1178"/>
                  </a:lnTo>
                  <a:lnTo>
                    <a:pt x="1087" y="1156"/>
                  </a:lnTo>
                  <a:lnTo>
                    <a:pt x="1087" y="1156"/>
                  </a:lnTo>
                  <a:lnTo>
                    <a:pt x="1080" y="1159"/>
                  </a:lnTo>
                  <a:lnTo>
                    <a:pt x="1070" y="1162"/>
                  </a:lnTo>
                  <a:lnTo>
                    <a:pt x="1065" y="1163"/>
                  </a:lnTo>
                  <a:lnTo>
                    <a:pt x="1061" y="1163"/>
                  </a:lnTo>
                  <a:lnTo>
                    <a:pt x="1055" y="1162"/>
                  </a:lnTo>
                  <a:lnTo>
                    <a:pt x="1051" y="1161"/>
                  </a:lnTo>
                  <a:lnTo>
                    <a:pt x="1051" y="1161"/>
                  </a:lnTo>
                  <a:lnTo>
                    <a:pt x="1053" y="1202"/>
                  </a:lnTo>
                  <a:lnTo>
                    <a:pt x="1056" y="1245"/>
                  </a:lnTo>
                  <a:lnTo>
                    <a:pt x="1059" y="1288"/>
                  </a:lnTo>
                  <a:lnTo>
                    <a:pt x="1059" y="1309"/>
                  </a:lnTo>
                  <a:lnTo>
                    <a:pt x="1059" y="1331"/>
                  </a:lnTo>
                  <a:lnTo>
                    <a:pt x="1059" y="1331"/>
                  </a:lnTo>
                  <a:lnTo>
                    <a:pt x="1054" y="1322"/>
                  </a:lnTo>
                  <a:lnTo>
                    <a:pt x="1050" y="1311"/>
                  </a:lnTo>
                  <a:lnTo>
                    <a:pt x="1048" y="1301"/>
                  </a:lnTo>
                  <a:lnTo>
                    <a:pt x="1046" y="1290"/>
                  </a:lnTo>
                  <a:lnTo>
                    <a:pt x="1044" y="1266"/>
                  </a:lnTo>
                  <a:lnTo>
                    <a:pt x="1042" y="1242"/>
                  </a:lnTo>
                  <a:lnTo>
                    <a:pt x="1041" y="1217"/>
                  </a:lnTo>
                  <a:lnTo>
                    <a:pt x="1039" y="1193"/>
                  </a:lnTo>
                  <a:lnTo>
                    <a:pt x="1037" y="1182"/>
                  </a:lnTo>
                  <a:lnTo>
                    <a:pt x="1034" y="1171"/>
                  </a:lnTo>
                  <a:lnTo>
                    <a:pt x="1031" y="1160"/>
                  </a:lnTo>
                  <a:lnTo>
                    <a:pt x="1026" y="1151"/>
                  </a:lnTo>
                  <a:lnTo>
                    <a:pt x="1026" y="1151"/>
                  </a:lnTo>
                  <a:lnTo>
                    <a:pt x="1023" y="1158"/>
                  </a:lnTo>
                  <a:lnTo>
                    <a:pt x="1019" y="1165"/>
                  </a:lnTo>
                  <a:lnTo>
                    <a:pt x="1014" y="1169"/>
                  </a:lnTo>
                  <a:lnTo>
                    <a:pt x="1007" y="1173"/>
                  </a:lnTo>
                  <a:lnTo>
                    <a:pt x="1001" y="1176"/>
                  </a:lnTo>
                  <a:lnTo>
                    <a:pt x="993" y="1178"/>
                  </a:lnTo>
                  <a:lnTo>
                    <a:pt x="985" y="1178"/>
                  </a:lnTo>
                  <a:lnTo>
                    <a:pt x="977" y="1178"/>
                  </a:lnTo>
                  <a:lnTo>
                    <a:pt x="977" y="1178"/>
                  </a:lnTo>
                  <a:close/>
                  <a:moveTo>
                    <a:pt x="1108" y="1424"/>
                  </a:moveTo>
                  <a:lnTo>
                    <a:pt x="1108" y="1424"/>
                  </a:lnTo>
                  <a:lnTo>
                    <a:pt x="1130" y="1416"/>
                  </a:lnTo>
                  <a:lnTo>
                    <a:pt x="1141" y="1412"/>
                  </a:lnTo>
                  <a:lnTo>
                    <a:pt x="1154" y="1410"/>
                  </a:lnTo>
                  <a:lnTo>
                    <a:pt x="1154" y="1410"/>
                  </a:lnTo>
                  <a:lnTo>
                    <a:pt x="1166" y="1392"/>
                  </a:lnTo>
                  <a:lnTo>
                    <a:pt x="1175" y="1373"/>
                  </a:lnTo>
                  <a:lnTo>
                    <a:pt x="1185" y="1355"/>
                  </a:lnTo>
                  <a:lnTo>
                    <a:pt x="1192" y="1336"/>
                  </a:lnTo>
                  <a:lnTo>
                    <a:pt x="1200" y="1316"/>
                  </a:lnTo>
                  <a:lnTo>
                    <a:pt x="1207" y="1295"/>
                  </a:lnTo>
                  <a:lnTo>
                    <a:pt x="1213" y="1274"/>
                  </a:lnTo>
                  <a:lnTo>
                    <a:pt x="1218" y="1252"/>
                  </a:lnTo>
                  <a:lnTo>
                    <a:pt x="1218" y="1252"/>
                  </a:lnTo>
                  <a:lnTo>
                    <a:pt x="1196" y="1252"/>
                  </a:lnTo>
                  <a:lnTo>
                    <a:pt x="1186" y="1251"/>
                  </a:lnTo>
                  <a:lnTo>
                    <a:pt x="1176" y="1251"/>
                  </a:lnTo>
                  <a:lnTo>
                    <a:pt x="1167" y="1249"/>
                  </a:lnTo>
                  <a:lnTo>
                    <a:pt x="1159" y="1246"/>
                  </a:lnTo>
                  <a:lnTo>
                    <a:pt x="1153" y="1243"/>
                  </a:lnTo>
                  <a:lnTo>
                    <a:pt x="1146" y="1237"/>
                  </a:lnTo>
                  <a:lnTo>
                    <a:pt x="1146" y="1237"/>
                  </a:lnTo>
                  <a:lnTo>
                    <a:pt x="1132" y="1283"/>
                  </a:lnTo>
                  <a:lnTo>
                    <a:pt x="1127" y="1307"/>
                  </a:lnTo>
                  <a:lnTo>
                    <a:pt x="1122" y="1329"/>
                  </a:lnTo>
                  <a:lnTo>
                    <a:pt x="1117" y="1352"/>
                  </a:lnTo>
                  <a:lnTo>
                    <a:pt x="1113" y="1374"/>
                  </a:lnTo>
                  <a:lnTo>
                    <a:pt x="1108" y="1424"/>
                  </a:lnTo>
                  <a:lnTo>
                    <a:pt x="1108" y="1424"/>
                  </a:lnTo>
                  <a:close/>
                  <a:moveTo>
                    <a:pt x="970" y="1360"/>
                  </a:moveTo>
                  <a:lnTo>
                    <a:pt x="970" y="1360"/>
                  </a:lnTo>
                  <a:lnTo>
                    <a:pt x="974" y="1374"/>
                  </a:lnTo>
                  <a:lnTo>
                    <a:pt x="977" y="1380"/>
                  </a:lnTo>
                  <a:lnTo>
                    <a:pt x="981" y="1385"/>
                  </a:lnTo>
                  <a:lnTo>
                    <a:pt x="981" y="1385"/>
                  </a:lnTo>
                  <a:lnTo>
                    <a:pt x="980" y="1377"/>
                  </a:lnTo>
                  <a:lnTo>
                    <a:pt x="979" y="1368"/>
                  </a:lnTo>
                  <a:lnTo>
                    <a:pt x="978" y="1362"/>
                  </a:lnTo>
                  <a:lnTo>
                    <a:pt x="977" y="1359"/>
                  </a:lnTo>
                  <a:lnTo>
                    <a:pt x="975" y="1357"/>
                  </a:lnTo>
                  <a:lnTo>
                    <a:pt x="975" y="1357"/>
                  </a:lnTo>
                  <a:lnTo>
                    <a:pt x="973" y="1359"/>
                  </a:lnTo>
                  <a:lnTo>
                    <a:pt x="970" y="1360"/>
                  </a:lnTo>
                  <a:lnTo>
                    <a:pt x="970" y="1360"/>
                  </a:lnTo>
                  <a:close/>
                  <a:moveTo>
                    <a:pt x="854" y="1532"/>
                  </a:moveTo>
                  <a:lnTo>
                    <a:pt x="854" y="1532"/>
                  </a:lnTo>
                  <a:lnTo>
                    <a:pt x="887" y="1537"/>
                  </a:lnTo>
                  <a:lnTo>
                    <a:pt x="919" y="1541"/>
                  </a:lnTo>
                  <a:lnTo>
                    <a:pt x="949" y="1545"/>
                  </a:lnTo>
                  <a:lnTo>
                    <a:pt x="979" y="1546"/>
                  </a:lnTo>
                  <a:lnTo>
                    <a:pt x="1008" y="1545"/>
                  </a:lnTo>
                  <a:lnTo>
                    <a:pt x="1022" y="1544"/>
                  </a:lnTo>
                  <a:lnTo>
                    <a:pt x="1037" y="1541"/>
                  </a:lnTo>
                  <a:lnTo>
                    <a:pt x="1052" y="1538"/>
                  </a:lnTo>
                  <a:lnTo>
                    <a:pt x="1067" y="1535"/>
                  </a:lnTo>
                  <a:lnTo>
                    <a:pt x="1082" y="1530"/>
                  </a:lnTo>
                  <a:lnTo>
                    <a:pt x="1097" y="1524"/>
                  </a:lnTo>
                  <a:lnTo>
                    <a:pt x="1097" y="1524"/>
                  </a:lnTo>
                  <a:lnTo>
                    <a:pt x="1112" y="1525"/>
                  </a:lnTo>
                  <a:lnTo>
                    <a:pt x="1125" y="1524"/>
                  </a:lnTo>
                  <a:lnTo>
                    <a:pt x="1135" y="1522"/>
                  </a:lnTo>
                  <a:lnTo>
                    <a:pt x="1143" y="1519"/>
                  </a:lnTo>
                  <a:lnTo>
                    <a:pt x="1152" y="1515"/>
                  </a:lnTo>
                  <a:lnTo>
                    <a:pt x="1159" y="1510"/>
                  </a:lnTo>
                  <a:lnTo>
                    <a:pt x="1167" y="1505"/>
                  </a:lnTo>
                  <a:lnTo>
                    <a:pt x="1176" y="1500"/>
                  </a:lnTo>
                  <a:lnTo>
                    <a:pt x="1176" y="1500"/>
                  </a:lnTo>
                  <a:lnTo>
                    <a:pt x="1176" y="1487"/>
                  </a:lnTo>
                  <a:lnTo>
                    <a:pt x="1176" y="1475"/>
                  </a:lnTo>
                  <a:lnTo>
                    <a:pt x="1178" y="1464"/>
                  </a:lnTo>
                  <a:lnTo>
                    <a:pt x="1182" y="1454"/>
                  </a:lnTo>
                  <a:lnTo>
                    <a:pt x="1187" y="1433"/>
                  </a:lnTo>
                  <a:lnTo>
                    <a:pt x="1189" y="1423"/>
                  </a:lnTo>
                  <a:lnTo>
                    <a:pt x="1191" y="1412"/>
                  </a:lnTo>
                  <a:lnTo>
                    <a:pt x="1191" y="1412"/>
                  </a:lnTo>
                  <a:lnTo>
                    <a:pt x="1182" y="1419"/>
                  </a:lnTo>
                  <a:lnTo>
                    <a:pt x="1171" y="1426"/>
                  </a:lnTo>
                  <a:lnTo>
                    <a:pt x="1160" y="1431"/>
                  </a:lnTo>
                  <a:lnTo>
                    <a:pt x="1148" y="1435"/>
                  </a:lnTo>
                  <a:lnTo>
                    <a:pt x="1137" y="1439"/>
                  </a:lnTo>
                  <a:lnTo>
                    <a:pt x="1124" y="1441"/>
                  </a:lnTo>
                  <a:lnTo>
                    <a:pt x="1098" y="1444"/>
                  </a:lnTo>
                  <a:lnTo>
                    <a:pt x="1070" y="1445"/>
                  </a:lnTo>
                  <a:lnTo>
                    <a:pt x="1042" y="1446"/>
                  </a:lnTo>
                  <a:lnTo>
                    <a:pt x="1014" y="1447"/>
                  </a:lnTo>
                  <a:lnTo>
                    <a:pt x="985" y="1448"/>
                  </a:lnTo>
                  <a:lnTo>
                    <a:pt x="985" y="1448"/>
                  </a:lnTo>
                  <a:lnTo>
                    <a:pt x="968" y="1449"/>
                  </a:lnTo>
                  <a:lnTo>
                    <a:pt x="948" y="1449"/>
                  </a:lnTo>
                  <a:lnTo>
                    <a:pt x="927" y="1448"/>
                  </a:lnTo>
                  <a:lnTo>
                    <a:pt x="905" y="1446"/>
                  </a:lnTo>
                  <a:lnTo>
                    <a:pt x="884" y="1443"/>
                  </a:lnTo>
                  <a:lnTo>
                    <a:pt x="864" y="1439"/>
                  </a:lnTo>
                  <a:lnTo>
                    <a:pt x="848" y="1433"/>
                  </a:lnTo>
                  <a:lnTo>
                    <a:pt x="840" y="1430"/>
                  </a:lnTo>
                  <a:lnTo>
                    <a:pt x="835" y="1427"/>
                  </a:lnTo>
                  <a:lnTo>
                    <a:pt x="835" y="1427"/>
                  </a:lnTo>
                  <a:lnTo>
                    <a:pt x="840" y="1454"/>
                  </a:lnTo>
                  <a:lnTo>
                    <a:pt x="844" y="1480"/>
                  </a:lnTo>
                  <a:lnTo>
                    <a:pt x="854" y="1532"/>
                  </a:lnTo>
                  <a:lnTo>
                    <a:pt x="854" y="1532"/>
                  </a:lnTo>
                  <a:close/>
                  <a:moveTo>
                    <a:pt x="1137" y="1549"/>
                  </a:moveTo>
                  <a:lnTo>
                    <a:pt x="1137" y="1549"/>
                  </a:lnTo>
                  <a:lnTo>
                    <a:pt x="1139" y="1565"/>
                  </a:lnTo>
                  <a:lnTo>
                    <a:pt x="1141" y="1579"/>
                  </a:lnTo>
                  <a:lnTo>
                    <a:pt x="1142" y="1611"/>
                  </a:lnTo>
                  <a:lnTo>
                    <a:pt x="1142" y="1611"/>
                  </a:lnTo>
                  <a:lnTo>
                    <a:pt x="1146" y="1611"/>
                  </a:lnTo>
                  <a:lnTo>
                    <a:pt x="1150" y="1611"/>
                  </a:lnTo>
                  <a:lnTo>
                    <a:pt x="1156" y="1608"/>
                  </a:lnTo>
                  <a:lnTo>
                    <a:pt x="1161" y="1605"/>
                  </a:lnTo>
                  <a:lnTo>
                    <a:pt x="1165" y="1604"/>
                  </a:lnTo>
                  <a:lnTo>
                    <a:pt x="1169" y="1604"/>
                  </a:lnTo>
                  <a:lnTo>
                    <a:pt x="1169" y="1604"/>
                  </a:lnTo>
                  <a:lnTo>
                    <a:pt x="1169" y="1592"/>
                  </a:lnTo>
                  <a:lnTo>
                    <a:pt x="1170" y="1581"/>
                  </a:lnTo>
                  <a:lnTo>
                    <a:pt x="1173" y="1564"/>
                  </a:lnTo>
                  <a:lnTo>
                    <a:pt x="1174" y="1555"/>
                  </a:lnTo>
                  <a:lnTo>
                    <a:pt x="1175" y="1547"/>
                  </a:lnTo>
                  <a:lnTo>
                    <a:pt x="1175" y="1539"/>
                  </a:lnTo>
                  <a:lnTo>
                    <a:pt x="1174" y="1530"/>
                  </a:lnTo>
                  <a:lnTo>
                    <a:pt x="1174" y="1530"/>
                  </a:lnTo>
                  <a:lnTo>
                    <a:pt x="1170" y="1533"/>
                  </a:lnTo>
                  <a:lnTo>
                    <a:pt x="1165" y="1535"/>
                  </a:lnTo>
                  <a:lnTo>
                    <a:pt x="1154" y="1538"/>
                  </a:lnTo>
                  <a:lnTo>
                    <a:pt x="1148" y="1540"/>
                  </a:lnTo>
                  <a:lnTo>
                    <a:pt x="1144" y="1543"/>
                  </a:lnTo>
                  <a:lnTo>
                    <a:pt x="1140" y="1546"/>
                  </a:lnTo>
                  <a:lnTo>
                    <a:pt x="1137" y="1549"/>
                  </a:lnTo>
                  <a:lnTo>
                    <a:pt x="1137" y="1549"/>
                  </a:lnTo>
                  <a:close/>
                  <a:moveTo>
                    <a:pt x="1110" y="1626"/>
                  </a:moveTo>
                  <a:lnTo>
                    <a:pt x="1110" y="1626"/>
                  </a:lnTo>
                  <a:lnTo>
                    <a:pt x="1112" y="1624"/>
                  </a:lnTo>
                  <a:lnTo>
                    <a:pt x="1114" y="1624"/>
                  </a:lnTo>
                  <a:lnTo>
                    <a:pt x="1117" y="1624"/>
                  </a:lnTo>
                  <a:lnTo>
                    <a:pt x="1122" y="1623"/>
                  </a:lnTo>
                  <a:lnTo>
                    <a:pt x="1122" y="1623"/>
                  </a:lnTo>
                  <a:lnTo>
                    <a:pt x="1125" y="1602"/>
                  </a:lnTo>
                  <a:lnTo>
                    <a:pt x="1125" y="1592"/>
                  </a:lnTo>
                  <a:lnTo>
                    <a:pt x="1125" y="1580"/>
                  </a:lnTo>
                  <a:lnTo>
                    <a:pt x="1124" y="1570"/>
                  </a:lnTo>
                  <a:lnTo>
                    <a:pt x="1121" y="1561"/>
                  </a:lnTo>
                  <a:lnTo>
                    <a:pt x="1119" y="1558"/>
                  </a:lnTo>
                  <a:lnTo>
                    <a:pt x="1116" y="1554"/>
                  </a:lnTo>
                  <a:lnTo>
                    <a:pt x="1113" y="1551"/>
                  </a:lnTo>
                  <a:lnTo>
                    <a:pt x="1110" y="1549"/>
                  </a:lnTo>
                  <a:lnTo>
                    <a:pt x="1110" y="1549"/>
                  </a:lnTo>
                  <a:lnTo>
                    <a:pt x="1108" y="1558"/>
                  </a:lnTo>
                  <a:lnTo>
                    <a:pt x="1107" y="1566"/>
                  </a:lnTo>
                  <a:lnTo>
                    <a:pt x="1107" y="1584"/>
                  </a:lnTo>
                  <a:lnTo>
                    <a:pt x="1108" y="1606"/>
                  </a:lnTo>
                  <a:lnTo>
                    <a:pt x="1110" y="1626"/>
                  </a:lnTo>
                  <a:lnTo>
                    <a:pt x="1110" y="1626"/>
                  </a:lnTo>
                  <a:close/>
                  <a:moveTo>
                    <a:pt x="856" y="1554"/>
                  </a:moveTo>
                  <a:lnTo>
                    <a:pt x="856" y="1554"/>
                  </a:lnTo>
                  <a:lnTo>
                    <a:pt x="859" y="1574"/>
                  </a:lnTo>
                  <a:lnTo>
                    <a:pt x="864" y="1592"/>
                  </a:lnTo>
                  <a:lnTo>
                    <a:pt x="867" y="1611"/>
                  </a:lnTo>
                  <a:lnTo>
                    <a:pt x="869" y="1630"/>
                  </a:lnTo>
                  <a:lnTo>
                    <a:pt x="869" y="1630"/>
                  </a:lnTo>
                  <a:lnTo>
                    <a:pt x="872" y="1631"/>
                  </a:lnTo>
                  <a:lnTo>
                    <a:pt x="875" y="1631"/>
                  </a:lnTo>
                  <a:lnTo>
                    <a:pt x="881" y="1635"/>
                  </a:lnTo>
                  <a:lnTo>
                    <a:pt x="886" y="1637"/>
                  </a:lnTo>
                  <a:lnTo>
                    <a:pt x="888" y="1637"/>
                  </a:lnTo>
                  <a:lnTo>
                    <a:pt x="890" y="1636"/>
                  </a:lnTo>
                  <a:lnTo>
                    <a:pt x="890" y="1636"/>
                  </a:lnTo>
                  <a:lnTo>
                    <a:pt x="893" y="1627"/>
                  </a:lnTo>
                  <a:lnTo>
                    <a:pt x="893" y="1620"/>
                  </a:lnTo>
                  <a:lnTo>
                    <a:pt x="892" y="1602"/>
                  </a:lnTo>
                  <a:lnTo>
                    <a:pt x="890" y="1583"/>
                  </a:lnTo>
                  <a:lnTo>
                    <a:pt x="888" y="1562"/>
                  </a:lnTo>
                  <a:lnTo>
                    <a:pt x="888" y="1562"/>
                  </a:lnTo>
                  <a:lnTo>
                    <a:pt x="880" y="1558"/>
                  </a:lnTo>
                  <a:lnTo>
                    <a:pt x="872" y="1555"/>
                  </a:lnTo>
                  <a:lnTo>
                    <a:pt x="866" y="1554"/>
                  </a:lnTo>
                  <a:lnTo>
                    <a:pt x="856" y="1554"/>
                  </a:lnTo>
                  <a:lnTo>
                    <a:pt x="856" y="1554"/>
                  </a:lnTo>
                  <a:close/>
                  <a:moveTo>
                    <a:pt x="1036" y="1567"/>
                  </a:moveTo>
                  <a:lnTo>
                    <a:pt x="1036" y="1567"/>
                  </a:lnTo>
                  <a:lnTo>
                    <a:pt x="1035" y="1607"/>
                  </a:lnTo>
                  <a:lnTo>
                    <a:pt x="1035" y="1626"/>
                  </a:lnTo>
                  <a:lnTo>
                    <a:pt x="1036" y="1637"/>
                  </a:lnTo>
                  <a:lnTo>
                    <a:pt x="1038" y="1647"/>
                  </a:lnTo>
                  <a:lnTo>
                    <a:pt x="1038" y="1647"/>
                  </a:lnTo>
                  <a:lnTo>
                    <a:pt x="1052" y="1644"/>
                  </a:lnTo>
                  <a:lnTo>
                    <a:pt x="1066" y="1642"/>
                  </a:lnTo>
                  <a:lnTo>
                    <a:pt x="1079" y="1639"/>
                  </a:lnTo>
                  <a:lnTo>
                    <a:pt x="1085" y="1637"/>
                  </a:lnTo>
                  <a:lnTo>
                    <a:pt x="1090" y="1634"/>
                  </a:lnTo>
                  <a:lnTo>
                    <a:pt x="1090" y="1634"/>
                  </a:lnTo>
                  <a:lnTo>
                    <a:pt x="1092" y="1612"/>
                  </a:lnTo>
                  <a:lnTo>
                    <a:pt x="1091" y="1595"/>
                  </a:lnTo>
                  <a:lnTo>
                    <a:pt x="1089" y="1577"/>
                  </a:lnTo>
                  <a:lnTo>
                    <a:pt x="1085" y="1556"/>
                  </a:lnTo>
                  <a:lnTo>
                    <a:pt x="1085" y="1556"/>
                  </a:lnTo>
                  <a:lnTo>
                    <a:pt x="1079" y="1556"/>
                  </a:lnTo>
                  <a:lnTo>
                    <a:pt x="1074" y="1556"/>
                  </a:lnTo>
                  <a:lnTo>
                    <a:pt x="1061" y="1560"/>
                  </a:lnTo>
                  <a:lnTo>
                    <a:pt x="1036" y="1567"/>
                  </a:lnTo>
                  <a:lnTo>
                    <a:pt x="1036" y="1567"/>
                  </a:lnTo>
                  <a:close/>
                  <a:moveTo>
                    <a:pt x="909" y="1643"/>
                  </a:moveTo>
                  <a:lnTo>
                    <a:pt x="909" y="1643"/>
                  </a:lnTo>
                  <a:lnTo>
                    <a:pt x="925" y="1646"/>
                  </a:lnTo>
                  <a:lnTo>
                    <a:pt x="940" y="1647"/>
                  </a:lnTo>
                  <a:lnTo>
                    <a:pt x="975" y="1651"/>
                  </a:lnTo>
                  <a:lnTo>
                    <a:pt x="975" y="1651"/>
                  </a:lnTo>
                  <a:lnTo>
                    <a:pt x="975" y="1630"/>
                  </a:lnTo>
                  <a:lnTo>
                    <a:pt x="976" y="1609"/>
                  </a:lnTo>
                  <a:lnTo>
                    <a:pt x="976" y="1599"/>
                  </a:lnTo>
                  <a:lnTo>
                    <a:pt x="976" y="1589"/>
                  </a:lnTo>
                  <a:lnTo>
                    <a:pt x="975" y="1579"/>
                  </a:lnTo>
                  <a:lnTo>
                    <a:pt x="972" y="1569"/>
                  </a:lnTo>
                  <a:lnTo>
                    <a:pt x="972" y="1569"/>
                  </a:lnTo>
                  <a:lnTo>
                    <a:pt x="956" y="1567"/>
                  </a:lnTo>
                  <a:lnTo>
                    <a:pt x="938" y="1565"/>
                  </a:lnTo>
                  <a:lnTo>
                    <a:pt x="922" y="1564"/>
                  </a:lnTo>
                  <a:lnTo>
                    <a:pt x="909" y="1562"/>
                  </a:lnTo>
                  <a:lnTo>
                    <a:pt x="909" y="1562"/>
                  </a:lnTo>
                  <a:lnTo>
                    <a:pt x="909" y="1580"/>
                  </a:lnTo>
                  <a:lnTo>
                    <a:pt x="909" y="1602"/>
                  </a:lnTo>
                  <a:lnTo>
                    <a:pt x="908" y="1625"/>
                  </a:lnTo>
                  <a:lnTo>
                    <a:pt x="909" y="1643"/>
                  </a:lnTo>
                  <a:lnTo>
                    <a:pt x="909" y="1643"/>
                  </a:lnTo>
                  <a:close/>
                  <a:moveTo>
                    <a:pt x="996" y="1567"/>
                  </a:moveTo>
                  <a:lnTo>
                    <a:pt x="996" y="1567"/>
                  </a:lnTo>
                  <a:lnTo>
                    <a:pt x="994" y="1576"/>
                  </a:lnTo>
                  <a:lnTo>
                    <a:pt x="993" y="1586"/>
                  </a:lnTo>
                  <a:lnTo>
                    <a:pt x="992" y="1596"/>
                  </a:lnTo>
                  <a:lnTo>
                    <a:pt x="992" y="1607"/>
                  </a:lnTo>
                  <a:lnTo>
                    <a:pt x="992" y="1629"/>
                  </a:lnTo>
                  <a:lnTo>
                    <a:pt x="994" y="1653"/>
                  </a:lnTo>
                  <a:lnTo>
                    <a:pt x="994" y="1653"/>
                  </a:lnTo>
                  <a:lnTo>
                    <a:pt x="1002" y="1653"/>
                  </a:lnTo>
                  <a:lnTo>
                    <a:pt x="1009" y="1653"/>
                  </a:lnTo>
                  <a:lnTo>
                    <a:pt x="1016" y="1653"/>
                  </a:lnTo>
                  <a:lnTo>
                    <a:pt x="1019" y="1652"/>
                  </a:lnTo>
                  <a:lnTo>
                    <a:pt x="1021" y="1651"/>
                  </a:lnTo>
                  <a:lnTo>
                    <a:pt x="1021" y="1651"/>
                  </a:lnTo>
                  <a:lnTo>
                    <a:pt x="1020" y="1641"/>
                  </a:lnTo>
                  <a:lnTo>
                    <a:pt x="1020" y="1631"/>
                  </a:lnTo>
                  <a:lnTo>
                    <a:pt x="1020" y="1610"/>
                  </a:lnTo>
                  <a:lnTo>
                    <a:pt x="1019" y="1599"/>
                  </a:lnTo>
                  <a:lnTo>
                    <a:pt x="1019" y="1589"/>
                  </a:lnTo>
                  <a:lnTo>
                    <a:pt x="1017" y="1577"/>
                  </a:lnTo>
                  <a:lnTo>
                    <a:pt x="1014" y="1567"/>
                  </a:lnTo>
                  <a:lnTo>
                    <a:pt x="1014" y="1567"/>
                  </a:lnTo>
                  <a:lnTo>
                    <a:pt x="996" y="1567"/>
                  </a:lnTo>
                  <a:lnTo>
                    <a:pt x="996" y="1567"/>
                  </a:lnTo>
                  <a:close/>
                  <a:moveTo>
                    <a:pt x="1093" y="1665"/>
                  </a:moveTo>
                  <a:lnTo>
                    <a:pt x="1093" y="1665"/>
                  </a:lnTo>
                  <a:lnTo>
                    <a:pt x="1090" y="1664"/>
                  </a:lnTo>
                  <a:lnTo>
                    <a:pt x="1087" y="1661"/>
                  </a:lnTo>
                  <a:lnTo>
                    <a:pt x="1085" y="1660"/>
                  </a:lnTo>
                  <a:lnTo>
                    <a:pt x="1080" y="1660"/>
                  </a:lnTo>
                  <a:lnTo>
                    <a:pt x="1080" y="1660"/>
                  </a:lnTo>
                  <a:lnTo>
                    <a:pt x="1069" y="1665"/>
                  </a:lnTo>
                  <a:lnTo>
                    <a:pt x="1057" y="1668"/>
                  </a:lnTo>
                  <a:lnTo>
                    <a:pt x="1046" y="1670"/>
                  </a:lnTo>
                  <a:lnTo>
                    <a:pt x="1033" y="1672"/>
                  </a:lnTo>
                  <a:lnTo>
                    <a:pt x="1007" y="1674"/>
                  </a:lnTo>
                  <a:lnTo>
                    <a:pt x="980" y="1674"/>
                  </a:lnTo>
                  <a:lnTo>
                    <a:pt x="954" y="1672"/>
                  </a:lnTo>
                  <a:lnTo>
                    <a:pt x="927" y="1669"/>
                  </a:lnTo>
                  <a:lnTo>
                    <a:pt x="900" y="1662"/>
                  </a:lnTo>
                  <a:lnTo>
                    <a:pt x="873" y="1655"/>
                  </a:lnTo>
                  <a:lnTo>
                    <a:pt x="873" y="1655"/>
                  </a:lnTo>
                  <a:lnTo>
                    <a:pt x="880" y="1684"/>
                  </a:lnTo>
                  <a:lnTo>
                    <a:pt x="885" y="1716"/>
                  </a:lnTo>
                  <a:lnTo>
                    <a:pt x="890" y="1750"/>
                  </a:lnTo>
                  <a:lnTo>
                    <a:pt x="896" y="1780"/>
                  </a:lnTo>
                  <a:lnTo>
                    <a:pt x="896" y="1780"/>
                  </a:lnTo>
                  <a:lnTo>
                    <a:pt x="905" y="1789"/>
                  </a:lnTo>
                  <a:lnTo>
                    <a:pt x="915" y="1797"/>
                  </a:lnTo>
                  <a:lnTo>
                    <a:pt x="915" y="1797"/>
                  </a:lnTo>
                  <a:lnTo>
                    <a:pt x="923" y="1797"/>
                  </a:lnTo>
                  <a:lnTo>
                    <a:pt x="929" y="1799"/>
                  </a:lnTo>
                  <a:lnTo>
                    <a:pt x="935" y="1802"/>
                  </a:lnTo>
                  <a:lnTo>
                    <a:pt x="942" y="1804"/>
                  </a:lnTo>
                  <a:lnTo>
                    <a:pt x="956" y="1809"/>
                  </a:lnTo>
                  <a:lnTo>
                    <a:pt x="962" y="1811"/>
                  </a:lnTo>
                  <a:lnTo>
                    <a:pt x="970" y="1812"/>
                  </a:lnTo>
                  <a:lnTo>
                    <a:pt x="970" y="1812"/>
                  </a:lnTo>
                  <a:lnTo>
                    <a:pt x="974" y="1812"/>
                  </a:lnTo>
                  <a:lnTo>
                    <a:pt x="979" y="1811"/>
                  </a:lnTo>
                  <a:lnTo>
                    <a:pt x="989" y="1809"/>
                  </a:lnTo>
                  <a:lnTo>
                    <a:pt x="1000" y="1806"/>
                  </a:lnTo>
                  <a:lnTo>
                    <a:pt x="1009" y="1805"/>
                  </a:lnTo>
                  <a:lnTo>
                    <a:pt x="1009" y="1805"/>
                  </a:lnTo>
                  <a:lnTo>
                    <a:pt x="1041" y="1807"/>
                  </a:lnTo>
                  <a:lnTo>
                    <a:pt x="1057" y="1807"/>
                  </a:lnTo>
                  <a:lnTo>
                    <a:pt x="1075" y="1807"/>
                  </a:lnTo>
                  <a:lnTo>
                    <a:pt x="1091" y="1806"/>
                  </a:lnTo>
                  <a:lnTo>
                    <a:pt x="1106" y="1804"/>
                  </a:lnTo>
                  <a:lnTo>
                    <a:pt x="1113" y="1802"/>
                  </a:lnTo>
                  <a:lnTo>
                    <a:pt x="1121" y="1798"/>
                  </a:lnTo>
                  <a:lnTo>
                    <a:pt x="1127" y="1795"/>
                  </a:lnTo>
                  <a:lnTo>
                    <a:pt x="1135" y="1791"/>
                  </a:lnTo>
                  <a:lnTo>
                    <a:pt x="1135" y="1791"/>
                  </a:lnTo>
                  <a:lnTo>
                    <a:pt x="1139" y="1782"/>
                  </a:lnTo>
                  <a:lnTo>
                    <a:pt x="1143" y="1773"/>
                  </a:lnTo>
                  <a:lnTo>
                    <a:pt x="1150" y="1753"/>
                  </a:lnTo>
                  <a:lnTo>
                    <a:pt x="1154" y="1732"/>
                  </a:lnTo>
                  <a:lnTo>
                    <a:pt x="1158" y="1710"/>
                  </a:lnTo>
                  <a:lnTo>
                    <a:pt x="1160" y="1687"/>
                  </a:lnTo>
                  <a:lnTo>
                    <a:pt x="1161" y="1666"/>
                  </a:lnTo>
                  <a:lnTo>
                    <a:pt x="1161" y="1628"/>
                  </a:lnTo>
                  <a:lnTo>
                    <a:pt x="1161" y="1628"/>
                  </a:lnTo>
                  <a:lnTo>
                    <a:pt x="1154" y="1634"/>
                  </a:lnTo>
                  <a:lnTo>
                    <a:pt x="1144" y="1638"/>
                  </a:lnTo>
                  <a:lnTo>
                    <a:pt x="1126" y="1645"/>
                  </a:lnTo>
                  <a:lnTo>
                    <a:pt x="1116" y="1649"/>
                  </a:lnTo>
                  <a:lnTo>
                    <a:pt x="1108" y="1653"/>
                  </a:lnTo>
                  <a:lnTo>
                    <a:pt x="1099" y="1658"/>
                  </a:lnTo>
                  <a:lnTo>
                    <a:pt x="1093" y="1665"/>
                  </a:lnTo>
                  <a:lnTo>
                    <a:pt x="1093" y="1665"/>
                  </a:lnTo>
                  <a:close/>
                  <a:moveTo>
                    <a:pt x="509" y="1636"/>
                  </a:moveTo>
                  <a:lnTo>
                    <a:pt x="509" y="1636"/>
                  </a:lnTo>
                  <a:lnTo>
                    <a:pt x="514" y="1644"/>
                  </a:lnTo>
                  <a:lnTo>
                    <a:pt x="517" y="1655"/>
                  </a:lnTo>
                  <a:lnTo>
                    <a:pt x="519" y="1667"/>
                  </a:lnTo>
                  <a:lnTo>
                    <a:pt x="519" y="1672"/>
                  </a:lnTo>
                  <a:lnTo>
                    <a:pt x="518" y="1678"/>
                  </a:lnTo>
                  <a:lnTo>
                    <a:pt x="517" y="1684"/>
                  </a:lnTo>
                  <a:lnTo>
                    <a:pt x="514" y="1688"/>
                  </a:lnTo>
                  <a:lnTo>
                    <a:pt x="510" y="1693"/>
                  </a:lnTo>
                  <a:lnTo>
                    <a:pt x="506" y="1698"/>
                  </a:lnTo>
                  <a:lnTo>
                    <a:pt x="501" y="1701"/>
                  </a:lnTo>
                  <a:lnTo>
                    <a:pt x="494" y="1704"/>
                  </a:lnTo>
                  <a:lnTo>
                    <a:pt x="487" y="1705"/>
                  </a:lnTo>
                  <a:lnTo>
                    <a:pt x="478" y="1706"/>
                  </a:lnTo>
                  <a:lnTo>
                    <a:pt x="478" y="1706"/>
                  </a:lnTo>
                  <a:lnTo>
                    <a:pt x="471" y="1703"/>
                  </a:lnTo>
                  <a:lnTo>
                    <a:pt x="464" y="1701"/>
                  </a:lnTo>
                  <a:lnTo>
                    <a:pt x="458" y="1702"/>
                  </a:lnTo>
                  <a:lnTo>
                    <a:pt x="448" y="1704"/>
                  </a:lnTo>
                  <a:lnTo>
                    <a:pt x="448" y="1704"/>
                  </a:lnTo>
                  <a:lnTo>
                    <a:pt x="446" y="1697"/>
                  </a:lnTo>
                  <a:lnTo>
                    <a:pt x="444" y="1689"/>
                  </a:lnTo>
                  <a:lnTo>
                    <a:pt x="441" y="1674"/>
                  </a:lnTo>
                  <a:lnTo>
                    <a:pt x="439" y="1667"/>
                  </a:lnTo>
                  <a:lnTo>
                    <a:pt x="435" y="1661"/>
                  </a:lnTo>
                  <a:lnTo>
                    <a:pt x="432" y="1657"/>
                  </a:lnTo>
                  <a:lnTo>
                    <a:pt x="429" y="1656"/>
                  </a:lnTo>
                  <a:lnTo>
                    <a:pt x="426" y="1655"/>
                  </a:lnTo>
                  <a:lnTo>
                    <a:pt x="426" y="1655"/>
                  </a:lnTo>
                  <a:lnTo>
                    <a:pt x="419" y="1660"/>
                  </a:lnTo>
                  <a:lnTo>
                    <a:pt x="410" y="1667"/>
                  </a:lnTo>
                  <a:lnTo>
                    <a:pt x="399" y="1673"/>
                  </a:lnTo>
                  <a:lnTo>
                    <a:pt x="389" y="1680"/>
                  </a:lnTo>
                  <a:lnTo>
                    <a:pt x="381" y="1687"/>
                  </a:lnTo>
                  <a:lnTo>
                    <a:pt x="378" y="1691"/>
                  </a:lnTo>
                  <a:lnTo>
                    <a:pt x="375" y="1696"/>
                  </a:lnTo>
                  <a:lnTo>
                    <a:pt x="374" y="1701"/>
                  </a:lnTo>
                  <a:lnTo>
                    <a:pt x="374" y="1705"/>
                  </a:lnTo>
                  <a:lnTo>
                    <a:pt x="377" y="1711"/>
                  </a:lnTo>
                  <a:lnTo>
                    <a:pt x="380" y="1717"/>
                  </a:lnTo>
                  <a:lnTo>
                    <a:pt x="380" y="1717"/>
                  </a:lnTo>
                  <a:lnTo>
                    <a:pt x="414" y="1722"/>
                  </a:lnTo>
                  <a:lnTo>
                    <a:pt x="453" y="1728"/>
                  </a:lnTo>
                  <a:lnTo>
                    <a:pt x="492" y="1731"/>
                  </a:lnTo>
                  <a:lnTo>
                    <a:pt x="534" y="1733"/>
                  </a:lnTo>
                  <a:lnTo>
                    <a:pt x="576" y="1732"/>
                  </a:lnTo>
                  <a:lnTo>
                    <a:pt x="618" y="1730"/>
                  </a:lnTo>
                  <a:lnTo>
                    <a:pt x="639" y="1728"/>
                  </a:lnTo>
                  <a:lnTo>
                    <a:pt x="659" y="1725"/>
                  </a:lnTo>
                  <a:lnTo>
                    <a:pt x="680" y="1721"/>
                  </a:lnTo>
                  <a:lnTo>
                    <a:pt x="699" y="1717"/>
                  </a:lnTo>
                  <a:lnTo>
                    <a:pt x="699" y="1717"/>
                  </a:lnTo>
                  <a:lnTo>
                    <a:pt x="699" y="1714"/>
                  </a:lnTo>
                  <a:lnTo>
                    <a:pt x="700" y="1713"/>
                  </a:lnTo>
                  <a:lnTo>
                    <a:pt x="702" y="1710"/>
                  </a:lnTo>
                  <a:lnTo>
                    <a:pt x="704" y="1707"/>
                  </a:lnTo>
                  <a:lnTo>
                    <a:pt x="704" y="1705"/>
                  </a:lnTo>
                  <a:lnTo>
                    <a:pt x="704" y="1702"/>
                  </a:lnTo>
                  <a:lnTo>
                    <a:pt x="704" y="1702"/>
                  </a:lnTo>
                  <a:lnTo>
                    <a:pt x="700" y="1693"/>
                  </a:lnTo>
                  <a:lnTo>
                    <a:pt x="693" y="1686"/>
                  </a:lnTo>
                  <a:lnTo>
                    <a:pt x="687" y="1678"/>
                  </a:lnTo>
                  <a:lnTo>
                    <a:pt x="680" y="1671"/>
                  </a:lnTo>
                  <a:lnTo>
                    <a:pt x="672" y="1666"/>
                  </a:lnTo>
                  <a:lnTo>
                    <a:pt x="665" y="1661"/>
                  </a:lnTo>
                  <a:lnTo>
                    <a:pt x="657" y="1658"/>
                  </a:lnTo>
                  <a:lnTo>
                    <a:pt x="650" y="1658"/>
                  </a:lnTo>
                  <a:lnTo>
                    <a:pt x="650" y="1658"/>
                  </a:lnTo>
                  <a:lnTo>
                    <a:pt x="655" y="1662"/>
                  </a:lnTo>
                  <a:lnTo>
                    <a:pt x="657" y="1667"/>
                  </a:lnTo>
                  <a:lnTo>
                    <a:pt x="658" y="1672"/>
                  </a:lnTo>
                  <a:lnTo>
                    <a:pt x="658" y="1676"/>
                  </a:lnTo>
                  <a:lnTo>
                    <a:pt x="656" y="1681"/>
                  </a:lnTo>
                  <a:lnTo>
                    <a:pt x="653" y="1685"/>
                  </a:lnTo>
                  <a:lnTo>
                    <a:pt x="648" y="1689"/>
                  </a:lnTo>
                  <a:lnTo>
                    <a:pt x="643" y="1692"/>
                  </a:lnTo>
                  <a:lnTo>
                    <a:pt x="637" y="1696"/>
                  </a:lnTo>
                  <a:lnTo>
                    <a:pt x="630" y="1699"/>
                  </a:lnTo>
                  <a:lnTo>
                    <a:pt x="616" y="1702"/>
                  </a:lnTo>
                  <a:lnTo>
                    <a:pt x="610" y="1703"/>
                  </a:lnTo>
                  <a:lnTo>
                    <a:pt x="602" y="1704"/>
                  </a:lnTo>
                  <a:lnTo>
                    <a:pt x="597" y="1703"/>
                  </a:lnTo>
                  <a:lnTo>
                    <a:pt x="591" y="1702"/>
                  </a:lnTo>
                  <a:lnTo>
                    <a:pt x="591" y="1702"/>
                  </a:lnTo>
                  <a:lnTo>
                    <a:pt x="583" y="1699"/>
                  </a:lnTo>
                  <a:lnTo>
                    <a:pt x="578" y="1693"/>
                  </a:lnTo>
                  <a:lnTo>
                    <a:pt x="572" y="1688"/>
                  </a:lnTo>
                  <a:lnTo>
                    <a:pt x="569" y="1682"/>
                  </a:lnTo>
                  <a:lnTo>
                    <a:pt x="567" y="1674"/>
                  </a:lnTo>
                  <a:lnTo>
                    <a:pt x="565" y="1667"/>
                  </a:lnTo>
                  <a:lnTo>
                    <a:pt x="565" y="1658"/>
                  </a:lnTo>
                  <a:lnTo>
                    <a:pt x="566" y="1651"/>
                  </a:lnTo>
                  <a:lnTo>
                    <a:pt x="566" y="1651"/>
                  </a:lnTo>
                  <a:lnTo>
                    <a:pt x="563" y="1647"/>
                  </a:lnTo>
                  <a:lnTo>
                    <a:pt x="561" y="1643"/>
                  </a:lnTo>
                  <a:lnTo>
                    <a:pt x="556" y="1634"/>
                  </a:lnTo>
                  <a:lnTo>
                    <a:pt x="556" y="1634"/>
                  </a:lnTo>
                  <a:lnTo>
                    <a:pt x="551" y="1635"/>
                  </a:lnTo>
                  <a:lnTo>
                    <a:pt x="546" y="1635"/>
                  </a:lnTo>
                  <a:lnTo>
                    <a:pt x="536" y="1634"/>
                  </a:lnTo>
                  <a:lnTo>
                    <a:pt x="524" y="1632"/>
                  </a:lnTo>
                  <a:lnTo>
                    <a:pt x="518" y="1634"/>
                  </a:lnTo>
                  <a:lnTo>
                    <a:pt x="509" y="1636"/>
                  </a:lnTo>
                  <a:lnTo>
                    <a:pt x="509" y="1636"/>
                  </a:lnTo>
                  <a:close/>
                  <a:moveTo>
                    <a:pt x="729" y="1714"/>
                  </a:moveTo>
                  <a:lnTo>
                    <a:pt x="729" y="1714"/>
                  </a:lnTo>
                  <a:lnTo>
                    <a:pt x="722" y="1721"/>
                  </a:lnTo>
                  <a:lnTo>
                    <a:pt x="715" y="1729"/>
                  </a:lnTo>
                  <a:lnTo>
                    <a:pt x="707" y="1734"/>
                  </a:lnTo>
                  <a:lnTo>
                    <a:pt x="699" y="1738"/>
                  </a:lnTo>
                  <a:lnTo>
                    <a:pt x="699" y="1738"/>
                  </a:lnTo>
                  <a:lnTo>
                    <a:pt x="684" y="1745"/>
                  </a:lnTo>
                  <a:lnTo>
                    <a:pt x="668" y="1749"/>
                  </a:lnTo>
                  <a:lnTo>
                    <a:pt x="651" y="1751"/>
                  </a:lnTo>
                  <a:lnTo>
                    <a:pt x="633" y="1753"/>
                  </a:lnTo>
                  <a:lnTo>
                    <a:pt x="615" y="1755"/>
                  </a:lnTo>
                  <a:lnTo>
                    <a:pt x="598" y="1756"/>
                  </a:lnTo>
                  <a:lnTo>
                    <a:pt x="561" y="1755"/>
                  </a:lnTo>
                  <a:lnTo>
                    <a:pt x="484" y="1750"/>
                  </a:lnTo>
                  <a:lnTo>
                    <a:pt x="445" y="1749"/>
                  </a:lnTo>
                  <a:lnTo>
                    <a:pt x="426" y="1749"/>
                  </a:lnTo>
                  <a:lnTo>
                    <a:pt x="406" y="1751"/>
                  </a:lnTo>
                  <a:lnTo>
                    <a:pt x="406" y="1751"/>
                  </a:lnTo>
                  <a:lnTo>
                    <a:pt x="403" y="1748"/>
                  </a:lnTo>
                  <a:lnTo>
                    <a:pt x="399" y="1746"/>
                  </a:lnTo>
                  <a:lnTo>
                    <a:pt x="387" y="1743"/>
                  </a:lnTo>
                  <a:lnTo>
                    <a:pt x="363" y="1738"/>
                  </a:lnTo>
                  <a:lnTo>
                    <a:pt x="363" y="1738"/>
                  </a:lnTo>
                  <a:lnTo>
                    <a:pt x="359" y="1748"/>
                  </a:lnTo>
                  <a:lnTo>
                    <a:pt x="356" y="1759"/>
                  </a:lnTo>
                  <a:lnTo>
                    <a:pt x="354" y="1770"/>
                  </a:lnTo>
                  <a:lnTo>
                    <a:pt x="352" y="1780"/>
                  </a:lnTo>
                  <a:lnTo>
                    <a:pt x="352" y="1780"/>
                  </a:lnTo>
                  <a:lnTo>
                    <a:pt x="358" y="1786"/>
                  </a:lnTo>
                  <a:lnTo>
                    <a:pt x="366" y="1791"/>
                  </a:lnTo>
                  <a:lnTo>
                    <a:pt x="373" y="1795"/>
                  </a:lnTo>
                  <a:lnTo>
                    <a:pt x="382" y="1799"/>
                  </a:lnTo>
                  <a:lnTo>
                    <a:pt x="402" y="1806"/>
                  </a:lnTo>
                  <a:lnTo>
                    <a:pt x="425" y="1812"/>
                  </a:lnTo>
                  <a:lnTo>
                    <a:pt x="449" y="1818"/>
                  </a:lnTo>
                  <a:lnTo>
                    <a:pt x="475" y="1822"/>
                  </a:lnTo>
                  <a:lnTo>
                    <a:pt x="530" y="1829"/>
                  </a:lnTo>
                  <a:lnTo>
                    <a:pt x="530" y="1829"/>
                  </a:lnTo>
                  <a:lnTo>
                    <a:pt x="545" y="1832"/>
                  </a:lnTo>
                  <a:lnTo>
                    <a:pt x="559" y="1833"/>
                  </a:lnTo>
                  <a:lnTo>
                    <a:pt x="572" y="1833"/>
                  </a:lnTo>
                  <a:lnTo>
                    <a:pt x="585" y="1833"/>
                  </a:lnTo>
                  <a:lnTo>
                    <a:pt x="612" y="1829"/>
                  </a:lnTo>
                  <a:lnTo>
                    <a:pt x="642" y="1825"/>
                  </a:lnTo>
                  <a:lnTo>
                    <a:pt x="642" y="1825"/>
                  </a:lnTo>
                  <a:lnTo>
                    <a:pt x="669" y="1819"/>
                  </a:lnTo>
                  <a:lnTo>
                    <a:pt x="685" y="1816"/>
                  </a:lnTo>
                  <a:lnTo>
                    <a:pt x="702" y="1810"/>
                  </a:lnTo>
                  <a:lnTo>
                    <a:pt x="718" y="1805"/>
                  </a:lnTo>
                  <a:lnTo>
                    <a:pt x="732" y="1798"/>
                  </a:lnTo>
                  <a:lnTo>
                    <a:pt x="743" y="1792"/>
                  </a:lnTo>
                  <a:lnTo>
                    <a:pt x="746" y="1789"/>
                  </a:lnTo>
                  <a:lnTo>
                    <a:pt x="748" y="1786"/>
                  </a:lnTo>
                  <a:lnTo>
                    <a:pt x="748" y="1786"/>
                  </a:lnTo>
                  <a:lnTo>
                    <a:pt x="750" y="1781"/>
                  </a:lnTo>
                  <a:lnTo>
                    <a:pt x="751" y="1777"/>
                  </a:lnTo>
                  <a:lnTo>
                    <a:pt x="751" y="1767"/>
                  </a:lnTo>
                  <a:lnTo>
                    <a:pt x="750" y="1758"/>
                  </a:lnTo>
                  <a:lnTo>
                    <a:pt x="748" y="1748"/>
                  </a:lnTo>
                  <a:lnTo>
                    <a:pt x="741" y="1730"/>
                  </a:lnTo>
                  <a:lnTo>
                    <a:pt x="738" y="1721"/>
                  </a:lnTo>
                  <a:lnTo>
                    <a:pt x="736" y="1714"/>
                  </a:lnTo>
                  <a:lnTo>
                    <a:pt x="736" y="1714"/>
                  </a:lnTo>
                  <a:lnTo>
                    <a:pt x="729" y="1714"/>
                  </a:lnTo>
                  <a:lnTo>
                    <a:pt x="729" y="1714"/>
                  </a:lnTo>
                  <a:close/>
                  <a:moveTo>
                    <a:pt x="274" y="1773"/>
                  </a:moveTo>
                  <a:lnTo>
                    <a:pt x="274" y="1773"/>
                  </a:lnTo>
                  <a:lnTo>
                    <a:pt x="249" y="1784"/>
                  </a:lnTo>
                  <a:lnTo>
                    <a:pt x="228" y="1794"/>
                  </a:lnTo>
                  <a:lnTo>
                    <a:pt x="185" y="1818"/>
                  </a:lnTo>
                  <a:lnTo>
                    <a:pt x="185" y="1818"/>
                  </a:lnTo>
                  <a:lnTo>
                    <a:pt x="156" y="1835"/>
                  </a:lnTo>
                  <a:lnTo>
                    <a:pt x="131" y="1850"/>
                  </a:lnTo>
                  <a:lnTo>
                    <a:pt x="120" y="1858"/>
                  </a:lnTo>
                  <a:lnTo>
                    <a:pt x="109" y="1868"/>
                  </a:lnTo>
                  <a:lnTo>
                    <a:pt x="97" y="1879"/>
                  </a:lnTo>
                  <a:lnTo>
                    <a:pt x="84" y="1892"/>
                  </a:lnTo>
                  <a:lnTo>
                    <a:pt x="84" y="1892"/>
                  </a:lnTo>
                  <a:lnTo>
                    <a:pt x="71" y="1904"/>
                  </a:lnTo>
                  <a:lnTo>
                    <a:pt x="57" y="1920"/>
                  </a:lnTo>
                  <a:lnTo>
                    <a:pt x="52" y="1929"/>
                  </a:lnTo>
                  <a:lnTo>
                    <a:pt x="48" y="1938"/>
                  </a:lnTo>
                  <a:lnTo>
                    <a:pt x="46" y="1945"/>
                  </a:lnTo>
                  <a:lnTo>
                    <a:pt x="45" y="1949"/>
                  </a:lnTo>
                  <a:lnTo>
                    <a:pt x="45" y="1953"/>
                  </a:lnTo>
                  <a:lnTo>
                    <a:pt x="45" y="1953"/>
                  </a:lnTo>
                  <a:lnTo>
                    <a:pt x="47" y="1958"/>
                  </a:lnTo>
                  <a:lnTo>
                    <a:pt x="49" y="1963"/>
                  </a:lnTo>
                  <a:lnTo>
                    <a:pt x="52" y="1968"/>
                  </a:lnTo>
                  <a:lnTo>
                    <a:pt x="57" y="1973"/>
                  </a:lnTo>
                  <a:lnTo>
                    <a:pt x="68" y="1980"/>
                  </a:lnTo>
                  <a:lnTo>
                    <a:pt x="81" y="1988"/>
                  </a:lnTo>
                  <a:lnTo>
                    <a:pt x="96" y="1994"/>
                  </a:lnTo>
                  <a:lnTo>
                    <a:pt x="110" y="2001"/>
                  </a:lnTo>
                  <a:lnTo>
                    <a:pt x="133" y="2009"/>
                  </a:lnTo>
                  <a:lnTo>
                    <a:pt x="133" y="2009"/>
                  </a:lnTo>
                  <a:lnTo>
                    <a:pt x="163" y="2020"/>
                  </a:lnTo>
                  <a:lnTo>
                    <a:pt x="196" y="2031"/>
                  </a:lnTo>
                  <a:lnTo>
                    <a:pt x="227" y="2039"/>
                  </a:lnTo>
                  <a:lnTo>
                    <a:pt x="260" y="2048"/>
                  </a:lnTo>
                  <a:lnTo>
                    <a:pt x="293" y="2055"/>
                  </a:lnTo>
                  <a:lnTo>
                    <a:pt x="327" y="2062"/>
                  </a:lnTo>
                  <a:lnTo>
                    <a:pt x="362" y="2066"/>
                  </a:lnTo>
                  <a:lnTo>
                    <a:pt x="397" y="2070"/>
                  </a:lnTo>
                  <a:lnTo>
                    <a:pt x="397" y="2070"/>
                  </a:lnTo>
                  <a:lnTo>
                    <a:pt x="425" y="2073"/>
                  </a:lnTo>
                  <a:lnTo>
                    <a:pt x="449" y="2074"/>
                  </a:lnTo>
                  <a:lnTo>
                    <a:pt x="472" y="2073"/>
                  </a:lnTo>
                  <a:lnTo>
                    <a:pt x="494" y="2071"/>
                  </a:lnTo>
                  <a:lnTo>
                    <a:pt x="537" y="2067"/>
                  </a:lnTo>
                  <a:lnTo>
                    <a:pt x="562" y="2066"/>
                  </a:lnTo>
                  <a:lnTo>
                    <a:pt x="589" y="2066"/>
                  </a:lnTo>
                  <a:lnTo>
                    <a:pt x="589" y="2066"/>
                  </a:lnTo>
                  <a:lnTo>
                    <a:pt x="624" y="2065"/>
                  </a:lnTo>
                  <a:lnTo>
                    <a:pt x="657" y="2064"/>
                  </a:lnTo>
                  <a:lnTo>
                    <a:pt x="690" y="2061"/>
                  </a:lnTo>
                  <a:lnTo>
                    <a:pt x="723" y="2056"/>
                  </a:lnTo>
                  <a:lnTo>
                    <a:pt x="723" y="2056"/>
                  </a:lnTo>
                  <a:lnTo>
                    <a:pt x="784" y="2047"/>
                  </a:lnTo>
                  <a:lnTo>
                    <a:pt x="812" y="2041"/>
                  </a:lnTo>
                  <a:lnTo>
                    <a:pt x="839" y="2036"/>
                  </a:lnTo>
                  <a:lnTo>
                    <a:pt x="865" y="2030"/>
                  </a:lnTo>
                  <a:lnTo>
                    <a:pt x="890" y="2022"/>
                  </a:lnTo>
                  <a:lnTo>
                    <a:pt x="915" y="2014"/>
                  </a:lnTo>
                  <a:lnTo>
                    <a:pt x="940" y="2004"/>
                  </a:lnTo>
                  <a:lnTo>
                    <a:pt x="940" y="2004"/>
                  </a:lnTo>
                  <a:lnTo>
                    <a:pt x="969" y="1992"/>
                  </a:lnTo>
                  <a:lnTo>
                    <a:pt x="994" y="1978"/>
                  </a:lnTo>
                  <a:lnTo>
                    <a:pt x="1007" y="1971"/>
                  </a:lnTo>
                  <a:lnTo>
                    <a:pt x="1019" y="1963"/>
                  </a:lnTo>
                  <a:lnTo>
                    <a:pt x="1029" y="1955"/>
                  </a:lnTo>
                  <a:lnTo>
                    <a:pt x="1038" y="1945"/>
                  </a:lnTo>
                  <a:lnTo>
                    <a:pt x="1038" y="1945"/>
                  </a:lnTo>
                  <a:lnTo>
                    <a:pt x="1031" y="1931"/>
                  </a:lnTo>
                  <a:lnTo>
                    <a:pt x="1023" y="1918"/>
                  </a:lnTo>
                  <a:lnTo>
                    <a:pt x="1014" y="1907"/>
                  </a:lnTo>
                  <a:lnTo>
                    <a:pt x="1004" y="1895"/>
                  </a:lnTo>
                  <a:lnTo>
                    <a:pt x="993" y="1884"/>
                  </a:lnTo>
                  <a:lnTo>
                    <a:pt x="981" y="1873"/>
                  </a:lnTo>
                  <a:lnTo>
                    <a:pt x="958" y="1854"/>
                  </a:lnTo>
                  <a:lnTo>
                    <a:pt x="933" y="1837"/>
                  </a:lnTo>
                  <a:lnTo>
                    <a:pt x="909" y="1820"/>
                  </a:lnTo>
                  <a:lnTo>
                    <a:pt x="883" y="1802"/>
                  </a:lnTo>
                  <a:lnTo>
                    <a:pt x="859" y="1783"/>
                  </a:lnTo>
                  <a:lnTo>
                    <a:pt x="859" y="1783"/>
                  </a:lnTo>
                  <a:lnTo>
                    <a:pt x="849" y="1781"/>
                  </a:lnTo>
                  <a:lnTo>
                    <a:pt x="838" y="1779"/>
                  </a:lnTo>
                  <a:lnTo>
                    <a:pt x="820" y="1773"/>
                  </a:lnTo>
                  <a:lnTo>
                    <a:pt x="801" y="1767"/>
                  </a:lnTo>
                  <a:lnTo>
                    <a:pt x="791" y="1765"/>
                  </a:lnTo>
                  <a:lnTo>
                    <a:pt x="780" y="1763"/>
                  </a:lnTo>
                  <a:lnTo>
                    <a:pt x="780" y="1763"/>
                  </a:lnTo>
                  <a:lnTo>
                    <a:pt x="779" y="1770"/>
                  </a:lnTo>
                  <a:lnTo>
                    <a:pt x="779" y="1775"/>
                  </a:lnTo>
                  <a:lnTo>
                    <a:pt x="782" y="1791"/>
                  </a:lnTo>
                  <a:lnTo>
                    <a:pt x="782" y="1791"/>
                  </a:lnTo>
                  <a:lnTo>
                    <a:pt x="765" y="1802"/>
                  </a:lnTo>
                  <a:lnTo>
                    <a:pt x="747" y="1811"/>
                  </a:lnTo>
                  <a:lnTo>
                    <a:pt x="727" y="1821"/>
                  </a:lnTo>
                  <a:lnTo>
                    <a:pt x="706" y="1828"/>
                  </a:lnTo>
                  <a:lnTo>
                    <a:pt x="684" y="1836"/>
                  </a:lnTo>
                  <a:lnTo>
                    <a:pt x="661" y="1841"/>
                  </a:lnTo>
                  <a:lnTo>
                    <a:pt x="639" y="1847"/>
                  </a:lnTo>
                  <a:lnTo>
                    <a:pt x="615" y="1850"/>
                  </a:lnTo>
                  <a:lnTo>
                    <a:pt x="615" y="1850"/>
                  </a:lnTo>
                  <a:lnTo>
                    <a:pt x="598" y="1851"/>
                  </a:lnTo>
                  <a:lnTo>
                    <a:pt x="582" y="1851"/>
                  </a:lnTo>
                  <a:lnTo>
                    <a:pt x="566" y="1851"/>
                  </a:lnTo>
                  <a:lnTo>
                    <a:pt x="550" y="1849"/>
                  </a:lnTo>
                  <a:lnTo>
                    <a:pt x="519" y="1846"/>
                  </a:lnTo>
                  <a:lnTo>
                    <a:pt x="490" y="1842"/>
                  </a:lnTo>
                  <a:lnTo>
                    <a:pt x="490" y="1842"/>
                  </a:lnTo>
                  <a:lnTo>
                    <a:pt x="442" y="1838"/>
                  </a:lnTo>
                  <a:lnTo>
                    <a:pt x="420" y="1836"/>
                  </a:lnTo>
                  <a:lnTo>
                    <a:pt x="399" y="1833"/>
                  </a:lnTo>
                  <a:lnTo>
                    <a:pt x="379" y="1827"/>
                  </a:lnTo>
                  <a:lnTo>
                    <a:pt x="360" y="1821"/>
                  </a:lnTo>
                  <a:lnTo>
                    <a:pt x="352" y="1817"/>
                  </a:lnTo>
                  <a:lnTo>
                    <a:pt x="343" y="1812"/>
                  </a:lnTo>
                  <a:lnTo>
                    <a:pt x="336" y="1807"/>
                  </a:lnTo>
                  <a:lnTo>
                    <a:pt x="327" y="1801"/>
                  </a:lnTo>
                  <a:lnTo>
                    <a:pt x="327" y="1801"/>
                  </a:lnTo>
                  <a:lnTo>
                    <a:pt x="327" y="1796"/>
                  </a:lnTo>
                  <a:lnTo>
                    <a:pt x="328" y="1792"/>
                  </a:lnTo>
                  <a:lnTo>
                    <a:pt x="333" y="1778"/>
                  </a:lnTo>
                  <a:lnTo>
                    <a:pt x="334" y="1772"/>
                  </a:lnTo>
                  <a:lnTo>
                    <a:pt x="334" y="1764"/>
                  </a:lnTo>
                  <a:lnTo>
                    <a:pt x="332" y="1758"/>
                  </a:lnTo>
                  <a:lnTo>
                    <a:pt x="330" y="1756"/>
                  </a:lnTo>
                  <a:lnTo>
                    <a:pt x="327" y="1753"/>
                  </a:lnTo>
                  <a:lnTo>
                    <a:pt x="327" y="1753"/>
                  </a:lnTo>
                  <a:lnTo>
                    <a:pt x="318" y="1758"/>
                  </a:lnTo>
                  <a:lnTo>
                    <a:pt x="304" y="1762"/>
                  </a:lnTo>
                  <a:lnTo>
                    <a:pt x="289" y="1767"/>
                  </a:lnTo>
                  <a:lnTo>
                    <a:pt x="274" y="1773"/>
                  </a:lnTo>
                  <a:lnTo>
                    <a:pt x="274" y="1773"/>
                  </a:lnTo>
                  <a:close/>
                </a:path>
              </a:pathLst>
            </a:custGeom>
            <a:grpFill/>
            <a:ln w="9525">
              <a:solidFill>
                <a:srgbClr val="4BB08C"/>
              </a:solidFill>
              <a:round/>
            </a:ln>
          </p:spPr>
          <p:txBody>
            <a:bodyPr vert="horz" wrap="square" lIns="91440" tIns="45720" rIns="91440" bIns="45720" numCol="1" anchor="t" anchorCtr="0" compatLnSpc="1"/>
            <a:lstStyle/>
            <a:p>
              <a:endParaRPr lang="zh-CN" altLang="en-US"/>
            </a:p>
          </p:txBody>
        </p:sp>
        <p:sp>
          <p:nvSpPr>
            <p:cNvPr id="23" name="Freeform 170"/>
            <p:cNvSpPr/>
            <p:nvPr/>
          </p:nvSpPr>
          <p:spPr bwMode="auto">
            <a:xfrm>
              <a:off x="2470151" y="2649538"/>
              <a:ext cx="23813" cy="25400"/>
            </a:xfrm>
            <a:custGeom>
              <a:avLst/>
              <a:gdLst/>
              <a:ahLst/>
              <a:cxnLst>
                <a:cxn ang="0">
                  <a:pos x="34" y="1"/>
                </a:cxn>
                <a:cxn ang="0">
                  <a:pos x="34" y="1"/>
                </a:cxn>
                <a:cxn ang="0">
                  <a:pos x="40" y="7"/>
                </a:cxn>
                <a:cxn ang="0">
                  <a:pos x="43" y="14"/>
                </a:cxn>
                <a:cxn ang="0">
                  <a:pos x="45" y="19"/>
                </a:cxn>
                <a:cxn ang="0">
                  <a:pos x="45" y="25"/>
                </a:cxn>
                <a:cxn ang="0">
                  <a:pos x="43" y="31"/>
                </a:cxn>
                <a:cxn ang="0">
                  <a:pos x="41" y="35"/>
                </a:cxn>
                <a:cxn ang="0">
                  <a:pos x="38" y="39"/>
                </a:cxn>
                <a:cxn ang="0">
                  <a:pos x="33" y="43"/>
                </a:cxn>
                <a:cxn ang="0">
                  <a:pos x="28" y="46"/>
                </a:cxn>
                <a:cxn ang="0">
                  <a:pos x="23" y="48"/>
                </a:cxn>
                <a:cxn ang="0">
                  <a:pos x="18" y="48"/>
                </a:cxn>
                <a:cxn ang="0">
                  <a:pos x="13" y="47"/>
                </a:cxn>
                <a:cxn ang="0">
                  <a:pos x="9" y="46"/>
                </a:cxn>
                <a:cxn ang="0">
                  <a:pos x="6" y="42"/>
                </a:cxn>
                <a:cxn ang="0">
                  <a:pos x="2" y="37"/>
                </a:cxn>
                <a:cxn ang="0">
                  <a:pos x="0" y="30"/>
                </a:cxn>
                <a:cxn ang="0">
                  <a:pos x="0" y="30"/>
                </a:cxn>
                <a:cxn ang="0">
                  <a:pos x="0" y="22"/>
                </a:cxn>
                <a:cxn ang="0">
                  <a:pos x="2" y="16"/>
                </a:cxn>
                <a:cxn ang="0">
                  <a:pos x="6" y="10"/>
                </a:cxn>
                <a:cxn ang="0">
                  <a:pos x="10" y="6"/>
                </a:cxn>
                <a:cxn ang="0">
                  <a:pos x="16" y="3"/>
                </a:cxn>
                <a:cxn ang="0">
                  <a:pos x="22" y="1"/>
                </a:cxn>
                <a:cxn ang="0">
                  <a:pos x="28" y="0"/>
                </a:cxn>
                <a:cxn ang="0">
                  <a:pos x="34" y="1"/>
                </a:cxn>
                <a:cxn ang="0">
                  <a:pos x="34" y="1"/>
                </a:cxn>
              </a:cxnLst>
              <a:rect l="0" t="0" r="r" b="b"/>
              <a:pathLst>
                <a:path w="45" h="48">
                  <a:moveTo>
                    <a:pt x="34" y="1"/>
                  </a:moveTo>
                  <a:lnTo>
                    <a:pt x="34" y="1"/>
                  </a:lnTo>
                  <a:lnTo>
                    <a:pt x="40" y="7"/>
                  </a:lnTo>
                  <a:lnTo>
                    <a:pt x="43" y="14"/>
                  </a:lnTo>
                  <a:lnTo>
                    <a:pt x="45" y="19"/>
                  </a:lnTo>
                  <a:lnTo>
                    <a:pt x="45" y="25"/>
                  </a:lnTo>
                  <a:lnTo>
                    <a:pt x="43" y="31"/>
                  </a:lnTo>
                  <a:lnTo>
                    <a:pt x="41" y="35"/>
                  </a:lnTo>
                  <a:lnTo>
                    <a:pt x="38" y="39"/>
                  </a:lnTo>
                  <a:lnTo>
                    <a:pt x="33" y="43"/>
                  </a:lnTo>
                  <a:lnTo>
                    <a:pt x="28" y="46"/>
                  </a:lnTo>
                  <a:lnTo>
                    <a:pt x="23" y="48"/>
                  </a:lnTo>
                  <a:lnTo>
                    <a:pt x="18" y="48"/>
                  </a:lnTo>
                  <a:lnTo>
                    <a:pt x="13" y="47"/>
                  </a:lnTo>
                  <a:lnTo>
                    <a:pt x="9" y="46"/>
                  </a:lnTo>
                  <a:lnTo>
                    <a:pt x="6" y="42"/>
                  </a:lnTo>
                  <a:lnTo>
                    <a:pt x="2" y="37"/>
                  </a:lnTo>
                  <a:lnTo>
                    <a:pt x="0" y="30"/>
                  </a:lnTo>
                  <a:lnTo>
                    <a:pt x="0" y="30"/>
                  </a:lnTo>
                  <a:lnTo>
                    <a:pt x="0" y="22"/>
                  </a:lnTo>
                  <a:lnTo>
                    <a:pt x="2" y="16"/>
                  </a:lnTo>
                  <a:lnTo>
                    <a:pt x="6" y="10"/>
                  </a:lnTo>
                  <a:lnTo>
                    <a:pt x="10" y="6"/>
                  </a:lnTo>
                  <a:lnTo>
                    <a:pt x="16" y="3"/>
                  </a:lnTo>
                  <a:lnTo>
                    <a:pt x="22" y="1"/>
                  </a:lnTo>
                  <a:lnTo>
                    <a:pt x="28" y="0"/>
                  </a:lnTo>
                  <a:lnTo>
                    <a:pt x="34" y="1"/>
                  </a:lnTo>
                  <a:lnTo>
                    <a:pt x="34" y="1"/>
                  </a:lnTo>
                  <a:close/>
                </a:path>
              </a:pathLst>
            </a:custGeom>
            <a:grpFill/>
            <a:ln w="9525">
              <a:solidFill>
                <a:srgbClr val="4BB08C"/>
              </a:solidFill>
              <a:round/>
            </a:ln>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9F5"/>
        </a:solidFill>
        <a:effectLst/>
      </p:bgPr>
    </p:bg>
    <p:spTree>
      <p:nvGrpSpPr>
        <p:cNvPr id="1" name=""/>
        <p:cNvGrpSpPr/>
        <p:nvPr/>
      </p:nvGrpSpPr>
      <p:grpSpPr>
        <a:xfrm>
          <a:off x="0" y="0"/>
          <a:ext cx="0" cy="0"/>
          <a:chOff x="0" y="0"/>
          <a:chExt cx="0" cy="0"/>
        </a:xfrm>
      </p:grpSpPr>
      <p:sp>
        <p:nvSpPr>
          <p:cNvPr id="2" name="矩形 1"/>
          <p:cNvSpPr>
            <a:spLocks noChangeArrowheads="1"/>
          </p:cNvSpPr>
          <p:nvPr/>
        </p:nvSpPr>
        <p:spPr bwMode="auto">
          <a:xfrm>
            <a:off x="3767328" y="2297621"/>
            <a:ext cx="6747335" cy="2246769"/>
          </a:xfrm>
          <a:prstGeom prst="rect">
            <a:avLst/>
          </a:prstGeom>
          <a:noFill/>
          <a:ln w="9525">
            <a:noFill/>
            <a:miter lim="800000"/>
          </a:ln>
        </p:spPr>
        <p:txBody>
          <a:bodyPr wrap="square">
            <a:spAutoFit/>
          </a:bodyPr>
          <a:lstStyle/>
          <a:p>
            <a:r>
              <a:rPr lang="zh-CN" altLang="zh-CN" sz="2000" b="1" dirty="0"/>
              <a:t>项目步骤验收标准：终稿评审后根据评审结果进行最终修订形成正式版文档</a:t>
            </a:r>
            <a:r>
              <a:rPr lang="zh-CN" altLang="en-US" sz="2000" b="1" dirty="0"/>
              <a:t>。</a:t>
            </a:r>
            <a:endParaRPr lang="en-US" altLang="zh-CN" sz="2000" b="1" dirty="0"/>
          </a:p>
          <a:p>
            <a:endParaRPr lang="zh-CN" altLang="zh-CN" sz="2000" b="1" dirty="0"/>
          </a:p>
          <a:p>
            <a:r>
              <a:rPr lang="zh-CN" altLang="zh-CN" sz="2000" b="1" dirty="0"/>
              <a:t>项目测试标注：由于我们是</a:t>
            </a:r>
            <a:r>
              <a:rPr lang="zh-CN" altLang="en-US" sz="2000" b="1" dirty="0"/>
              <a:t>小程序</a:t>
            </a:r>
            <a:r>
              <a:rPr lang="zh-CN" altLang="zh-CN" sz="2000" b="1" dirty="0"/>
              <a:t>项目，因此需</a:t>
            </a:r>
            <a:r>
              <a:rPr lang="zh-CN" altLang="en-US" sz="2000" b="1" dirty="0"/>
              <a:t>要向微信平台注册备案，申请名称</a:t>
            </a:r>
            <a:r>
              <a:rPr lang="en-US" altLang="zh-CN" sz="2000" b="1" baseline="30000" dirty="0"/>
              <a:t> </a:t>
            </a:r>
            <a:r>
              <a:rPr lang="zh-CN" altLang="zh-CN" sz="2000" b="1" dirty="0"/>
              <a:t>。</a:t>
            </a:r>
            <a:endParaRPr lang="zh-CN" altLang="zh-CN" sz="2000" b="1" dirty="0"/>
          </a:p>
          <a:p>
            <a:endParaRPr lang="zh-CN" altLang="zh-CN" sz="2000" b="1" dirty="0"/>
          </a:p>
          <a:p>
            <a:r>
              <a:rPr lang="zh-CN" altLang="zh-CN" sz="2000" b="1" dirty="0"/>
              <a:t>项目最终验收标准：满足用户需求</a:t>
            </a:r>
            <a:r>
              <a:rPr lang="zh-CN" altLang="zh-CN" sz="2000" dirty="0"/>
              <a:t>。</a:t>
            </a:r>
            <a:endParaRPr lang="zh-CN" altLang="zh-CN" sz="2000" dirty="0"/>
          </a:p>
        </p:txBody>
      </p:sp>
      <p:sp>
        <p:nvSpPr>
          <p:cNvPr id="28" name="Freeform 36"/>
          <p:cNvSpPr>
            <a:spLocks noEditPoints="1"/>
          </p:cNvSpPr>
          <p:nvPr/>
        </p:nvSpPr>
        <p:spPr bwMode="auto">
          <a:xfrm>
            <a:off x="694032" y="2145371"/>
            <a:ext cx="2153292" cy="2875935"/>
          </a:xfrm>
          <a:custGeom>
            <a:avLst/>
            <a:gdLst>
              <a:gd name="T0" fmla="*/ 19 w 168"/>
              <a:gd name="T1" fmla="*/ 2 h 214"/>
              <a:gd name="T2" fmla="*/ 8 w 168"/>
              <a:gd name="T3" fmla="*/ 21 h 214"/>
              <a:gd name="T4" fmla="*/ 8 w 168"/>
              <a:gd name="T5" fmla="*/ 34 h 214"/>
              <a:gd name="T6" fmla="*/ 8 w 168"/>
              <a:gd name="T7" fmla="*/ 49 h 214"/>
              <a:gd name="T8" fmla="*/ 8 w 168"/>
              <a:gd name="T9" fmla="*/ 59 h 214"/>
              <a:gd name="T10" fmla="*/ 3 w 168"/>
              <a:gd name="T11" fmla="*/ 70 h 214"/>
              <a:gd name="T12" fmla="*/ 8 w 168"/>
              <a:gd name="T13" fmla="*/ 86 h 214"/>
              <a:gd name="T14" fmla="*/ 8 w 168"/>
              <a:gd name="T15" fmla="*/ 97 h 214"/>
              <a:gd name="T16" fmla="*/ 8 w 168"/>
              <a:gd name="T17" fmla="*/ 109 h 214"/>
              <a:gd name="T18" fmla="*/ 8 w 168"/>
              <a:gd name="T19" fmla="*/ 118 h 214"/>
              <a:gd name="T20" fmla="*/ 4 w 168"/>
              <a:gd name="T21" fmla="*/ 129 h 214"/>
              <a:gd name="T22" fmla="*/ 8 w 168"/>
              <a:gd name="T23" fmla="*/ 145 h 214"/>
              <a:gd name="T24" fmla="*/ 8 w 168"/>
              <a:gd name="T25" fmla="*/ 156 h 214"/>
              <a:gd name="T26" fmla="*/ 8 w 168"/>
              <a:gd name="T27" fmla="*/ 171 h 214"/>
              <a:gd name="T28" fmla="*/ 4 w 168"/>
              <a:gd name="T29" fmla="*/ 184 h 214"/>
              <a:gd name="T30" fmla="*/ 8 w 168"/>
              <a:gd name="T31" fmla="*/ 201 h 214"/>
              <a:gd name="T32" fmla="*/ 123 w 168"/>
              <a:gd name="T33" fmla="*/ 214 h 214"/>
              <a:gd name="T34" fmla="*/ 168 w 168"/>
              <a:gd name="T35" fmla="*/ 59 h 214"/>
              <a:gd name="T36" fmla="*/ 6 w 168"/>
              <a:gd name="T37" fmla="*/ 17 h 214"/>
              <a:gd name="T38" fmla="*/ 6 w 168"/>
              <a:gd name="T39" fmla="*/ 17 h 214"/>
              <a:gd name="T40" fmla="*/ 7 w 168"/>
              <a:gd name="T41" fmla="*/ 26 h 214"/>
              <a:gd name="T42" fmla="*/ 8 w 168"/>
              <a:gd name="T43" fmla="*/ 42 h 214"/>
              <a:gd name="T44" fmla="*/ 6 w 168"/>
              <a:gd name="T45" fmla="*/ 53 h 214"/>
              <a:gd name="T46" fmla="*/ 8 w 168"/>
              <a:gd name="T47" fmla="*/ 62 h 214"/>
              <a:gd name="T48" fmla="*/ 8 w 168"/>
              <a:gd name="T49" fmla="*/ 71 h 214"/>
              <a:gd name="T50" fmla="*/ 5 w 168"/>
              <a:gd name="T51" fmla="*/ 82 h 214"/>
              <a:gd name="T52" fmla="*/ 6 w 168"/>
              <a:gd name="T53" fmla="*/ 83 h 214"/>
              <a:gd name="T54" fmla="*/ 7 w 168"/>
              <a:gd name="T55" fmla="*/ 92 h 214"/>
              <a:gd name="T56" fmla="*/ 7 w 168"/>
              <a:gd name="T57" fmla="*/ 103 h 214"/>
              <a:gd name="T58" fmla="*/ 7 w 168"/>
              <a:gd name="T59" fmla="*/ 103 h 214"/>
              <a:gd name="T60" fmla="*/ 6 w 168"/>
              <a:gd name="T61" fmla="*/ 112 h 214"/>
              <a:gd name="T62" fmla="*/ 7 w 168"/>
              <a:gd name="T63" fmla="*/ 121 h 214"/>
              <a:gd name="T64" fmla="*/ 6 w 168"/>
              <a:gd name="T65" fmla="*/ 130 h 214"/>
              <a:gd name="T66" fmla="*/ 7 w 168"/>
              <a:gd name="T67" fmla="*/ 140 h 214"/>
              <a:gd name="T68" fmla="*/ 6 w 168"/>
              <a:gd name="T69" fmla="*/ 152 h 214"/>
              <a:gd name="T70" fmla="*/ 8 w 168"/>
              <a:gd name="T71" fmla="*/ 151 h 214"/>
              <a:gd name="T72" fmla="*/ 8 w 168"/>
              <a:gd name="T73" fmla="*/ 161 h 214"/>
              <a:gd name="T74" fmla="*/ 6 w 168"/>
              <a:gd name="T75" fmla="*/ 175 h 214"/>
              <a:gd name="T76" fmla="*/ 8 w 168"/>
              <a:gd name="T77" fmla="*/ 176 h 214"/>
              <a:gd name="T78" fmla="*/ 7 w 168"/>
              <a:gd name="T79" fmla="*/ 185 h 214"/>
              <a:gd name="T80" fmla="*/ 7 w 168"/>
              <a:gd name="T81" fmla="*/ 196 h 214"/>
              <a:gd name="T82" fmla="*/ 7 w 168"/>
              <a:gd name="T83" fmla="*/ 196 h 214"/>
              <a:gd name="T84" fmla="*/ 11 w 168"/>
              <a:gd name="T85" fmla="*/ 203 h 214"/>
              <a:gd name="T86" fmla="*/ 14 w 168"/>
              <a:gd name="T87" fmla="*/ 194 h 214"/>
              <a:gd name="T88" fmla="*/ 14 w 168"/>
              <a:gd name="T89" fmla="*/ 183 h 214"/>
              <a:gd name="T90" fmla="*/ 13 w 168"/>
              <a:gd name="T91" fmla="*/ 172 h 214"/>
              <a:gd name="T92" fmla="*/ 14 w 168"/>
              <a:gd name="T93" fmla="*/ 160 h 214"/>
              <a:gd name="T94" fmla="*/ 15 w 168"/>
              <a:gd name="T95" fmla="*/ 151 h 214"/>
              <a:gd name="T96" fmla="*/ 14 w 168"/>
              <a:gd name="T97" fmla="*/ 140 h 214"/>
              <a:gd name="T98" fmla="*/ 14 w 168"/>
              <a:gd name="T99" fmla="*/ 130 h 214"/>
              <a:gd name="T100" fmla="*/ 14 w 168"/>
              <a:gd name="T101" fmla="*/ 120 h 214"/>
              <a:gd name="T102" fmla="*/ 13 w 168"/>
              <a:gd name="T103" fmla="*/ 110 h 214"/>
              <a:gd name="T104" fmla="*/ 13 w 168"/>
              <a:gd name="T105" fmla="*/ 100 h 214"/>
              <a:gd name="T106" fmla="*/ 13 w 168"/>
              <a:gd name="T107" fmla="*/ 90 h 214"/>
              <a:gd name="T108" fmla="*/ 13 w 168"/>
              <a:gd name="T109" fmla="*/ 81 h 214"/>
              <a:gd name="T110" fmla="*/ 14 w 168"/>
              <a:gd name="T111" fmla="*/ 70 h 214"/>
              <a:gd name="T112" fmla="*/ 14 w 168"/>
              <a:gd name="T113" fmla="*/ 61 h 214"/>
              <a:gd name="T114" fmla="*/ 14 w 168"/>
              <a:gd name="T115" fmla="*/ 50 h 214"/>
              <a:gd name="T116" fmla="*/ 14 w 168"/>
              <a:gd name="T117" fmla="*/ 37 h 214"/>
              <a:gd name="T118" fmla="*/ 14 w 168"/>
              <a:gd name="T119" fmla="*/ 23 h 214"/>
              <a:gd name="T120" fmla="*/ 13 w 168"/>
              <a:gd name="T121" fmla="*/ 14 h 214"/>
              <a:gd name="T122" fmla="*/ 24 w 168"/>
              <a:gd name="T123" fmla="*/ 5 h 214"/>
              <a:gd name="T124" fmla="*/ 165 w 168"/>
              <a:gd name="T125" fmla="*/ 3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214">
                <a:moveTo>
                  <a:pt x="145" y="2"/>
                </a:moveTo>
                <a:cubicBezTo>
                  <a:pt x="132" y="2"/>
                  <a:pt x="119" y="2"/>
                  <a:pt x="105" y="2"/>
                </a:cubicBezTo>
                <a:cubicBezTo>
                  <a:pt x="78" y="2"/>
                  <a:pt x="51" y="2"/>
                  <a:pt x="24" y="2"/>
                </a:cubicBezTo>
                <a:cubicBezTo>
                  <a:pt x="22" y="2"/>
                  <a:pt x="21" y="2"/>
                  <a:pt x="19" y="2"/>
                </a:cubicBezTo>
                <a:cubicBezTo>
                  <a:pt x="13" y="2"/>
                  <a:pt x="9" y="6"/>
                  <a:pt x="8" y="11"/>
                </a:cubicBezTo>
                <a:cubicBezTo>
                  <a:pt x="7" y="12"/>
                  <a:pt x="5" y="12"/>
                  <a:pt x="5" y="13"/>
                </a:cubicBezTo>
                <a:cubicBezTo>
                  <a:pt x="3" y="14"/>
                  <a:pt x="3" y="16"/>
                  <a:pt x="3" y="18"/>
                </a:cubicBezTo>
                <a:cubicBezTo>
                  <a:pt x="4" y="19"/>
                  <a:pt x="6" y="20"/>
                  <a:pt x="8" y="21"/>
                </a:cubicBezTo>
                <a:cubicBezTo>
                  <a:pt x="8" y="21"/>
                  <a:pt x="8" y="22"/>
                  <a:pt x="8" y="23"/>
                </a:cubicBezTo>
                <a:cubicBezTo>
                  <a:pt x="6" y="23"/>
                  <a:pt x="5" y="23"/>
                  <a:pt x="4" y="24"/>
                </a:cubicBezTo>
                <a:cubicBezTo>
                  <a:pt x="2" y="26"/>
                  <a:pt x="2" y="28"/>
                  <a:pt x="3" y="30"/>
                </a:cubicBezTo>
                <a:cubicBezTo>
                  <a:pt x="4" y="32"/>
                  <a:pt x="6" y="33"/>
                  <a:pt x="8" y="34"/>
                </a:cubicBezTo>
                <a:cubicBezTo>
                  <a:pt x="8" y="34"/>
                  <a:pt x="8" y="35"/>
                  <a:pt x="8" y="35"/>
                </a:cubicBezTo>
                <a:cubicBezTo>
                  <a:pt x="6" y="35"/>
                  <a:pt x="4" y="36"/>
                  <a:pt x="3" y="38"/>
                </a:cubicBezTo>
                <a:cubicBezTo>
                  <a:pt x="1" y="41"/>
                  <a:pt x="5" y="44"/>
                  <a:pt x="8" y="45"/>
                </a:cubicBezTo>
                <a:cubicBezTo>
                  <a:pt x="8" y="46"/>
                  <a:pt x="8" y="47"/>
                  <a:pt x="8" y="49"/>
                </a:cubicBezTo>
                <a:cubicBezTo>
                  <a:pt x="6" y="49"/>
                  <a:pt x="5" y="50"/>
                  <a:pt x="4" y="51"/>
                </a:cubicBezTo>
                <a:cubicBezTo>
                  <a:pt x="3" y="53"/>
                  <a:pt x="2" y="54"/>
                  <a:pt x="3" y="56"/>
                </a:cubicBezTo>
                <a:cubicBezTo>
                  <a:pt x="4" y="57"/>
                  <a:pt x="6" y="58"/>
                  <a:pt x="8" y="59"/>
                </a:cubicBezTo>
                <a:cubicBezTo>
                  <a:pt x="8" y="59"/>
                  <a:pt x="8" y="59"/>
                  <a:pt x="8" y="59"/>
                </a:cubicBezTo>
                <a:cubicBezTo>
                  <a:pt x="7" y="59"/>
                  <a:pt x="6" y="59"/>
                  <a:pt x="5" y="60"/>
                </a:cubicBezTo>
                <a:cubicBezTo>
                  <a:pt x="2" y="63"/>
                  <a:pt x="4" y="66"/>
                  <a:pt x="8" y="67"/>
                </a:cubicBezTo>
                <a:cubicBezTo>
                  <a:pt x="8" y="68"/>
                  <a:pt x="8" y="68"/>
                  <a:pt x="8" y="68"/>
                </a:cubicBezTo>
                <a:cubicBezTo>
                  <a:pt x="6" y="68"/>
                  <a:pt x="5" y="69"/>
                  <a:pt x="3" y="70"/>
                </a:cubicBezTo>
                <a:cubicBezTo>
                  <a:pt x="1" y="73"/>
                  <a:pt x="4" y="77"/>
                  <a:pt x="8" y="77"/>
                </a:cubicBezTo>
                <a:cubicBezTo>
                  <a:pt x="8" y="78"/>
                  <a:pt x="8" y="78"/>
                  <a:pt x="8" y="78"/>
                </a:cubicBezTo>
                <a:cubicBezTo>
                  <a:pt x="6" y="78"/>
                  <a:pt x="4" y="79"/>
                  <a:pt x="3" y="80"/>
                </a:cubicBezTo>
                <a:cubicBezTo>
                  <a:pt x="0" y="83"/>
                  <a:pt x="5" y="86"/>
                  <a:pt x="8" y="86"/>
                </a:cubicBezTo>
                <a:cubicBezTo>
                  <a:pt x="8" y="87"/>
                  <a:pt x="8" y="88"/>
                  <a:pt x="8" y="89"/>
                </a:cubicBezTo>
                <a:cubicBezTo>
                  <a:pt x="7" y="89"/>
                  <a:pt x="7" y="89"/>
                  <a:pt x="6" y="89"/>
                </a:cubicBezTo>
                <a:cubicBezTo>
                  <a:pt x="5" y="90"/>
                  <a:pt x="3" y="91"/>
                  <a:pt x="3" y="92"/>
                </a:cubicBezTo>
                <a:cubicBezTo>
                  <a:pt x="2" y="95"/>
                  <a:pt x="5" y="97"/>
                  <a:pt x="8" y="97"/>
                </a:cubicBezTo>
                <a:cubicBezTo>
                  <a:pt x="8" y="97"/>
                  <a:pt x="8" y="98"/>
                  <a:pt x="8" y="99"/>
                </a:cubicBezTo>
                <a:cubicBezTo>
                  <a:pt x="6" y="99"/>
                  <a:pt x="4" y="99"/>
                  <a:pt x="3" y="101"/>
                </a:cubicBezTo>
                <a:cubicBezTo>
                  <a:pt x="1" y="104"/>
                  <a:pt x="5" y="106"/>
                  <a:pt x="8" y="107"/>
                </a:cubicBezTo>
                <a:cubicBezTo>
                  <a:pt x="8" y="107"/>
                  <a:pt x="8" y="108"/>
                  <a:pt x="8" y="109"/>
                </a:cubicBezTo>
                <a:cubicBezTo>
                  <a:pt x="7" y="109"/>
                  <a:pt x="7" y="109"/>
                  <a:pt x="7" y="109"/>
                </a:cubicBezTo>
                <a:cubicBezTo>
                  <a:pt x="5" y="110"/>
                  <a:pt x="4" y="110"/>
                  <a:pt x="3" y="112"/>
                </a:cubicBezTo>
                <a:cubicBezTo>
                  <a:pt x="3" y="115"/>
                  <a:pt x="5" y="116"/>
                  <a:pt x="8" y="117"/>
                </a:cubicBezTo>
                <a:cubicBezTo>
                  <a:pt x="8" y="117"/>
                  <a:pt x="8" y="117"/>
                  <a:pt x="8" y="118"/>
                </a:cubicBezTo>
                <a:cubicBezTo>
                  <a:pt x="6" y="118"/>
                  <a:pt x="5" y="118"/>
                  <a:pt x="4" y="119"/>
                </a:cubicBezTo>
                <a:cubicBezTo>
                  <a:pt x="2" y="122"/>
                  <a:pt x="5" y="125"/>
                  <a:pt x="8" y="126"/>
                </a:cubicBezTo>
                <a:cubicBezTo>
                  <a:pt x="8" y="127"/>
                  <a:pt x="8" y="127"/>
                  <a:pt x="8" y="128"/>
                </a:cubicBezTo>
                <a:cubicBezTo>
                  <a:pt x="6" y="127"/>
                  <a:pt x="5" y="128"/>
                  <a:pt x="4" y="129"/>
                </a:cubicBezTo>
                <a:cubicBezTo>
                  <a:pt x="0" y="131"/>
                  <a:pt x="5" y="135"/>
                  <a:pt x="8" y="136"/>
                </a:cubicBezTo>
                <a:cubicBezTo>
                  <a:pt x="8" y="136"/>
                  <a:pt x="8" y="137"/>
                  <a:pt x="8" y="137"/>
                </a:cubicBezTo>
                <a:cubicBezTo>
                  <a:pt x="6" y="137"/>
                  <a:pt x="5" y="138"/>
                  <a:pt x="3" y="139"/>
                </a:cubicBezTo>
                <a:cubicBezTo>
                  <a:pt x="1" y="142"/>
                  <a:pt x="5" y="145"/>
                  <a:pt x="8" y="145"/>
                </a:cubicBezTo>
                <a:cubicBezTo>
                  <a:pt x="8" y="146"/>
                  <a:pt x="8" y="147"/>
                  <a:pt x="8" y="148"/>
                </a:cubicBezTo>
                <a:cubicBezTo>
                  <a:pt x="7" y="148"/>
                  <a:pt x="6" y="148"/>
                  <a:pt x="5" y="149"/>
                </a:cubicBezTo>
                <a:cubicBezTo>
                  <a:pt x="4" y="150"/>
                  <a:pt x="3" y="151"/>
                  <a:pt x="3" y="153"/>
                </a:cubicBezTo>
                <a:cubicBezTo>
                  <a:pt x="4" y="155"/>
                  <a:pt x="6" y="156"/>
                  <a:pt x="8" y="156"/>
                </a:cubicBezTo>
                <a:cubicBezTo>
                  <a:pt x="8" y="157"/>
                  <a:pt x="8" y="158"/>
                  <a:pt x="8" y="158"/>
                </a:cubicBezTo>
                <a:cubicBezTo>
                  <a:pt x="6" y="158"/>
                  <a:pt x="4" y="159"/>
                  <a:pt x="3" y="161"/>
                </a:cubicBezTo>
                <a:cubicBezTo>
                  <a:pt x="1" y="165"/>
                  <a:pt x="5" y="167"/>
                  <a:pt x="8" y="168"/>
                </a:cubicBezTo>
                <a:cubicBezTo>
                  <a:pt x="8" y="169"/>
                  <a:pt x="8" y="170"/>
                  <a:pt x="8" y="171"/>
                </a:cubicBezTo>
                <a:cubicBezTo>
                  <a:pt x="6" y="171"/>
                  <a:pt x="4" y="172"/>
                  <a:pt x="3" y="173"/>
                </a:cubicBezTo>
                <a:cubicBezTo>
                  <a:pt x="1" y="176"/>
                  <a:pt x="5" y="178"/>
                  <a:pt x="8" y="179"/>
                </a:cubicBezTo>
                <a:cubicBezTo>
                  <a:pt x="8" y="180"/>
                  <a:pt x="8" y="181"/>
                  <a:pt x="8" y="182"/>
                </a:cubicBezTo>
                <a:cubicBezTo>
                  <a:pt x="6" y="182"/>
                  <a:pt x="5" y="183"/>
                  <a:pt x="4" y="184"/>
                </a:cubicBezTo>
                <a:cubicBezTo>
                  <a:pt x="3" y="186"/>
                  <a:pt x="6" y="189"/>
                  <a:pt x="8" y="190"/>
                </a:cubicBezTo>
                <a:cubicBezTo>
                  <a:pt x="8" y="191"/>
                  <a:pt x="8" y="192"/>
                  <a:pt x="8" y="193"/>
                </a:cubicBezTo>
                <a:cubicBezTo>
                  <a:pt x="7" y="193"/>
                  <a:pt x="6" y="193"/>
                  <a:pt x="5" y="194"/>
                </a:cubicBezTo>
                <a:cubicBezTo>
                  <a:pt x="2" y="197"/>
                  <a:pt x="5" y="200"/>
                  <a:pt x="8" y="201"/>
                </a:cubicBezTo>
                <a:cubicBezTo>
                  <a:pt x="8" y="206"/>
                  <a:pt x="9" y="210"/>
                  <a:pt x="14" y="213"/>
                </a:cubicBezTo>
                <a:cubicBezTo>
                  <a:pt x="17" y="214"/>
                  <a:pt x="20" y="214"/>
                  <a:pt x="22" y="214"/>
                </a:cubicBezTo>
                <a:cubicBezTo>
                  <a:pt x="26" y="214"/>
                  <a:pt x="31" y="214"/>
                  <a:pt x="35" y="214"/>
                </a:cubicBezTo>
                <a:cubicBezTo>
                  <a:pt x="64" y="214"/>
                  <a:pt x="94" y="214"/>
                  <a:pt x="123" y="214"/>
                </a:cubicBezTo>
                <a:cubicBezTo>
                  <a:pt x="133" y="214"/>
                  <a:pt x="142" y="214"/>
                  <a:pt x="151" y="214"/>
                </a:cubicBezTo>
                <a:cubicBezTo>
                  <a:pt x="159" y="214"/>
                  <a:pt x="167" y="212"/>
                  <a:pt x="167" y="203"/>
                </a:cubicBezTo>
                <a:cubicBezTo>
                  <a:pt x="167" y="203"/>
                  <a:pt x="168" y="203"/>
                  <a:pt x="168" y="203"/>
                </a:cubicBezTo>
                <a:cubicBezTo>
                  <a:pt x="168" y="155"/>
                  <a:pt x="168" y="107"/>
                  <a:pt x="168" y="59"/>
                </a:cubicBezTo>
                <a:cubicBezTo>
                  <a:pt x="168" y="47"/>
                  <a:pt x="168" y="36"/>
                  <a:pt x="168" y="24"/>
                </a:cubicBezTo>
                <a:cubicBezTo>
                  <a:pt x="168" y="19"/>
                  <a:pt x="168" y="12"/>
                  <a:pt x="166" y="7"/>
                </a:cubicBezTo>
                <a:cubicBezTo>
                  <a:pt x="162" y="0"/>
                  <a:pt x="151" y="2"/>
                  <a:pt x="145" y="2"/>
                </a:cubicBezTo>
                <a:close/>
                <a:moveTo>
                  <a:pt x="6" y="17"/>
                </a:moveTo>
                <a:cubicBezTo>
                  <a:pt x="6" y="16"/>
                  <a:pt x="6" y="16"/>
                  <a:pt x="7" y="15"/>
                </a:cubicBezTo>
                <a:cubicBezTo>
                  <a:pt x="7" y="15"/>
                  <a:pt x="7" y="15"/>
                  <a:pt x="8" y="14"/>
                </a:cubicBezTo>
                <a:cubicBezTo>
                  <a:pt x="8" y="16"/>
                  <a:pt x="8" y="17"/>
                  <a:pt x="8" y="18"/>
                </a:cubicBezTo>
                <a:cubicBezTo>
                  <a:pt x="7" y="18"/>
                  <a:pt x="6" y="17"/>
                  <a:pt x="6" y="17"/>
                </a:cubicBezTo>
                <a:close/>
                <a:moveTo>
                  <a:pt x="7" y="26"/>
                </a:moveTo>
                <a:cubicBezTo>
                  <a:pt x="7" y="26"/>
                  <a:pt x="7" y="26"/>
                  <a:pt x="8" y="26"/>
                </a:cubicBezTo>
                <a:cubicBezTo>
                  <a:pt x="8" y="27"/>
                  <a:pt x="8" y="29"/>
                  <a:pt x="8" y="31"/>
                </a:cubicBezTo>
                <a:cubicBezTo>
                  <a:pt x="6" y="30"/>
                  <a:pt x="4" y="27"/>
                  <a:pt x="7" y="26"/>
                </a:cubicBezTo>
                <a:close/>
                <a:moveTo>
                  <a:pt x="6" y="41"/>
                </a:moveTo>
                <a:cubicBezTo>
                  <a:pt x="5" y="40"/>
                  <a:pt x="5" y="40"/>
                  <a:pt x="6" y="39"/>
                </a:cubicBezTo>
                <a:cubicBezTo>
                  <a:pt x="6" y="38"/>
                  <a:pt x="7" y="38"/>
                  <a:pt x="8" y="38"/>
                </a:cubicBezTo>
                <a:cubicBezTo>
                  <a:pt x="8" y="39"/>
                  <a:pt x="8" y="40"/>
                  <a:pt x="8" y="42"/>
                </a:cubicBezTo>
                <a:cubicBezTo>
                  <a:pt x="7" y="41"/>
                  <a:pt x="7" y="41"/>
                  <a:pt x="6" y="41"/>
                </a:cubicBezTo>
                <a:close/>
                <a:moveTo>
                  <a:pt x="6" y="54"/>
                </a:moveTo>
                <a:cubicBezTo>
                  <a:pt x="5" y="54"/>
                  <a:pt x="5" y="54"/>
                  <a:pt x="5" y="54"/>
                </a:cubicBezTo>
                <a:cubicBezTo>
                  <a:pt x="6" y="53"/>
                  <a:pt x="6" y="53"/>
                  <a:pt x="6" y="53"/>
                </a:cubicBezTo>
                <a:cubicBezTo>
                  <a:pt x="6" y="52"/>
                  <a:pt x="7" y="52"/>
                  <a:pt x="8" y="52"/>
                </a:cubicBezTo>
                <a:cubicBezTo>
                  <a:pt x="8" y="53"/>
                  <a:pt x="8" y="54"/>
                  <a:pt x="8" y="56"/>
                </a:cubicBezTo>
                <a:cubicBezTo>
                  <a:pt x="7" y="55"/>
                  <a:pt x="6" y="55"/>
                  <a:pt x="6" y="54"/>
                </a:cubicBezTo>
                <a:close/>
                <a:moveTo>
                  <a:pt x="8" y="62"/>
                </a:moveTo>
                <a:cubicBezTo>
                  <a:pt x="8" y="63"/>
                  <a:pt x="8" y="63"/>
                  <a:pt x="8" y="64"/>
                </a:cubicBezTo>
                <a:cubicBezTo>
                  <a:pt x="7" y="64"/>
                  <a:pt x="6" y="62"/>
                  <a:pt x="8" y="62"/>
                </a:cubicBezTo>
                <a:close/>
                <a:moveTo>
                  <a:pt x="6" y="71"/>
                </a:moveTo>
                <a:cubicBezTo>
                  <a:pt x="7" y="71"/>
                  <a:pt x="7" y="71"/>
                  <a:pt x="8" y="71"/>
                </a:cubicBezTo>
                <a:cubicBezTo>
                  <a:pt x="8" y="72"/>
                  <a:pt x="8" y="73"/>
                  <a:pt x="8" y="74"/>
                </a:cubicBezTo>
                <a:cubicBezTo>
                  <a:pt x="6" y="74"/>
                  <a:pt x="4" y="73"/>
                  <a:pt x="6" y="71"/>
                </a:cubicBezTo>
                <a:close/>
                <a:moveTo>
                  <a:pt x="6" y="83"/>
                </a:moveTo>
                <a:cubicBezTo>
                  <a:pt x="6" y="83"/>
                  <a:pt x="5" y="82"/>
                  <a:pt x="5" y="82"/>
                </a:cubicBezTo>
                <a:cubicBezTo>
                  <a:pt x="5" y="82"/>
                  <a:pt x="5" y="82"/>
                  <a:pt x="5" y="82"/>
                </a:cubicBezTo>
                <a:cubicBezTo>
                  <a:pt x="6" y="81"/>
                  <a:pt x="7" y="81"/>
                  <a:pt x="8" y="81"/>
                </a:cubicBezTo>
                <a:cubicBezTo>
                  <a:pt x="8" y="82"/>
                  <a:pt x="8" y="83"/>
                  <a:pt x="8" y="83"/>
                </a:cubicBezTo>
                <a:cubicBezTo>
                  <a:pt x="7" y="83"/>
                  <a:pt x="7" y="83"/>
                  <a:pt x="6" y="83"/>
                </a:cubicBezTo>
                <a:close/>
                <a:moveTo>
                  <a:pt x="7" y="94"/>
                </a:moveTo>
                <a:cubicBezTo>
                  <a:pt x="6" y="93"/>
                  <a:pt x="6" y="93"/>
                  <a:pt x="6" y="93"/>
                </a:cubicBezTo>
                <a:cubicBezTo>
                  <a:pt x="6" y="93"/>
                  <a:pt x="6" y="93"/>
                  <a:pt x="6" y="93"/>
                </a:cubicBezTo>
                <a:cubicBezTo>
                  <a:pt x="6" y="92"/>
                  <a:pt x="7" y="92"/>
                  <a:pt x="7" y="92"/>
                </a:cubicBezTo>
                <a:cubicBezTo>
                  <a:pt x="8" y="92"/>
                  <a:pt x="8" y="92"/>
                  <a:pt x="8" y="92"/>
                </a:cubicBezTo>
                <a:cubicBezTo>
                  <a:pt x="8" y="93"/>
                  <a:pt x="8" y="93"/>
                  <a:pt x="8" y="94"/>
                </a:cubicBezTo>
                <a:cubicBezTo>
                  <a:pt x="7" y="94"/>
                  <a:pt x="7" y="94"/>
                  <a:pt x="7" y="94"/>
                </a:cubicBezTo>
                <a:close/>
                <a:moveTo>
                  <a:pt x="7" y="103"/>
                </a:moveTo>
                <a:cubicBezTo>
                  <a:pt x="5" y="102"/>
                  <a:pt x="6" y="102"/>
                  <a:pt x="7" y="102"/>
                </a:cubicBezTo>
                <a:cubicBezTo>
                  <a:pt x="7" y="102"/>
                  <a:pt x="7" y="102"/>
                  <a:pt x="8" y="102"/>
                </a:cubicBezTo>
                <a:cubicBezTo>
                  <a:pt x="8" y="102"/>
                  <a:pt x="8" y="103"/>
                  <a:pt x="8" y="104"/>
                </a:cubicBezTo>
                <a:cubicBezTo>
                  <a:pt x="7" y="103"/>
                  <a:pt x="7" y="103"/>
                  <a:pt x="7" y="103"/>
                </a:cubicBezTo>
                <a:close/>
                <a:moveTo>
                  <a:pt x="6" y="112"/>
                </a:moveTo>
                <a:cubicBezTo>
                  <a:pt x="6" y="112"/>
                  <a:pt x="7" y="112"/>
                  <a:pt x="8" y="112"/>
                </a:cubicBezTo>
                <a:cubicBezTo>
                  <a:pt x="8" y="113"/>
                  <a:pt x="8" y="113"/>
                  <a:pt x="8" y="114"/>
                </a:cubicBezTo>
                <a:cubicBezTo>
                  <a:pt x="7" y="114"/>
                  <a:pt x="6" y="113"/>
                  <a:pt x="6" y="112"/>
                </a:cubicBezTo>
                <a:close/>
                <a:moveTo>
                  <a:pt x="7" y="121"/>
                </a:moveTo>
                <a:cubicBezTo>
                  <a:pt x="7" y="121"/>
                  <a:pt x="7" y="121"/>
                  <a:pt x="8" y="121"/>
                </a:cubicBezTo>
                <a:cubicBezTo>
                  <a:pt x="8" y="121"/>
                  <a:pt x="8" y="122"/>
                  <a:pt x="8" y="123"/>
                </a:cubicBezTo>
                <a:cubicBezTo>
                  <a:pt x="7" y="122"/>
                  <a:pt x="6" y="121"/>
                  <a:pt x="7" y="121"/>
                </a:cubicBezTo>
                <a:close/>
                <a:moveTo>
                  <a:pt x="6" y="130"/>
                </a:moveTo>
                <a:cubicBezTo>
                  <a:pt x="7" y="130"/>
                  <a:pt x="7" y="130"/>
                  <a:pt x="8" y="130"/>
                </a:cubicBezTo>
                <a:cubicBezTo>
                  <a:pt x="8" y="131"/>
                  <a:pt x="8" y="132"/>
                  <a:pt x="8" y="133"/>
                </a:cubicBezTo>
                <a:cubicBezTo>
                  <a:pt x="6" y="132"/>
                  <a:pt x="5" y="131"/>
                  <a:pt x="6" y="130"/>
                </a:cubicBezTo>
                <a:close/>
                <a:moveTo>
                  <a:pt x="7" y="140"/>
                </a:moveTo>
                <a:cubicBezTo>
                  <a:pt x="7" y="140"/>
                  <a:pt x="7" y="140"/>
                  <a:pt x="8" y="140"/>
                </a:cubicBezTo>
                <a:cubicBezTo>
                  <a:pt x="8" y="141"/>
                  <a:pt x="8" y="142"/>
                  <a:pt x="8" y="142"/>
                </a:cubicBezTo>
                <a:cubicBezTo>
                  <a:pt x="6" y="142"/>
                  <a:pt x="4" y="141"/>
                  <a:pt x="7" y="140"/>
                </a:cubicBezTo>
                <a:close/>
                <a:moveTo>
                  <a:pt x="7" y="153"/>
                </a:moveTo>
                <a:cubicBezTo>
                  <a:pt x="7" y="153"/>
                  <a:pt x="7" y="153"/>
                  <a:pt x="6" y="152"/>
                </a:cubicBezTo>
                <a:cubicBezTo>
                  <a:pt x="6" y="152"/>
                  <a:pt x="6" y="152"/>
                  <a:pt x="6" y="152"/>
                </a:cubicBezTo>
                <a:cubicBezTo>
                  <a:pt x="6" y="152"/>
                  <a:pt x="6" y="152"/>
                  <a:pt x="6" y="152"/>
                </a:cubicBezTo>
                <a:cubicBezTo>
                  <a:pt x="6" y="152"/>
                  <a:pt x="6" y="152"/>
                  <a:pt x="6" y="152"/>
                </a:cubicBezTo>
                <a:cubicBezTo>
                  <a:pt x="6" y="152"/>
                  <a:pt x="6" y="152"/>
                  <a:pt x="6" y="152"/>
                </a:cubicBezTo>
                <a:cubicBezTo>
                  <a:pt x="6" y="152"/>
                  <a:pt x="7" y="152"/>
                  <a:pt x="7" y="151"/>
                </a:cubicBezTo>
                <a:cubicBezTo>
                  <a:pt x="7" y="151"/>
                  <a:pt x="7" y="151"/>
                  <a:pt x="8" y="151"/>
                </a:cubicBezTo>
                <a:cubicBezTo>
                  <a:pt x="8" y="152"/>
                  <a:pt x="8" y="153"/>
                  <a:pt x="8" y="153"/>
                </a:cubicBezTo>
                <a:cubicBezTo>
                  <a:pt x="7" y="153"/>
                  <a:pt x="7" y="153"/>
                  <a:pt x="7" y="153"/>
                </a:cubicBezTo>
                <a:close/>
                <a:moveTo>
                  <a:pt x="6" y="162"/>
                </a:moveTo>
                <a:cubicBezTo>
                  <a:pt x="6" y="161"/>
                  <a:pt x="7" y="161"/>
                  <a:pt x="8" y="161"/>
                </a:cubicBezTo>
                <a:cubicBezTo>
                  <a:pt x="8" y="162"/>
                  <a:pt x="8" y="163"/>
                  <a:pt x="8" y="165"/>
                </a:cubicBezTo>
                <a:cubicBezTo>
                  <a:pt x="6" y="164"/>
                  <a:pt x="5" y="163"/>
                  <a:pt x="6" y="162"/>
                </a:cubicBezTo>
                <a:close/>
                <a:moveTo>
                  <a:pt x="7" y="175"/>
                </a:moveTo>
                <a:cubicBezTo>
                  <a:pt x="6" y="175"/>
                  <a:pt x="6" y="175"/>
                  <a:pt x="6" y="175"/>
                </a:cubicBezTo>
                <a:cubicBezTo>
                  <a:pt x="6" y="175"/>
                  <a:pt x="6" y="175"/>
                  <a:pt x="6" y="175"/>
                </a:cubicBezTo>
                <a:cubicBezTo>
                  <a:pt x="6" y="174"/>
                  <a:pt x="6" y="174"/>
                  <a:pt x="6" y="174"/>
                </a:cubicBezTo>
                <a:cubicBezTo>
                  <a:pt x="7" y="174"/>
                  <a:pt x="7" y="174"/>
                  <a:pt x="8" y="174"/>
                </a:cubicBezTo>
                <a:cubicBezTo>
                  <a:pt x="8" y="174"/>
                  <a:pt x="8" y="175"/>
                  <a:pt x="8" y="176"/>
                </a:cubicBezTo>
                <a:cubicBezTo>
                  <a:pt x="7" y="176"/>
                  <a:pt x="7" y="176"/>
                  <a:pt x="7" y="175"/>
                </a:cubicBezTo>
                <a:close/>
                <a:moveTo>
                  <a:pt x="7" y="186"/>
                </a:moveTo>
                <a:cubicBezTo>
                  <a:pt x="7" y="186"/>
                  <a:pt x="7" y="186"/>
                  <a:pt x="7" y="186"/>
                </a:cubicBezTo>
                <a:cubicBezTo>
                  <a:pt x="7" y="185"/>
                  <a:pt x="7" y="185"/>
                  <a:pt x="7" y="185"/>
                </a:cubicBezTo>
                <a:cubicBezTo>
                  <a:pt x="7" y="185"/>
                  <a:pt x="7" y="185"/>
                  <a:pt x="8" y="185"/>
                </a:cubicBezTo>
                <a:cubicBezTo>
                  <a:pt x="8" y="186"/>
                  <a:pt x="8" y="186"/>
                  <a:pt x="8" y="187"/>
                </a:cubicBezTo>
                <a:cubicBezTo>
                  <a:pt x="8" y="187"/>
                  <a:pt x="7" y="186"/>
                  <a:pt x="7" y="186"/>
                </a:cubicBezTo>
                <a:close/>
                <a:moveTo>
                  <a:pt x="7" y="196"/>
                </a:moveTo>
                <a:cubicBezTo>
                  <a:pt x="7" y="195"/>
                  <a:pt x="8" y="195"/>
                  <a:pt x="8" y="195"/>
                </a:cubicBezTo>
                <a:cubicBezTo>
                  <a:pt x="8" y="196"/>
                  <a:pt x="8" y="197"/>
                  <a:pt x="8" y="198"/>
                </a:cubicBezTo>
                <a:cubicBezTo>
                  <a:pt x="7" y="197"/>
                  <a:pt x="7" y="197"/>
                  <a:pt x="7" y="197"/>
                </a:cubicBezTo>
                <a:cubicBezTo>
                  <a:pt x="6" y="196"/>
                  <a:pt x="7" y="196"/>
                  <a:pt x="7" y="196"/>
                </a:cubicBezTo>
                <a:close/>
                <a:moveTo>
                  <a:pt x="141" y="211"/>
                </a:moveTo>
                <a:cubicBezTo>
                  <a:pt x="127" y="211"/>
                  <a:pt x="114" y="211"/>
                  <a:pt x="100" y="211"/>
                </a:cubicBezTo>
                <a:cubicBezTo>
                  <a:pt x="74" y="211"/>
                  <a:pt x="48" y="211"/>
                  <a:pt x="22" y="211"/>
                </a:cubicBezTo>
                <a:cubicBezTo>
                  <a:pt x="17" y="211"/>
                  <a:pt x="11" y="209"/>
                  <a:pt x="11" y="203"/>
                </a:cubicBezTo>
                <a:cubicBezTo>
                  <a:pt x="11" y="201"/>
                  <a:pt x="11" y="200"/>
                  <a:pt x="11" y="199"/>
                </a:cubicBezTo>
                <a:cubicBezTo>
                  <a:pt x="11" y="198"/>
                  <a:pt x="11" y="197"/>
                  <a:pt x="11" y="196"/>
                </a:cubicBezTo>
                <a:cubicBezTo>
                  <a:pt x="11" y="196"/>
                  <a:pt x="12" y="196"/>
                  <a:pt x="12" y="197"/>
                </a:cubicBezTo>
                <a:cubicBezTo>
                  <a:pt x="14" y="198"/>
                  <a:pt x="15" y="195"/>
                  <a:pt x="14" y="194"/>
                </a:cubicBezTo>
                <a:cubicBezTo>
                  <a:pt x="13" y="194"/>
                  <a:pt x="12" y="193"/>
                  <a:pt x="11" y="193"/>
                </a:cubicBezTo>
                <a:cubicBezTo>
                  <a:pt x="11" y="190"/>
                  <a:pt x="11" y="188"/>
                  <a:pt x="11" y="185"/>
                </a:cubicBezTo>
                <a:cubicBezTo>
                  <a:pt x="12" y="186"/>
                  <a:pt x="12" y="186"/>
                  <a:pt x="13" y="186"/>
                </a:cubicBezTo>
                <a:cubicBezTo>
                  <a:pt x="15" y="187"/>
                  <a:pt x="16" y="184"/>
                  <a:pt x="14" y="183"/>
                </a:cubicBezTo>
                <a:cubicBezTo>
                  <a:pt x="13" y="183"/>
                  <a:pt x="12" y="183"/>
                  <a:pt x="11" y="182"/>
                </a:cubicBezTo>
                <a:cubicBezTo>
                  <a:pt x="11" y="180"/>
                  <a:pt x="11" y="177"/>
                  <a:pt x="11" y="174"/>
                </a:cubicBezTo>
                <a:cubicBezTo>
                  <a:pt x="11" y="175"/>
                  <a:pt x="12" y="175"/>
                  <a:pt x="13" y="175"/>
                </a:cubicBezTo>
                <a:cubicBezTo>
                  <a:pt x="14" y="176"/>
                  <a:pt x="15" y="173"/>
                  <a:pt x="13" y="172"/>
                </a:cubicBezTo>
                <a:cubicBezTo>
                  <a:pt x="13" y="172"/>
                  <a:pt x="12" y="172"/>
                  <a:pt x="11" y="171"/>
                </a:cubicBezTo>
                <a:cubicBezTo>
                  <a:pt x="11" y="168"/>
                  <a:pt x="11" y="165"/>
                  <a:pt x="11" y="162"/>
                </a:cubicBezTo>
                <a:cubicBezTo>
                  <a:pt x="12" y="162"/>
                  <a:pt x="13" y="163"/>
                  <a:pt x="13" y="163"/>
                </a:cubicBezTo>
                <a:cubicBezTo>
                  <a:pt x="15" y="164"/>
                  <a:pt x="16" y="161"/>
                  <a:pt x="14" y="160"/>
                </a:cubicBezTo>
                <a:cubicBezTo>
                  <a:pt x="13" y="160"/>
                  <a:pt x="12" y="159"/>
                  <a:pt x="11" y="159"/>
                </a:cubicBezTo>
                <a:cubicBezTo>
                  <a:pt x="11" y="156"/>
                  <a:pt x="11" y="154"/>
                  <a:pt x="11" y="151"/>
                </a:cubicBezTo>
                <a:cubicBezTo>
                  <a:pt x="11" y="151"/>
                  <a:pt x="12" y="152"/>
                  <a:pt x="12" y="152"/>
                </a:cubicBezTo>
                <a:cubicBezTo>
                  <a:pt x="14" y="154"/>
                  <a:pt x="16" y="152"/>
                  <a:pt x="15" y="151"/>
                </a:cubicBezTo>
                <a:cubicBezTo>
                  <a:pt x="14" y="149"/>
                  <a:pt x="12" y="148"/>
                  <a:pt x="11" y="148"/>
                </a:cubicBezTo>
                <a:cubicBezTo>
                  <a:pt x="11" y="146"/>
                  <a:pt x="11" y="143"/>
                  <a:pt x="11" y="141"/>
                </a:cubicBezTo>
                <a:cubicBezTo>
                  <a:pt x="11" y="141"/>
                  <a:pt x="12" y="142"/>
                  <a:pt x="13" y="142"/>
                </a:cubicBezTo>
                <a:cubicBezTo>
                  <a:pt x="14" y="143"/>
                  <a:pt x="16" y="141"/>
                  <a:pt x="14" y="140"/>
                </a:cubicBezTo>
                <a:cubicBezTo>
                  <a:pt x="13" y="139"/>
                  <a:pt x="12" y="138"/>
                  <a:pt x="11" y="138"/>
                </a:cubicBezTo>
                <a:cubicBezTo>
                  <a:pt x="11" y="136"/>
                  <a:pt x="11" y="133"/>
                  <a:pt x="11" y="131"/>
                </a:cubicBezTo>
                <a:cubicBezTo>
                  <a:pt x="11" y="132"/>
                  <a:pt x="12" y="132"/>
                  <a:pt x="12" y="132"/>
                </a:cubicBezTo>
                <a:cubicBezTo>
                  <a:pt x="14" y="133"/>
                  <a:pt x="15" y="131"/>
                  <a:pt x="14" y="130"/>
                </a:cubicBezTo>
                <a:cubicBezTo>
                  <a:pt x="13" y="129"/>
                  <a:pt x="12" y="129"/>
                  <a:pt x="11" y="128"/>
                </a:cubicBezTo>
                <a:cubicBezTo>
                  <a:pt x="11" y="126"/>
                  <a:pt x="11" y="124"/>
                  <a:pt x="11" y="122"/>
                </a:cubicBezTo>
                <a:cubicBezTo>
                  <a:pt x="11" y="122"/>
                  <a:pt x="12" y="122"/>
                  <a:pt x="13" y="123"/>
                </a:cubicBezTo>
                <a:cubicBezTo>
                  <a:pt x="15" y="123"/>
                  <a:pt x="16" y="120"/>
                  <a:pt x="14" y="120"/>
                </a:cubicBezTo>
                <a:cubicBezTo>
                  <a:pt x="13" y="119"/>
                  <a:pt x="12" y="119"/>
                  <a:pt x="11" y="119"/>
                </a:cubicBezTo>
                <a:cubicBezTo>
                  <a:pt x="11" y="117"/>
                  <a:pt x="11" y="115"/>
                  <a:pt x="11" y="113"/>
                </a:cubicBezTo>
                <a:cubicBezTo>
                  <a:pt x="11" y="113"/>
                  <a:pt x="12" y="113"/>
                  <a:pt x="12" y="113"/>
                </a:cubicBezTo>
                <a:cubicBezTo>
                  <a:pt x="14" y="114"/>
                  <a:pt x="15" y="111"/>
                  <a:pt x="13" y="110"/>
                </a:cubicBezTo>
                <a:cubicBezTo>
                  <a:pt x="12" y="110"/>
                  <a:pt x="12" y="110"/>
                  <a:pt x="11" y="110"/>
                </a:cubicBezTo>
                <a:cubicBezTo>
                  <a:pt x="11" y="107"/>
                  <a:pt x="11" y="104"/>
                  <a:pt x="11" y="102"/>
                </a:cubicBezTo>
                <a:cubicBezTo>
                  <a:pt x="11" y="102"/>
                  <a:pt x="12" y="102"/>
                  <a:pt x="13" y="103"/>
                </a:cubicBezTo>
                <a:cubicBezTo>
                  <a:pt x="14" y="103"/>
                  <a:pt x="15" y="100"/>
                  <a:pt x="13" y="100"/>
                </a:cubicBezTo>
                <a:cubicBezTo>
                  <a:pt x="13" y="99"/>
                  <a:pt x="12" y="99"/>
                  <a:pt x="11" y="99"/>
                </a:cubicBezTo>
                <a:cubicBezTo>
                  <a:pt x="11" y="97"/>
                  <a:pt x="11" y="95"/>
                  <a:pt x="11" y="92"/>
                </a:cubicBezTo>
                <a:cubicBezTo>
                  <a:pt x="11" y="93"/>
                  <a:pt x="12" y="93"/>
                  <a:pt x="12" y="93"/>
                </a:cubicBezTo>
                <a:cubicBezTo>
                  <a:pt x="14" y="94"/>
                  <a:pt x="15" y="91"/>
                  <a:pt x="13" y="90"/>
                </a:cubicBezTo>
                <a:cubicBezTo>
                  <a:pt x="12" y="90"/>
                  <a:pt x="11" y="90"/>
                  <a:pt x="11" y="89"/>
                </a:cubicBezTo>
                <a:cubicBezTo>
                  <a:pt x="11" y="87"/>
                  <a:pt x="11" y="85"/>
                  <a:pt x="11" y="83"/>
                </a:cubicBezTo>
                <a:cubicBezTo>
                  <a:pt x="11" y="83"/>
                  <a:pt x="11" y="83"/>
                  <a:pt x="11" y="83"/>
                </a:cubicBezTo>
                <a:cubicBezTo>
                  <a:pt x="13" y="84"/>
                  <a:pt x="15" y="82"/>
                  <a:pt x="13" y="81"/>
                </a:cubicBezTo>
                <a:cubicBezTo>
                  <a:pt x="13" y="80"/>
                  <a:pt x="12" y="80"/>
                  <a:pt x="11" y="79"/>
                </a:cubicBezTo>
                <a:cubicBezTo>
                  <a:pt x="11" y="77"/>
                  <a:pt x="11" y="74"/>
                  <a:pt x="11" y="71"/>
                </a:cubicBezTo>
                <a:cubicBezTo>
                  <a:pt x="11" y="72"/>
                  <a:pt x="12" y="72"/>
                  <a:pt x="12" y="72"/>
                </a:cubicBezTo>
                <a:cubicBezTo>
                  <a:pt x="14" y="73"/>
                  <a:pt x="16" y="70"/>
                  <a:pt x="14" y="70"/>
                </a:cubicBezTo>
                <a:cubicBezTo>
                  <a:pt x="13" y="69"/>
                  <a:pt x="12" y="69"/>
                  <a:pt x="11" y="68"/>
                </a:cubicBezTo>
                <a:cubicBezTo>
                  <a:pt x="11" y="66"/>
                  <a:pt x="11" y="64"/>
                  <a:pt x="11" y="62"/>
                </a:cubicBezTo>
                <a:cubicBezTo>
                  <a:pt x="11" y="63"/>
                  <a:pt x="12" y="63"/>
                  <a:pt x="12" y="63"/>
                </a:cubicBezTo>
                <a:cubicBezTo>
                  <a:pt x="14" y="64"/>
                  <a:pt x="15" y="62"/>
                  <a:pt x="14" y="61"/>
                </a:cubicBezTo>
                <a:cubicBezTo>
                  <a:pt x="13" y="60"/>
                  <a:pt x="12" y="60"/>
                  <a:pt x="11" y="59"/>
                </a:cubicBezTo>
                <a:cubicBezTo>
                  <a:pt x="11" y="57"/>
                  <a:pt x="11" y="54"/>
                  <a:pt x="11" y="52"/>
                </a:cubicBezTo>
                <a:cubicBezTo>
                  <a:pt x="11" y="52"/>
                  <a:pt x="12" y="52"/>
                  <a:pt x="12" y="53"/>
                </a:cubicBezTo>
                <a:cubicBezTo>
                  <a:pt x="14" y="54"/>
                  <a:pt x="15" y="51"/>
                  <a:pt x="14" y="50"/>
                </a:cubicBezTo>
                <a:cubicBezTo>
                  <a:pt x="13" y="50"/>
                  <a:pt x="12" y="49"/>
                  <a:pt x="11" y="49"/>
                </a:cubicBezTo>
                <a:cubicBezTo>
                  <a:pt x="11" y="45"/>
                  <a:pt x="11" y="42"/>
                  <a:pt x="11" y="38"/>
                </a:cubicBezTo>
                <a:cubicBezTo>
                  <a:pt x="11" y="38"/>
                  <a:pt x="12" y="39"/>
                  <a:pt x="13" y="39"/>
                </a:cubicBezTo>
                <a:cubicBezTo>
                  <a:pt x="14" y="40"/>
                  <a:pt x="16" y="38"/>
                  <a:pt x="14" y="37"/>
                </a:cubicBezTo>
                <a:cubicBezTo>
                  <a:pt x="13" y="36"/>
                  <a:pt x="12" y="36"/>
                  <a:pt x="11" y="35"/>
                </a:cubicBezTo>
                <a:cubicBezTo>
                  <a:pt x="11" y="32"/>
                  <a:pt x="11" y="29"/>
                  <a:pt x="11" y="25"/>
                </a:cubicBezTo>
                <a:cubicBezTo>
                  <a:pt x="12" y="25"/>
                  <a:pt x="12" y="26"/>
                  <a:pt x="13" y="26"/>
                </a:cubicBezTo>
                <a:cubicBezTo>
                  <a:pt x="15" y="26"/>
                  <a:pt x="16" y="23"/>
                  <a:pt x="14" y="23"/>
                </a:cubicBezTo>
                <a:cubicBezTo>
                  <a:pt x="13" y="23"/>
                  <a:pt x="12" y="23"/>
                  <a:pt x="11" y="22"/>
                </a:cubicBezTo>
                <a:cubicBezTo>
                  <a:pt x="11" y="20"/>
                  <a:pt x="11" y="18"/>
                  <a:pt x="11" y="15"/>
                </a:cubicBezTo>
                <a:cubicBezTo>
                  <a:pt x="11" y="15"/>
                  <a:pt x="11" y="14"/>
                  <a:pt x="11" y="14"/>
                </a:cubicBezTo>
                <a:cubicBezTo>
                  <a:pt x="12" y="14"/>
                  <a:pt x="13" y="14"/>
                  <a:pt x="13" y="14"/>
                </a:cubicBezTo>
                <a:cubicBezTo>
                  <a:pt x="15" y="15"/>
                  <a:pt x="16" y="13"/>
                  <a:pt x="15" y="12"/>
                </a:cubicBezTo>
                <a:cubicBezTo>
                  <a:pt x="14" y="11"/>
                  <a:pt x="12" y="11"/>
                  <a:pt x="11" y="11"/>
                </a:cubicBezTo>
                <a:cubicBezTo>
                  <a:pt x="12" y="8"/>
                  <a:pt x="14" y="5"/>
                  <a:pt x="19" y="5"/>
                </a:cubicBezTo>
                <a:cubicBezTo>
                  <a:pt x="21" y="4"/>
                  <a:pt x="22" y="5"/>
                  <a:pt x="24" y="5"/>
                </a:cubicBezTo>
                <a:cubicBezTo>
                  <a:pt x="35" y="5"/>
                  <a:pt x="47" y="5"/>
                  <a:pt x="58" y="5"/>
                </a:cubicBezTo>
                <a:cubicBezTo>
                  <a:pt x="87" y="5"/>
                  <a:pt x="116" y="5"/>
                  <a:pt x="145" y="5"/>
                </a:cubicBezTo>
                <a:cubicBezTo>
                  <a:pt x="152" y="5"/>
                  <a:pt x="165" y="2"/>
                  <a:pt x="165" y="13"/>
                </a:cubicBezTo>
                <a:cubicBezTo>
                  <a:pt x="165" y="19"/>
                  <a:pt x="165" y="25"/>
                  <a:pt x="165" y="31"/>
                </a:cubicBezTo>
                <a:cubicBezTo>
                  <a:pt x="165" y="85"/>
                  <a:pt x="165" y="140"/>
                  <a:pt x="165" y="194"/>
                </a:cubicBezTo>
                <a:cubicBezTo>
                  <a:pt x="165" y="197"/>
                  <a:pt x="165" y="200"/>
                  <a:pt x="165" y="203"/>
                </a:cubicBezTo>
                <a:cubicBezTo>
                  <a:pt x="164" y="214"/>
                  <a:pt x="149" y="211"/>
                  <a:pt x="141" y="211"/>
                </a:cubicBezTo>
                <a:close/>
              </a:path>
            </a:pathLst>
          </a:custGeom>
          <a:solidFill>
            <a:srgbClr val="4BB08C"/>
          </a:solidFill>
          <a:ln>
            <a:solidFill>
              <a:srgbClr val="4BB08C"/>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31" name="组合 30"/>
          <p:cNvGrpSpPr/>
          <p:nvPr/>
        </p:nvGrpSpPr>
        <p:grpSpPr>
          <a:xfrm>
            <a:off x="193179" y="117084"/>
            <a:ext cx="2983773" cy="505918"/>
            <a:chOff x="193179" y="117084"/>
            <a:chExt cx="2983773" cy="505918"/>
          </a:xfrm>
        </p:grpSpPr>
        <p:sp>
          <p:nvSpPr>
            <p:cNvPr id="32" name="Freeform 25"/>
            <p:cNvSpPr>
              <a:spLocks noEditPoints="1"/>
            </p:cNvSpPr>
            <p:nvPr/>
          </p:nvSpPr>
          <p:spPr bwMode="auto">
            <a:xfrm rot="17375397">
              <a:off x="129445" y="180818"/>
              <a:ext cx="505918" cy="378449"/>
            </a:xfrm>
            <a:custGeom>
              <a:avLst/>
              <a:gdLst>
                <a:gd name="T0" fmla="*/ 147 w 179"/>
                <a:gd name="T1" fmla="*/ 79 h 106"/>
                <a:gd name="T2" fmla="*/ 177 w 179"/>
                <a:gd name="T3" fmla="*/ 71 h 106"/>
                <a:gd name="T4" fmla="*/ 152 w 179"/>
                <a:gd name="T5" fmla="*/ 54 h 106"/>
                <a:gd name="T6" fmla="*/ 83 w 179"/>
                <a:gd name="T7" fmla="*/ 13 h 106"/>
                <a:gd name="T8" fmla="*/ 5 w 179"/>
                <a:gd name="T9" fmla="*/ 66 h 106"/>
                <a:gd name="T10" fmla="*/ 91 w 179"/>
                <a:gd name="T11" fmla="*/ 96 h 106"/>
                <a:gd name="T12" fmla="*/ 109 w 179"/>
                <a:gd name="T13" fmla="*/ 63 h 106"/>
                <a:gd name="T14" fmla="*/ 67 w 179"/>
                <a:gd name="T15" fmla="*/ 70 h 106"/>
                <a:gd name="T16" fmla="*/ 67 w 179"/>
                <a:gd name="T17" fmla="*/ 58 h 106"/>
                <a:gd name="T18" fmla="*/ 70 w 179"/>
                <a:gd name="T19" fmla="*/ 44 h 106"/>
                <a:gd name="T20" fmla="*/ 76 w 179"/>
                <a:gd name="T21" fmla="*/ 42 h 106"/>
                <a:gd name="T22" fmla="*/ 105 w 179"/>
                <a:gd name="T23" fmla="*/ 53 h 106"/>
                <a:gd name="T24" fmla="*/ 148 w 179"/>
                <a:gd name="T25" fmla="*/ 71 h 106"/>
                <a:gd name="T26" fmla="*/ 60 w 179"/>
                <a:gd name="T27" fmla="*/ 49 h 106"/>
                <a:gd name="T28" fmla="*/ 56 w 179"/>
                <a:gd name="T29" fmla="*/ 46 h 106"/>
                <a:gd name="T30" fmla="*/ 61 w 179"/>
                <a:gd name="T31" fmla="*/ 49 h 106"/>
                <a:gd name="T32" fmla="*/ 153 w 179"/>
                <a:gd name="T33" fmla="*/ 58 h 106"/>
                <a:gd name="T34" fmla="*/ 159 w 179"/>
                <a:gd name="T35" fmla="*/ 59 h 106"/>
                <a:gd name="T36" fmla="*/ 150 w 179"/>
                <a:gd name="T37" fmla="*/ 78 h 106"/>
                <a:gd name="T38" fmla="*/ 167 w 179"/>
                <a:gd name="T39" fmla="*/ 61 h 106"/>
                <a:gd name="T40" fmla="*/ 164 w 179"/>
                <a:gd name="T41" fmla="*/ 77 h 106"/>
                <a:gd name="T42" fmla="*/ 158 w 179"/>
                <a:gd name="T43" fmla="*/ 78 h 106"/>
                <a:gd name="T44" fmla="*/ 162 w 179"/>
                <a:gd name="T45" fmla="*/ 59 h 106"/>
                <a:gd name="T46" fmla="*/ 174 w 179"/>
                <a:gd name="T47" fmla="*/ 70 h 106"/>
                <a:gd name="T48" fmla="*/ 169 w 179"/>
                <a:gd name="T49" fmla="*/ 62 h 106"/>
                <a:gd name="T50" fmla="*/ 174 w 179"/>
                <a:gd name="T51" fmla="*/ 70 h 106"/>
                <a:gd name="T52" fmla="*/ 16 w 179"/>
                <a:gd name="T53" fmla="*/ 22 h 106"/>
                <a:gd name="T54" fmla="*/ 114 w 179"/>
                <a:gd name="T55" fmla="*/ 42 h 106"/>
                <a:gd name="T56" fmla="*/ 150 w 179"/>
                <a:gd name="T57" fmla="*/ 57 h 106"/>
                <a:gd name="T58" fmla="*/ 150 w 179"/>
                <a:gd name="T59" fmla="*/ 59 h 106"/>
                <a:gd name="T60" fmla="*/ 88 w 179"/>
                <a:gd name="T61" fmla="*/ 45 h 106"/>
                <a:gd name="T62" fmla="*/ 76 w 179"/>
                <a:gd name="T63" fmla="*/ 32 h 106"/>
                <a:gd name="T64" fmla="*/ 74 w 179"/>
                <a:gd name="T65" fmla="*/ 40 h 106"/>
                <a:gd name="T66" fmla="*/ 66 w 179"/>
                <a:gd name="T67" fmla="*/ 32 h 106"/>
                <a:gd name="T68" fmla="*/ 68 w 179"/>
                <a:gd name="T69" fmla="*/ 43 h 106"/>
                <a:gd name="T70" fmla="*/ 55 w 179"/>
                <a:gd name="T71" fmla="*/ 43 h 106"/>
                <a:gd name="T72" fmla="*/ 54 w 179"/>
                <a:gd name="T73" fmla="*/ 51 h 106"/>
                <a:gd name="T74" fmla="*/ 64 w 179"/>
                <a:gd name="T75" fmla="*/ 53 h 106"/>
                <a:gd name="T76" fmla="*/ 56 w 179"/>
                <a:gd name="T77" fmla="*/ 61 h 106"/>
                <a:gd name="T78" fmla="*/ 50 w 179"/>
                <a:gd name="T79" fmla="*/ 69 h 106"/>
                <a:gd name="T80" fmla="*/ 61 w 179"/>
                <a:gd name="T81" fmla="*/ 65 h 106"/>
                <a:gd name="T82" fmla="*/ 64 w 179"/>
                <a:gd name="T83" fmla="*/ 71 h 106"/>
                <a:gd name="T84" fmla="*/ 59 w 179"/>
                <a:gd name="T85" fmla="*/ 84 h 106"/>
                <a:gd name="T86" fmla="*/ 67 w 179"/>
                <a:gd name="T87" fmla="*/ 73 h 106"/>
                <a:gd name="T88" fmla="*/ 105 w 179"/>
                <a:gd name="T89" fmla="*/ 66 h 106"/>
                <a:gd name="T90" fmla="*/ 148 w 179"/>
                <a:gd name="T91" fmla="*/ 74 h 106"/>
                <a:gd name="T92" fmla="*/ 113 w 179"/>
                <a:gd name="T93" fmla="*/ 81 h 106"/>
                <a:gd name="T94" fmla="*/ 17 w 179"/>
                <a:gd name="T95" fmla="*/ 82 h 106"/>
                <a:gd name="T96" fmla="*/ 75 w 179"/>
                <a:gd name="T97" fmla="*/ 36 h 106"/>
                <a:gd name="T98" fmla="*/ 68 w 179"/>
                <a:gd name="T99" fmla="*/ 40 h 106"/>
                <a:gd name="T100" fmla="*/ 65 w 179"/>
                <a:gd name="T101" fmla="*/ 35 h 106"/>
                <a:gd name="T102" fmla="*/ 58 w 179"/>
                <a:gd name="T103" fmla="*/ 64 h 106"/>
                <a:gd name="T104" fmla="*/ 54 w 179"/>
                <a:gd name="T105" fmla="*/ 66 h 106"/>
                <a:gd name="T106" fmla="*/ 55 w 179"/>
                <a:gd name="T107" fmla="*/ 64 h 106"/>
                <a:gd name="T108" fmla="*/ 64 w 179"/>
                <a:gd name="T109" fmla="*/ 74 h 106"/>
                <a:gd name="T110" fmla="*/ 61 w 179"/>
                <a:gd name="T111" fmla="*/ 79 h 106"/>
                <a:gd name="T112" fmla="*/ 57 w 179"/>
                <a:gd name="T113" fmla="*/ 8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9" h="106">
                  <a:moveTo>
                    <a:pt x="117" y="82"/>
                  </a:moveTo>
                  <a:cubicBezTo>
                    <a:pt x="126" y="77"/>
                    <a:pt x="137" y="78"/>
                    <a:pt x="147" y="79"/>
                  </a:cubicBezTo>
                  <a:cubicBezTo>
                    <a:pt x="147" y="80"/>
                    <a:pt x="148" y="80"/>
                    <a:pt x="148" y="80"/>
                  </a:cubicBezTo>
                  <a:cubicBezTo>
                    <a:pt x="158" y="82"/>
                    <a:pt x="174" y="84"/>
                    <a:pt x="177" y="71"/>
                  </a:cubicBezTo>
                  <a:cubicBezTo>
                    <a:pt x="179" y="59"/>
                    <a:pt x="162" y="56"/>
                    <a:pt x="152" y="55"/>
                  </a:cubicBezTo>
                  <a:cubicBezTo>
                    <a:pt x="152" y="55"/>
                    <a:pt x="152" y="54"/>
                    <a:pt x="152" y="54"/>
                  </a:cubicBezTo>
                  <a:cubicBezTo>
                    <a:pt x="137" y="50"/>
                    <a:pt x="123" y="46"/>
                    <a:pt x="111" y="36"/>
                  </a:cubicBezTo>
                  <a:cubicBezTo>
                    <a:pt x="102" y="28"/>
                    <a:pt x="94" y="18"/>
                    <a:pt x="83" y="13"/>
                  </a:cubicBezTo>
                  <a:cubicBezTo>
                    <a:pt x="64" y="3"/>
                    <a:pt x="37" y="0"/>
                    <a:pt x="19" y="14"/>
                  </a:cubicBezTo>
                  <a:cubicBezTo>
                    <a:pt x="4" y="25"/>
                    <a:pt x="0" y="48"/>
                    <a:pt x="5" y="66"/>
                  </a:cubicBezTo>
                  <a:cubicBezTo>
                    <a:pt x="10" y="85"/>
                    <a:pt x="27" y="97"/>
                    <a:pt x="46" y="102"/>
                  </a:cubicBezTo>
                  <a:cubicBezTo>
                    <a:pt x="61" y="106"/>
                    <a:pt x="77" y="103"/>
                    <a:pt x="91" y="96"/>
                  </a:cubicBezTo>
                  <a:cubicBezTo>
                    <a:pt x="99" y="92"/>
                    <a:pt x="108" y="86"/>
                    <a:pt x="117" y="82"/>
                  </a:cubicBezTo>
                  <a:close/>
                  <a:moveTo>
                    <a:pt x="109" y="63"/>
                  </a:moveTo>
                  <a:cubicBezTo>
                    <a:pt x="97" y="63"/>
                    <a:pt x="82" y="64"/>
                    <a:pt x="70" y="69"/>
                  </a:cubicBezTo>
                  <a:cubicBezTo>
                    <a:pt x="69" y="69"/>
                    <a:pt x="68" y="70"/>
                    <a:pt x="67" y="70"/>
                  </a:cubicBezTo>
                  <a:cubicBezTo>
                    <a:pt x="67" y="67"/>
                    <a:pt x="65" y="65"/>
                    <a:pt x="63" y="63"/>
                  </a:cubicBezTo>
                  <a:cubicBezTo>
                    <a:pt x="65" y="62"/>
                    <a:pt x="66" y="60"/>
                    <a:pt x="67" y="58"/>
                  </a:cubicBezTo>
                  <a:cubicBezTo>
                    <a:pt x="68" y="56"/>
                    <a:pt x="67" y="53"/>
                    <a:pt x="66" y="50"/>
                  </a:cubicBezTo>
                  <a:cubicBezTo>
                    <a:pt x="68" y="49"/>
                    <a:pt x="70" y="47"/>
                    <a:pt x="70" y="44"/>
                  </a:cubicBezTo>
                  <a:cubicBezTo>
                    <a:pt x="71" y="44"/>
                    <a:pt x="72" y="44"/>
                    <a:pt x="72" y="44"/>
                  </a:cubicBezTo>
                  <a:cubicBezTo>
                    <a:pt x="74" y="44"/>
                    <a:pt x="75" y="43"/>
                    <a:pt x="76" y="42"/>
                  </a:cubicBezTo>
                  <a:cubicBezTo>
                    <a:pt x="78" y="45"/>
                    <a:pt x="81" y="46"/>
                    <a:pt x="84" y="47"/>
                  </a:cubicBezTo>
                  <a:cubicBezTo>
                    <a:pt x="90" y="49"/>
                    <a:pt x="97" y="51"/>
                    <a:pt x="105" y="53"/>
                  </a:cubicBezTo>
                  <a:cubicBezTo>
                    <a:pt x="120" y="55"/>
                    <a:pt x="134" y="60"/>
                    <a:pt x="149" y="62"/>
                  </a:cubicBezTo>
                  <a:cubicBezTo>
                    <a:pt x="149" y="65"/>
                    <a:pt x="149" y="68"/>
                    <a:pt x="148" y="71"/>
                  </a:cubicBezTo>
                  <a:cubicBezTo>
                    <a:pt x="136" y="66"/>
                    <a:pt x="123" y="63"/>
                    <a:pt x="109" y="63"/>
                  </a:cubicBezTo>
                  <a:close/>
                  <a:moveTo>
                    <a:pt x="60" y="49"/>
                  </a:moveTo>
                  <a:cubicBezTo>
                    <a:pt x="58" y="49"/>
                    <a:pt x="56" y="49"/>
                    <a:pt x="55" y="48"/>
                  </a:cubicBezTo>
                  <a:cubicBezTo>
                    <a:pt x="52" y="47"/>
                    <a:pt x="55" y="46"/>
                    <a:pt x="56" y="46"/>
                  </a:cubicBezTo>
                  <a:cubicBezTo>
                    <a:pt x="57" y="47"/>
                    <a:pt x="58" y="48"/>
                    <a:pt x="59" y="48"/>
                  </a:cubicBezTo>
                  <a:cubicBezTo>
                    <a:pt x="60" y="49"/>
                    <a:pt x="60" y="49"/>
                    <a:pt x="61" y="49"/>
                  </a:cubicBezTo>
                  <a:cubicBezTo>
                    <a:pt x="60" y="49"/>
                    <a:pt x="60" y="49"/>
                    <a:pt x="60" y="49"/>
                  </a:cubicBezTo>
                  <a:close/>
                  <a:moveTo>
                    <a:pt x="153" y="58"/>
                  </a:moveTo>
                  <a:cubicBezTo>
                    <a:pt x="155" y="58"/>
                    <a:pt x="157" y="58"/>
                    <a:pt x="160" y="59"/>
                  </a:cubicBezTo>
                  <a:cubicBezTo>
                    <a:pt x="159" y="59"/>
                    <a:pt x="159" y="59"/>
                    <a:pt x="159" y="59"/>
                  </a:cubicBezTo>
                  <a:cubicBezTo>
                    <a:pt x="158" y="66"/>
                    <a:pt x="157" y="72"/>
                    <a:pt x="156" y="78"/>
                  </a:cubicBezTo>
                  <a:cubicBezTo>
                    <a:pt x="154" y="78"/>
                    <a:pt x="152" y="78"/>
                    <a:pt x="150" y="78"/>
                  </a:cubicBezTo>
                  <a:cubicBezTo>
                    <a:pt x="152" y="71"/>
                    <a:pt x="152" y="64"/>
                    <a:pt x="153" y="58"/>
                  </a:cubicBezTo>
                  <a:close/>
                  <a:moveTo>
                    <a:pt x="167" y="61"/>
                  </a:moveTo>
                  <a:cubicBezTo>
                    <a:pt x="167" y="61"/>
                    <a:pt x="167" y="61"/>
                    <a:pt x="167" y="61"/>
                  </a:cubicBezTo>
                  <a:cubicBezTo>
                    <a:pt x="164" y="66"/>
                    <a:pt x="166" y="72"/>
                    <a:pt x="164" y="77"/>
                  </a:cubicBezTo>
                  <a:cubicBezTo>
                    <a:pt x="163" y="78"/>
                    <a:pt x="164" y="78"/>
                    <a:pt x="164" y="78"/>
                  </a:cubicBezTo>
                  <a:cubicBezTo>
                    <a:pt x="162" y="78"/>
                    <a:pt x="160" y="78"/>
                    <a:pt x="158" y="78"/>
                  </a:cubicBezTo>
                  <a:cubicBezTo>
                    <a:pt x="160" y="72"/>
                    <a:pt x="161" y="66"/>
                    <a:pt x="162" y="60"/>
                  </a:cubicBezTo>
                  <a:cubicBezTo>
                    <a:pt x="162" y="60"/>
                    <a:pt x="162" y="59"/>
                    <a:pt x="162" y="59"/>
                  </a:cubicBezTo>
                  <a:cubicBezTo>
                    <a:pt x="164" y="60"/>
                    <a:pt x="165" y="60"/>
                    <a:pt x="167" y="61"/>
                  </a:cubicBezTo>
                  <a:close/>
                  <a:moveTo>
                    <a:pt x="174" y="70"/>
                  </a:moveTo>
                  <a:cubicBezTo>
                    <a:pt x="174" y="74"/>
                    <a:pt x="171" y="77"/>
                    <a:pt x="166" y="78"/>
                  </a:cubicBezTo>
                  <a:cubicBezTo>
                    <a:pt x="168" y="73"/>
                    <a:pt x="167" y="67"/>
                    <a:pt x="169" y="62"/>
                  </a:cubicBezTo>
                  <a:cubicBezTo>
                    <a:pt x="169" y="62"/>
                    <a:pt x="169" y="62"/>
                    <a:pt x="169" y="62"/>
                  </a:cubicBezTo>
                  <a:cubicBezTo>
                    <a:pt x="172" y="64"/>
                    <a:pt x="174" y="66"/>
                    <a:pt x="174" y="70"/>
                  </a:cubicBezTo>
                  <a:close/>
                  <a:moveTo>
                    <a:pt x="17" y="82"/>
                  </a:moveTo>
                  <a:cubicBezTo>
                    <a:pt x="2" y="66"/>
                    <a:pt x="2" y="39"/>
                    <a:pt x="16" y="22"/>
                  </a:cubicBezTo>
                  <a:cubicBezTo>
                    <a:pt x="31" y="1"/>
                    <a:pt x="64" y="6"/>
                    <a:pt x="84" y="17"/>
                  </a:cubicBezTo>
                  <a:cubicBezTo>
                    <a:pt x="96" y="23"/>
                    <a:pt x="104" y="34"/>
                    <a:pt x="114" y="42"/>
                  </a:cubicBezTo>
                  <a:cubicBezTo>
                    <a:pt x="124" y="50"/>
                    <a:pt x="137" y="53"/>
                    <a:pt x="149" y="56"/>
                  </a:cubicBezTo>
                  <a:cubicBezTo>
                    <a:pt x="149" y="57"/>
                    <a:pt x="149" y="57"/>
                    <a:pt x="150" y="57"/>
                  </a:cubicBezTo>
                  <a:cubicBezTo>
                    <a:pt x="150" y="57"/>
                    <a:pt x="150" y="57"/>
                    <a:pt x="150" y="57"/>
                  </a:cubicBezTo>
                  <a:cubicBezTo>
                    <a:pt x="150" y="58"/>
                    <a:pt x="150" y="59"/>
                    <a:pt x="150" y="59"/>
                  </a:cubicBezTo>
                  <a:cubicBezTo>
                    <a:pt x="136" y="57"/>
                    <a:pt x="122" y="53"/>
                    <a:pt x="109" y="50"/>
                  </a:cubicBezTo>
                  <a:cubicBezTo>
                    <a:pt x="102" y="49"/>
                    <a:pt x="95" y="47"/>
                    <a:pt x="88" y="45"/>
                  </a:cubicBezTo>
                  <a:cubicBezTo>
                    <a:pt x="84" y="44"/>
                    <a:pt x="80" y="43"/>
                    <a:pt x="77" y="40"/>
                  </a:cubicBezTo>
                  <a:cubicBezTo>
                    <a:pt x="79" y="37"/>
                    <a:pt x="78" y="33"/>
                    <a:pt x="76" y="32"/>
                  </a:cubicBezTo>
                  <a:cubicBezTo>
                    <a:pt x="74" y="31"/>
                    <a:pt x="72" y="31"/>
                    <a:pt x="71" y="33"/>
                  </a:cubicBezTo>
                  <a:cubicBezTo>
                    <a:pt x="71" y="36"/>
                    <a:pt x="72" y="38"/>
                    <a:pt x="74" y="40"/>
                  </a:cubicBezTo>
                  <a:cubicBezTo>
                    <a:pt x="73" y="41"/>
                    <a:pt x="72" y="41"/>
                    <a:pt x="71" y="41"/>
                  </a:cubicBezTo>
                  <a:cubicBezTo>
                    <a:pt x="71" y="37"/>
                    <a:pt x="68" y="34"/>
                    <a:pt x="66" y="32"/>
                  </a:cubicBezTo>
                  <a:cubicBezTo>
                    <a:pt x="64" y="31"/>
                    <a:pt x="60" y="29"/>
                    <a:pt x="59" y="31"/>
                  </a:cubicBezTo>
                  <a:cubicBezTo>
                    <a:pt x="57" y="36"/>
                    <a:pt x="63" y="41"/>
                    <a:pt x="68" y="43"/>
                  </a:cubicBezTo>
                  <a:cubicBezTo>
                    <a:pt x="67" y="45"/>
                    <a:pt x="66" y="47"/>
                    <a:pt x="64" y="48"/>
                  </a:cubicBezTo>
                  <a:cubicBezTo>
                    <a:pt x="62" y="46"/>
                    <a:pt x="58" y="44"/>
                    <a:pt x="55" y="43"/>
                  </a:cubicBezTo>
                  <a:cubicBezTo>
                    <a:pt x="54" y="43"/>
                    <a:pt x="50" y="43"/>
                    <a:pt x="50" y="46"/>
                  </a:cubicBezTo>
                  <a:cubicBezTo>
                    <a:pt x="50" y="48"/>
                    <a:pt x="52" y="50"/>
                    <a:pt x="54" y="51"/>
                  </a:cubicBezTo>
                  <a:cubicBezTo>
                    <a:pt x="57" y="52"/>
                    <a:pt x="60" y="53"/>
                    <a:pt x="63" y="52"/>
                  </a:cubicBezTo>
                  <a:cubicBezTo>
                    <a:pt x="63" y="52"/>
                    <a:pt x="64" y="52"/>
                    <a:pt x="64" y="53"/>
                  </a:cubicBezTo>
                  <a:cubicBezTo>
                    <a:pt x="66" y="55"/>
                    <a:pt x="64" y="59"/>
                    <a:pt x="60" y="62"/>
                  </a:cubicBezTo>
                  <a:cubicBezTo>
                    <a:pt x="59" y="61"/>
                    <a:pt x="58" y="61"/>
                    <a:pt x="56" y="61"/>
                  </a:cubicBezTo>
                  <a:cubicBezTo>
                    <a:pt x="54" y="61"/>
                    <a:pt x="51" y="61"/>
                    <a:pt x="49" y="63"/>
                  </a:cubicBezTo>
                  <a:cubicBezTo>
                    <a:pt x="47" y="65"/>
                    <a:pt x="49" y="68"/>
                    <a:pt x="50" y="69"/>
                  </a:cubicBezTo>
                  <a:cubicBezTo>
                    <a:pt x="53" y="70"/>
                    <a:pt x="56" y="68"/>
                    <a:pt x="58" y="67"/>
                  </a:cubicBezTo>
                  <a:cubicBezTo>
                    <a:pt x="59" y="66"/>
                    <a:pt x="60" y="66"/>
                    <a:pt x="61" y="65"/>
                  </a:cubicBezTo>
                  <a:cubicBezTo>
                    <a:pt x="61" y="65"/>
                    <a:pt x="61" y="65"/>
                    <a:pt x="61" y="65"/>
                  </a:cubicBezTo>
                  <a:cubicBezTo>
                    <a:pt x="63" y="67"/>
                    <a:pt x="64" y="69"/>
                    <a:pt x="64" y="71"/>
                  </a:cubicBezTo>
                  <a:cubicBezTo>
                    <a:pt x="59" y="73"/>
                    <a:pt x="53" y="76"/>
                    <a:pt x="54" y="81"/>
                  </a:cubicBezTo>
                  <a:cubicBezTo>
                    <a:pt x="54" y="83"/>
                    <a:pt x="57" y="85"/>
                    <a:pt x="59" y="84"/>
                  </a:cubicBezTo>
                  <a:cubicBezTo>
                    <a:pt x="63" y="83"/>
                    <a:pt x="65" y="79"/>
                    <a:pt x="66" y="76"/>
                  </a:cubicBezTo>
                  <a:cubicBezTo>
                    <a:pt x="67" y="75"/>
                    <a:pt x="67" y="74"/>
                    <a:pt x="67" y="73"/>
                  </a:cubicBezTo>
                  <a:cubicBezTo>
                    <a:pt x="68" y="73"/>
                    <a:pt x="68" y="73"/>
                    <a:pt x="69" y="72"/>
                  </a:cubicBezTo>
                  <a:cubicBezTo>
                    <a:pt x="80" y="68"/>
                    <a:pt x="93" y="67"/>
                    <a:pt x="105" y="66"/>
                  </a:cubicBezTo>
                  <a:cubicBezTo>
                    <a:pt x="119" y="66"/>
                    <a:pt x="134" y="68"/>
                    <a:pt x="147" y="73"/>
                  </a:cubicBezTo>
                  <a:cubicBezTo>
                    <a:pt x="148" y="74"/>
                    <a:pt x="148" y="74"/>
                    <a:pt x="148" y="74"/>
                  </a:cubicBezTo>
                  <a:cubicBezTo>
                    <a:pt x="148" y="75"/>
                    <a:pt x="148" y="75"/>
                    <a:pt x="148" y="76"/>
                  </a:cubicBezTo>
                  <a:cubicBezTo>
                    <a:pt x="135" y="75"/>
                    <a:pt x="124" y="75"/>
                    <a:pt x="113" y="81"/>
                  </a:cubicBezTo>
                  <a:cubicBezTo>
                    <a:pt x="101" y="86"/>
                    <a:pt x="90" y="95"/>
                    <a:pt x="77" y="99"/>
                  </a:cubicBezTo>
                  <a:cubicBezTo>
                    <a:pt x="56" y="105"/>
                    <a:pt x="32" y="98"/>
                    <a:pt x="17" y="82"/>
                  </a:cubicBezTo>
                  <a:close/>
                  <a:moveTo>
                    <a:pt x="75" y="36"/>
                  </a:moveTo>
                  <a:cubicBezTo>
                    <a:pt x="75" y="36"/>
                    <a:pt x="75" y="36"/>
                    <a:pt x="75" y="36"/>
                  </a:cubicBezTo>
                  <a:cubicBezTo>
                    <a:pt x="74" y="34"/>
                    <a:pt x="75" y="34"/>
                    <a:pt x="75" y="36"/>
                  </a:cubicBezTo>
                  <a:close/>
                  <a:moveTo>
                    <a:pt x="68" y="40"/>
                  </a:moveTo>
                  <a:cubicBezTo>
                    <a:pt x="66" y="39"/>
                    <a:pt x="64" y="37"/>
                    <a:pt x="62" y="35"/>
                  </a:cubicBezTo>
                  <a:cubicBezTo>
                    <a:pt x="61" y="32"/>
                    <a:pt x="64" y="34"/>
                    <a:pt x="65" y="35"/>
                  </a:cubicBezTo>
                  <a:cubicBezTo>
                    <a:pt x="66" y="36"/>
                    <a:pt x="67" y="38"/>
                    <a:pt x="68" y="40"/>
                  </a:cubicBezTo>
                  <a:close/>
                  <a:moveTo>
                    <a:pt x="58" y="64"/>
                  </a:moveTo>
                  <a:cubicBezTo>
                    <a:pt x="57" y="64"/>
                    <a:pt x="56" y="65"/>
                    <a:pt x="56" y="65"/>
                  </a:cubicBezTo>
                  <a:cubicBezTo>
                    <a:pt x="55" y="65"/>
                    <a:pt x="55" y="66"/>
                    <a:pt x="54" y="66"/>
                  </a:cubicBezTo>
                  <a:cubicBezTo>
                    <a:pt x="53" y="67"/>
                    <a:pt x="52" y="66"/>
                    <a:pt x="52" y="64"/>
                  </a:cubicBezTo>
                  <a:cubicBezTo>
                    <a:pt x="53" y="64"/>
                    <a:pt x="54" y="64"/>
                    <a:pt x="55" y="64"/>
                  </a:cubicBezTo>
                  <a:cubicBezTo>
                    <a:pt x="56" y="64"/>
                    <a:pt x="57" y="64"/>
                    <a:pt x="58" y="64"/>
                  </a:cubicBezTo>
                  <a:close/>
                  <a:moveTo>
                    <a:pt x="64" y="74"/>
                  </a:moveTo>
                  <a:cubicBezTo>
                    <a:pt x="63" y="75"/>
                    <a:pt x="63" y="75"/>
                    <a:pt x="63" y="75"/>
                  </a:cubicBezTo>
                  <a:cubicBezTo>
                    <a:pt x="63" y="77"/>
                    <a:pt x="62" y="78"/>
                    <a:pt x="61" y="79"/>
                  </a:cubicBezTo>
                  <a:cubicBezTo>
                    <a:pt x="61" y="79"/>
                    <a:pt x="61" y="79"/>
                    <a:pt x="60" y="80"/>
                  </a:cubicBezTo>
                  <a:cubicBezTo>
                    <a:pt x="59" y="81"/>
                    <a:pt x="58" y="81"/>
                    <a:pt x="57" y="80"/>
                  </a:cubicBezTo>
                  <a:cubicBezTo>
                    <a:pt x="58" y="77"/>
                    <a:pt x="61" y="76"/>
                    <a:pt x="64" y="74"/>
                  </a:cubicBezTo>
                  <a:close/>
                </a:path>
              </a:pathLst>
            </a:custGeom>
            <a:solidFill>
              <a:srgbClr val="F4F9F5"/>
            </a:solidFill>
            <a:ln>
              <a:solidFill>
                <a:srgbClr val="4BB08C"/>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3" name="文本框 32"/>
            <p:cNvSpPr txBox="1"/>
            <p:nvPr/>
          </p:nvSpPr>
          <p:spPr>
            <a:xfrm>
              <a:off x="645490" y="185376"/>
              <a:ext cx="2531462" cy="369332"/>
            </a:xfrm>
            <a:prstGeom prst="rect">
              <a:avLst/>
            </a:prstGeom>
            <a:noFill/>
          </p:spPr>
          <p:txBody>
            <a:bodyPr wrap="non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项目概述</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验收标准</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pic>
        <p:nvPicPr>
          <p:cNvPr id="34" name="图片 33" descr="57625e96a833fabdfada1abf347c023"/>
          <p:cNvPicPr/>
          <p:nvPr/>
        </p:nvPicPr>
        <p:blipFill>
          <a:blip r:embed="rId1"/>
          <a:stretch>
            <a:fillRect/>
          </a:stretch>
        </p:blipFill>
        <p:spPr>
          <a:xfrm>
            <a:off x="1199444" y="3002153"/>
            <a:ext cx="1405255" cy="14052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9F5"/>
        </a:solidFill>
        <a:effectLst/>
      </p:bgPr>
    </p:bg>
    <p:spTree>
      <p:nvGrpSpPr>
        <p:cNvPr id="1" name=""/>
        <p:cNvGrpSpPr/>
        <p:nvPr/>
      </p:nvGrpSpPr>
      <p:grpSpPr>
        <a:xfrm>
          <a:off x="0" y="0"/>
          <a:ext cx="0" cy="0"/>
          <a:chOff x="0" y="0"/>
          <a:chExt cx="0" cy="0"/>
        </a:xfrm>
      </p:grpSpPr>
      <p:grpSp>
        <p:nvGrpSpPr>
          <p:cNvPr id="5" name="组合 4"/>
          <p:cNvGrpSpPr/>
          <p:nvPr/>
        </p:nvGrpSpPr>
        <p:grpSpPr>
          <a:xfrm>
            <a:off x="3817682" y="2155095"/>
            <a:ext cx="7702389" cy="2081826"/>
            <a:chOff x="2335825" y="1923447"/>
            <a:chExt cx="7702389" cy="2081826"/>
          </a:xfrm>
        </p:grpSpPr>
        <p:sp>
          <p:nvSpPr>
            <p:cNvPr id="6" name="椭圆 5"/>
            <p:cNvSpPr/>
            <p:nvPr/>
          </p:nvSpPr>
          <p:spPr>
            <a:xfrm>
              <a:off x="2335825" y="2499601"/>
              <a:ext cx="3107093" cy="1505672"/>
            </a:xfrm>
            <a:prstGeom prst="ellipse">
              <a:avLst/>
            </a:prstGeom>
            <a:solidFill>
              <a:srgbClr val="F4F9F5"/>
            </a:solidFill>
            <a:ln w="57150">
              <a:solidFill>
                <a:srgbClr val="4BB0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3374175" y="1923447"/>
              <a:ext cx="6664039" cy="1754326"/>
            </a:xfrm>
            <a:prstGeom prst="rect">
              <a:avLst/>
            </a:prstGeom>
            <a:solidFill>
              <a:srgbClr val="F4F9F5"/>
            </a:solidFill>
          </p:spPr>
          <p:txBody>
            <a:bodyPr wrap="square" rtlCol="0">
              <a:spAutoFit/>
            </a:bodyPr>
            <a:lstStyle/>
            <a:p>
              <a:endParaRPr lang="en-US" altLang="zh-CN" sz="5400" dirty="0">
                <a:solidFill>
                  <a:srgbClr val="508468"/>
                </a:solidFill>
                <a:latin typeface="方正清刻本悦宋简体" panose="02000000000000000000" pitchFamily="2" charset="-122"/>
                <a:ea typeface="方正清刻本悦宋简体" panose="02000000000000000000" pitchFamily="2" charset="-122"/>
              </a:endParaRPr>
            </a:p>
            <a:p>
              <a:r>
                <a:rPr lang="en-US" altLang="zh-CN" sz="5400" dirty="0">
                  <a:solidFill>
                    <a:srgbClr val="508468"/>
                  </a:solidFill>
                  <a:latin typeface="方正清刻本悦宋简体" panose="02000000000000000000" pitchFamily="2" charset="-122"/>
                  <a:ea typeface="方正清刻本悦宋简体" panose="02000000000000000000" pitchFamily="2" charset="-122"/>
                </a:rPr>
                <a:t>03 </a:t>
              </a:r>
              <a:r>
                <a:rPr lang="zh-CN" altLang="en-US" sz="5400" dirty="0">
                  <a:solidFill>
                    <a:srgbClr val="508468"/>
                  </a:solidFill>
                  <a:latin typeface="方正清刻本悦宋简体" panose="02000000000000000000" pitchFamily="2" charset="-122"/>
                  <a:ea typeface="方正清刻本悦宋简体" panose="02000000000000000000" pitchFamily="2" charset="-122"/>
                </a:rPr>
                <a:t>实施计划</a:t>
              </a:r>
              <a:endParaRPr lang="en-US" altLang="zh-CN" sz="5400" dirty="0">
                <a:solidFill>
                  <a:srgbClr val="508468"/>
                </a:solidFill>
                <a:latin typeface="方正清刻本悦宋简体" panose="02000000000000000000" pitchFamily="2" charset="-122"/>
                <a:ea typeface="方正清刻本悦宋简体" panose="02000000000000000000" pitchFamily="2" charset="-122"/>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9F5"/>
        </a:solidFill>
        <a:effectLst/>
      </p:bgPr>
    </p:bg>
    <p:spTree>
      <p:nvGrpSpPr>
        <p:cNvPr id="1" name=""/>
        <p:cNvGrpSpPr/>
        <p:nvPr/>
      </p:nvGrpSpPr>
      <p:grpSpPr>
        <a:xfrm>
          <a:off x="0" y="0"/>
          <a:ext cx="0" cy="0"/>
          <a:chOff x="0" y="0"/>
          <a:chExt cx="0" cy="0"/>
        </a:xfrm>
      </p:grpSpPr>
      <p:sp>
        <p:nvSpPr>
          <p:cNvPr id="6" name="TextBox 13"/>
          <p:cNvSpPr txBox="1"/>
          <p:nvPr/>
        </p:nvSpPr>
        <p:spPr>
          <a:xfrm>
            <a:off x="645490" y="1242776"/>
            <a:ext cx="1993517" cy="276999"/>
          </a:xfrm>
          <a:prstGeom prst="rect">
            <a:avLst/>
          </a:prstGeom>
          <a:noFill/>
        </p:spPr>
        <p:txBody>
          <a:bodyPr wrap="square" lIns="0" tIns="0" rIns="0" bIns="0" rtlCol="0" anchor="t" anchorCtr="0">
            <a:spAutoFit/>
          </a:bodyPr>
          <a:lstStyle/>
          <a:p>
            <a:r>
              <a:rPr lang="zh-CN" altLang="zh-CN" dirty="0"/>
              <a:t>工作任务解构图：</a:t>
            </a:r>
            <a:endParaRPr lang="zh-CN" altLang="zh-CN" dirty="0"/>
          </a:p>
        </p:txBody>
      </p:sp>
      <p:grpSp>
        <p:nvGrpSpPr>
          <p:cNvPr id="26" name="组合 25"/>
          <p:cNvGrpSpPr/>
          <p:nvPr/>
        </p:nvGrpSpPr>
        <p:grpSpPr>
          <a:xfrm>
            <a:off x="193179" y="117084"/>
            <a:ext cx="4830433" cy="505918"/>
            <a:chOff x="193179" y="117084"/>
            <a:chExt cx="4830433" cy="505918"/>
          </a:xfrm>
        </p:grpSpPr>
        <p:sp>
          <p:nvSpPr>
            <p:cNvPr id="24" name="Freeform 25"/>
            <p:cNvSpPr>
              <a:spLocks noEditPoints="1"/>
            </p:cNvSpPr>
            <p:nvPr/>
          </p:nvSpPr>
          <p:spPr bwMode="auto">
            <a:xfrm rot="17375397">
              <a:off x="129445" y="180818"/>
              <a:ext cx="505918" cy="378449"/>
            </a:xfrm>
            <a:custGeom>
              <a:avLst/>
              <a:gdLst>
                <a:gd name="T0" fmla="*/ 147 w 179"/>
                <a:gd name="T1" fmla="*/ 79 h 106"/>
                <a:gd name="T2" fmla="*/ 177 w 179"/>
                <a:gd name="T3" fmla="*/ 71 h 106"/>
                <a:gd name="T4" fmla="*/ 152 w 179"/>
                <a:gd name="T5" fmla="*/ 54 h 106"/>
                <a:gd name="T6" fmla="*/ 83 w 179"/>
                <a:gd name="T7" fmla="*/ 13 h 106"/>
                <a:gd name="T8" fmla="*/ 5 w 179"/>
                <a:gd name="T9" fmla="*/ 66 h 106"/>
                <a:gd name="T10" fmla="*/ 91 w 179"/>
                <a:gd name="T11" fmla="*/ 96 h 106"/>
                <a:gd name="T12" fmla="*/ 109 w 179"/>
                <a:gd name="T13" fmla="*/ 63 h 106"/>
                <a:gd name="T14" fmla="*/ 67 w 179"/>
                <a:gd name="T15" fmla="*/ 70 h 106"/>
                <a:gd name="T16" fmla="*/ 67 w 179"/>
                <a:gd name="T17" fmla="*/ 58 h 106"/>
                <a:gd name="T18" fmla="*/ 70 w 179"/>
                <a:gd name="T19" fmla="*/ 44 h 106"/>
                <a:gd name="T20" fmla="*/ 76 w 179"/>
                <a:gd name="T21" fmla="*/ 42 h 106"/>
                <a:gd name="T22" fmla="*/ 105 w 179"/>
                <a:gd name="T23" fmla="*/ 53 h 106"/>
                <a:gd name="T24" fmla="*/ 148 w 179"/>
                <a:gd name="T25" fmla="*/ 71 h 106"/>
                <a:gd name="T26" fmla="*/ 60 w 179"/>
                <a:gd name="T27" fmla="*/ 49 h 106"/>
                <a:gd name="T28" fmla="*/ 56 w 179"/>
                <a:gd name="T29" fmla="*/ 46 h 106"/>
                <a:gd name="T30" fmla="*/ 61 w 179"/>
                <a:gd name="T31" fmla="*/ 49 h 106"/>
                <a:gd name="T32" fmla="*/ 153 w 179"/>
                <a:gd name="T33" fmla="*/ 58 h 106"/>
                <a:gd name="T34" fmla="*/ 159 w 179"/>
                <a:gd name="T35" fmla="*/ 59 h 106"/>
                <a:gd name="T36" fmla="*/ 150 w 179"/>
                <a:gd name="T37" fmla="*/ 78 h 106"/>
                <a:gd name="T38" fmla="*/ 167 w 179"/>
                <a:gd name="T39" fmla="*/ 61 h 106"/>
                <a:gd name="T40" fmla="*/ 164 w 179"/>
                <a:gd name="T41" fmla="*/ 77 h 106"/>
                <a:gd name="T42" fmla="*/ 158 w 179"/>
                <a:gd name="T43" fmla="*/ 78 h 106"/>
                <a:gd name="T44" fmla="*/ 162 w 179"/>
                <a:gd name="T45" fmla="*/ 59 h 106"/>
                <a:gd name="T46" fmla="*/ 174 w 179"/>
                <a:gd name="T47" fmla="*/ 70 h 106"/>
                <a:gd name="T48" fmla="*/ 169 w 179"/>
                <a:gd name="T49" fmla="*/ 62 h 106"/>
                <a:gd name="T50" fmla="*/ 174 w 179"/>
                <a:gd name="T51" fmla="*/ 70 h 106"/>
                <a:gd name="T52" fmla="*/ 16 w 179"/>
                <a:gd name="T53" fmla="*/ 22 h 106"/>
                <a:gd name="T54" fmla="*/ 114 w 179"/>
                <a:gd name="T55" fmla="*/ 42 h 106"/>
                <a:gd name="T56" fmla="*/ 150 w 179"/>
                <a:gd name="T57" fmla="*/ 57 h 106"/>
                <a:gd name="T58" fmla="*/ 150 w 179"/>
                <a:gd name="T59" fmla="*/ 59 h 106"/>
                <a:gd name="T60" fmla="*/ 88 w 179"/>
                <a:gd name="T61" fmla="*/ 45 h 106"/>
                <a:gd name="T62" fmla="*/ 76 w 179"/>
                <a:gd name="T63" fmla="*/ 32 h 106"/>
                <a:gd name="T64" fmla="*/ 74 w 179"/>
                <a:gd name="T65" fmla="*/ 40 h 106"/>
                <a:gd name="T66" fmla="*/ 66 w 179"/>
                <a:gd name="T67" fmla="*/ 32 h 106"/>
                <a:gd name="T68" fmla="*/ 68 w 179"/>
                <a:gd name="T69" fmla="*/ 43 h 106"/>
                <a:gd name="T70" fmla="*/ 55 w 179"/>
                <a:gd name="T71" fmla="*/ 43 h 106"/>
                <a:gd name="T72" fmla="*/ 54 w 179"/>
                <a:gd name="T73" fmla="*/ 51 h 106"/>
                <a:gd name="T74" fmla="*/ 64 w 179"/>
                <a:gd name="T75" fmla="*/ 53 h 106"/>
                <a:gd name="T76" fmla="*/ 56 w 179"/>
                <a:gd name="T77" fmla="*/ 61 h 106"/>
                <a:gd name="T78" fmla="*/ 50 w 179"/>
                <a:gd name="T79" fmla="*/ 69 h 106"/>
                <a:gd name="T80" fmla="*/ 61 w 179"/>
                <a:gd name="T81" fmla="*/ 65 h 106"/>
                <a:gd name="T82" fmla="*/ 64 w 179"/>
                <a:gd name="T83" fmla="*/ 71 h 106"/>
                <a:gd name="T84" fmla="*/ 59 w 179"/>
                <a:gd name="T85" fmla="*/ 84 h 106"/>
                <a:gd name="T86" fmla="*/ 67 w 179"/>
                <a:gd name="T87" fmla="*/ 73 h 106"/>
                <a:gd name="T88" fmla="*/ 105 w 179"/>
                <a:gd name="T89" fmla="*/ 66 h 106"/>
                <a:gd name="T90" fmla="*/ 148 w 179"/>
                <a:gd name="T91" fmla="*/ 74 h 106"/>
                <a:gd name="T92" fmla="*/ 113 w 179"/>
                <a:gd name="T93" fmla="*/ 81 h 106"/>
                <a:gd name="T94" fmla="*/ 17 w 179"/>
                <a:gd name="T95" fmla="*/ 82 h 106"/>
                <a:gd name="T96" fmla="*/ 75 w 179"/>
                <a:gd name="T97" fmla="*/ 36 h 106"/>
                <a:gd name="T98" fmla="*/ 68 w 179"/>
                <a:gd name="T99" fmla="*/ 40 h 106"/>
                <a:gd name="T100" fmla="*/ 65 w 179"/>
                <a:gd name="T101" fmla="*/ 35 h 106"/>
                <a:gd name="T102" fmla="*/ 58 w 179"/>
                <a:gd name="T103" fmla="*/ 64 h 106"/>
                <a:gd name="T104" fmla="*/ 54 w 179"/>
                <a:gd name="T105" fmla="*/ 66 h 106"/>
                <a:gd name="T106" fmla="*/ 55 w 179"/>
                <a:gd name="T107" fmla="*/ 64 h 106"/>
                <a:gd name="T108" fmla="*/ 64 w 179"/>
                <a:gd name="T109" fmla="*/ 74 h 106"/>
                <a:gd name="T110" fmla="*/ 61 w 179"/>
                <a:gd name="T111" fmla="*/ 79 h 106"/>
                <a:gd name="T112" fmla="*/ 57 w 179"/>
                <a:gd name="T113" fmla="*/ 8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9" h="106">
                  <a:moveTo>
                    <a:pt x="117" y="82"/>
                  </a:moveTo>
                  <a:cubicBezTo>
                    <a:pt x="126" y="77"/>
                    <a:pt x="137" y="78"/>
                    <a:pt x="147" y="79"/>
                  </a:cubicBezTo>
                  <a:cubicBezTo>
                    <a:pt x="147" y="80"/>
                    <a:pt x="148" y="80"/>
                    <a:pt x="148" y="80"/>
                  </a:cubicBezTo>
                  <a:cubicBezTo>
                    <a:pt x="158" y="82"/>
                    <a:pt x="174" y="84"/>
                    <a:pt x="177" y="71"/>
                  </a:cubicBezTo>
                  <a:cubicBezTo>
                    <a:pt x="179" y="59"/>
                    <a:pt x="162" y="56"/>
                    <a:pt x="152" y="55"/>
                  </a:cubicBezTo>
                  <a:cubicBezTo>
                    <a:pt x="152" y="55"/>
                    <a:pt x="152" y="54"/>
                    <a:pt x="152" y="54"/>
                  </a:cubicBezTo>
                  <a:cubicBezTo>
                    <a:pt x="137" y="50"/>
                    <a:pt x="123" y="46"/>
                    <a:pt x="111" y="36"/>
                  </a:cubicBezTo>
                  <a:cubicBezTo>
                    <a:pt x="102" y="28"/>
                    <a:pt x="94" y="18"/>
                    <a:pt x="83" y="13"/>
                  </a:cubicBezTo>
                  <a:cubicBezTo>
                    <a:pt x="64" y="3"/>
                    <a:pt x="37" y="0"/>
                    <a:pt x="19" y="14"/>
                  </a:cubicBezTo>
                  <a:cubicBezTo>
                    <a:pt x="4" y="25"/>
                    <a:pt x="0" y="48"/>
                    <a:pt x="5" y="66"/>
                  </a:cubicBezTo>
                  <a:cubicBezTo>
                    <a:pt x="10" y="85"/>
                    <a:pt x="27" y="97"/>
                    <a:pt x="46" y="102"/>
                  </a:cubicBezTo>
                  <a:cubicBezTo>
                    <a:pt x="61" y="106"/>
                    <a:pt x="77" y="103"/>
                    <a:pt x="91" y="96"/>
                  </a:cubicBezTo>
                  <a:cubicBezTo>
                    <a:pt x="99" y="92"/>
                    <a:pt x="108" y="86"/>
                    <a:pt x="117" y="82"/>
                  </a:cubicBezTo>
                  <a:close/>
                  <a:moveTo>
                    <a:pt x="109" y="63"/>
                  </a:moveTo>
                  <a:cubicBezTo>
                    <a:pt x="97" y="63"/>
                    <a:pt x="82" y="64"/>
                    <a:pt x="70" y="69"/>
                  </a:cubicBezTo>
                  <a:cubicBezTo>
                    <a:pt x="69" y="69"/>
                    <a:pt x="68" y="70"/>
                    <a:pt x="67" y="70"/>
                  </a:cubicBezTo>
                  <a:cubicBezTo>
                    <a:pt x="67" y="67"/>
                    <a:pt x="65" y="65"/>
                    <a:pt x="63" y="63"/>
                  </a:cubicBezTo>
                  <a:cubicBezTo>
                    <a:pt x="65" y="62"/>
                    <a:pt x="66" y="60"/>
                    <a:pt x="67" y="58"/>
                  </a:cubicBezTo>
                  <a:cubicBezTo>
                    <a:pt x="68" y="56"/>
                    <a:pt x="67" y="53"/>
                    <a:pt x="66" y="50"/>
                  </a:cubicBezTo>
                  <a:cubicBezTo>
                    <a:pt x="68" y="49"/>
                    <a:pt x="70" y="47"/>
                    <a:pt x="70" y="44"/>
                  </a:cubicBezTo>
                  <a:cubicBezTo>
                    <a:pt x="71" y="44"/>
                    <a:pt x="72" y="44"/>
                    <a:pt x="72" y="44"/>
                  </a:cubicBezTo>
                  <a:cubicBezTo>
                    <a:pt x="74" y="44"/>
                    <a:pt x="75" y="43"/>
                    <a:pt x="76" y="42"/>
                  </a:cubicBezTo>
                  <a:cubicBezTo>
                    <a:pt x="78" y="45"/>
                    <a:pt x="81" y="46"/>
                    <a:pt x="84" y="47"/>
                  </a:cubicBezTo>
                  <a:cubicBezTo>
                    <a:pt x="90" y="49"/>
                    <a:pt x="97" y="51"/>
                    <a:pt x="105" y="53"/>
                  </a:cubicBezTo>
                  <a:cubicBezTo>
                    <a:pt x="120" y="55"/>
                    <a:pt x="134" y="60"/>
                    <a:pt x="149" y="62"/>
                  </a:cubicBezTo>
                  <a:cubicBezTo>
                    <a:pt x="149" y="65"/>
                    <a:pt x="149" y="68"/>
                    <a:pt x="148" y="71"/>
                  </a:cubicBezTo>
                  <a:cubicBezTo>
                    <a:pt x="136" y="66"/>
                    <a:pt x="123" y="63"/>
                    <a:pt x="109" y="63"/>
                  </a:cubicBezTo>
                  <a:close/>
                  <a:moveTo>
                    <a:pt x="60" y="49"/>
                  </a:moveTo>
                  <a:cubicBezTo>
                    <a:pt x="58" y="49"/>
                    <a:pt x="56" y="49"/>
                    <a:pt x="55" y="48"/>
                  </a:cubicBezTo>
                  <a:cubicBezTo>
                    <a:pt x="52" y="47"/>
                    <a:pt x="55" y="46"/>
                    <a:pt x="56" y="46"/>
                  </a:cubicBezTo>
                  <a:cubicBezTo>
                    <a:pt x="57" y="47"/>
                    <a:pt x="58" y="48"/>
                    <a:pt x="59" y="48"/>
                  </a:cubicBezTo>
                  <a:cubicBezTo>
                    <a:pt x="60" y="49"/>
                    <a:pt x="60" y="49"/>
                    <a:pt x="61" y="49"/>
                  </a:cubicBezTo>
                  <a:cubicBezTo>
                    <a:pt x="60" y="49"/>
                    <a:pt x="60" y="49"/>
                    <a:pt x="60" y="49"/>
                  </a:cubicBezTo>
                  <a:close/>
                  <a:moveTo>
                    <a:pt x="153" y="58"/>
                  </a:moveTo>
                  <a:cubicBezTo>
                    <a:pt x="155" y="58"/>
                    <a:pt x="157" y="58"/>
                    <a:pt x="160" y="59"/>
                  </a:cubicBezTo>
                  <a:cubicBezTo>
                    <a:pt x="159" y="59"/>
                    <a:pt x="159" y="59"/>
                    <a:pt x="159" y="59"/>
                  </a:cubicBezTo>
                  <a:cubicBezTo>
                    <a:pt x="158" y="66"/>
                    <a:pt x="157" y="72"/>
                    <a:pt x="156" y="78"/>
                  </a:cubicBezTo>
                  <a:cubicBezTo>
                    <a:pt x="154" y="78"/>
                    <a:pt x="152" y="78"/>
                    <a:pt x="150" y="78"/>
                  </a:cubicBezTo>
                  <a:cubicBezTo>
                    <a:pt x="152" y="71"/>
                    <a:pt x="152" y="64"/>
                    <a:pt x="153" y="58"/>
                  </a:cubicBezTo>
                  <a:close/>
                  <a:moveTo>
                    <a:pt x="167" y="61"/>
                  </a:moveTo>
                  <a:cubicBezTo>
                    <a:pt x="167" y="61"/>
                    <a:pt x="167" y="61"/>
                    <a:pt x="167" y="61"/>
                  </a:cubicBezTo>
                  <a:cubicBezTo>
                    <a:pt x="164" y="66"/>
                    <a:pt x="166" y="72"/>
                    <a:pt x="164" y="77"/>
                  </a:cubicBezTo>
                  <a:cubicBezTo>
                    <a:pt x="163" y="78"/>
                    <a:pt x="164" y="78"/>
                    <a:pt x="164" y="78"/>
                  </a:cubicBezTo>
                  <a:cubicBezTo>
                    <a:pt x="162" y="78"/>
                    <a:pt x="160" y="78"/>
                    <a:pt x="158" y="78"/>
                  </a:cubicBezTo>
                  <a:cubicBezTo>
                    <a:pt x="160" y="72"/>
                    <a:pt x="161" y="66"/>
                    <a:pt x="162" y="60"/>
                  </a:cubicBezTo>
                  <a:cubicBezTo>
                    <a:pt x="162" y="60"/>
                    <a:pt x="162" y="59"/>
                    <a:pt x="162" y="59"/>
                  </a:cubicBezTo>
                  <a:cubicBezTo>
                    <a:pt x="164" y="60"/>
                    <a:pt x="165" y="60"/>
                    <a:pt x="167" y="61"/>
                  </a:cubicBezTo>
                  <a:close/>
                  <a:moveTo>
                    <a:pt x="174" y="70"/>
                  </a:moveTo>
                  <a:cubicBezTo>
                    <a:pt x="174" y="74"/>
                    <a:pt x="171" y="77"/>
                    <a:pt x="166" y="78"/>
                  </a:cubicBezTo>
                  <a:cubicBezTo>
                    <a:pt x="168" y="73"/>
                    <a:pt x="167" y="67"/>
                    <a:pt x="169" y="62"/>
                  </a:cubicBezTo>
                  <a:cubicBezTo>
                    <a:pt x="169" y="62"/>
                    <a:pt x="169" y="62"/>
                    <a:pt x="169" y="62"/>
                  </a:cubicBezTo>
                  <a:cubicBezTo>
                    <a:pt x="172" y="64"/>
                    <a:pt x="174" y="66"/>
                    <a:pt x="174" y="70"/>
                  </a:cubicBezTo>
                  <a:close/>
                  <a:moveTo>
                    <a:pt x="17" y="82"/>
                  </a:moveTo>
                  <a:cubicBezTo>
                    <a:pt x="2" y="66"/>
                    <a:pt x="2" y="39"/>
                    <a:pt x="16" y="22"/>
                  </a:cubicBezTo>
                  <a:cubicBezTo>
                    <a:pt x="31" y="1"/>
                    <a:pt x="64" y="6"/>
                    <a:pt x="84" y="17"/>
                  </a:cubicBezTo>
                  <a:cubicBezTo>
                    <a:pt x="96" y="23"/>
                    <a:pt x="104" y="34"/>
                    <a:pt x="114" y="42"/>
                  </a:cubicBezTo>
                  <a:cubicBezTo>
                    <a:pt x="124" y="50"/>
                    <a:pt x="137" y="53"/>
                    <a:pt x="149" y="56"/>
                  </a:cubicBezTo>
                  <a:cubicBezTo>
                    <a:pt x="149" y="57"/>
                    <a:pt x="149" y="57"/>
                    <a:pt x="150" y="57"/>
                  </a:cubicBezTo>
                  <a:cubicBezTo>
                    <a:pt x="150" y="57"/>
                    <a:pt x="150" y="57"/>
                    <a:pt x="150" y="57"/>
                  </a:cubicBezTo>
                  <a:cubicBezTo>
                    <a:pt x="150" y="58"/>
                    <a:pt x="150" y="59"/>
                    <a:pt x="150" y="59"/>
                  </a:cubicBezTo>
                  <a:cubicBezTo>
                    <a:pt x="136" y="57"/>
                    <a:pt x="122" y="53"/>
                    <a:pt x="109" y="50"/>
                  </a:cubicBezTo>
                  <a:cubicBezTo>
                    <a:pt x="102" y="49"/>
                    <a:pt x="95" y="47"/>
                    <a:pt x="88" y="45"/>
                  </a:cubicBezTo>
                  <a:cubicBezTo>
                    <a:pt x="84" y="44"/>
                    <a:pt x="80" y="43"/>
                    <a:pt x="77" y="40"/>
                  </a:cubicBezTo>
                  <a:cubicBezTo>
                    <a:pt x="79" y="37"/>
                    <a:pt x="78" y="33"/>
                    <a:pt x="76" y="32"/>
                  </a:cubicBezTo>
                  <a:cubicBezTo>
                    <a:pt x="74" y="31"/>
                    <a:pt x="72" y="31"/>
                    <a:pt x="71" y="33"/>
                  </a:cubicBezTo>
                  <a:cubicBezTo>
                    <a:pt x="71" y="36"/>
                    <a:pt x="72" y="38"/>
                    <a:pt x="74" y="40"/>
                  </a:cubicBezTo>
                  <a:cubicBezTo>
                    <a:pt x="73" y="41"/>
                    <a:pt x="72" y="41"/>
                    <a:pt x="71" y="41"/>
                  </a:cubicBezTo>
                  <a:cubicBezTo>
                    <a:pt x="71" y="37"/>
                    <a:pt x="68" y="34"/>
                    <a:pt x="66" y="32"/>
                  </a:cubicBezTo>
                  <a:cubicBezTo>
                    <a:pt x="64" y="31"/>
                    <a:pt x="60" y="29"/>
                    <a:pt x="59" y="31"/>
                  </a:cubicBezTo>
                  <a:cubicBezTo>
                    <a:pt x="57" y="36"/>
                    <a:pt x="63" y="41"/>
                    <a:pt x="68" y="43"/>
                  </a:cubicBezTo>
                  <a:cubicBezTo>
                    <a:pt x="67" y="45"/>
                    <a:pt x="66" y="47"/>
                    <a:pt x="64" y="48"/>
                  </a:cubicBezTo>
                  <a:cubicBezTo>
                    <a:pt x="62" y="46"/>
                    <a:pt x="58" y="44"/>
                    <a:pt x="55" y="43"/>
                  </a:cubicBezTo>
                  <a:cubicBezTo>
                    <a:pt x="54" y="43"/>
                    <a:pt x="50" y="43"/>
                    <a:pt x="50" y="46"/>
                  </a:cubicBezTo>
                  <a:cubicBezTo>
                    <a:pt x="50" y="48"/>
                    <a:pt x="52" y="50"/>
                    <a:pt x="54" y="51"/>
                  </a:cubicBezTo>
                  <a:cubicBezTo>
                    <a:pt x="57" y="52"/>
                    <a:pt x="60" y="53"/>
                    <a:pt x="63" y="52"/>
                  </a:cubicBezTo>
                  <a:cubicBezTo>
                    <a:pt x="63" y="52"/>
                    <a:pt x="64" y="52"/>
                    <a:pt x="64" y="53"/>
                  </a:cubicBezTo>
                  <a:cubicBezTo>
                    <a:pt x="66" y="55"/>
                    <a:pt x="64" y="59"/>
                    <a:pt x="60" y="62"/>
                  </a:cubicBezTo>
                  <a:cubicBezTo>
                    <a:pt x="59" y="61"/>
                    <a:pt x="58" y="61"/>
                    <a:pt x="56" y="61"/>
                  </a:cubicBezTo>
                  <a:cubicBezTo>
                    <a:pt x="54" y="61"/>
                    <a:pt x="51" y="61"/>
                    <a:pt x="49" y="63"/>
                  </a:cubicBezTo>
                  <a:cubicBezTo>
                    <a:pt x="47" y="65"/>
                    <a:pt x="49" y="68"/>
                    <a:pt x="50" y="69"/>
                  </a:cubicBezTo>
                  <a:cubicBezTo>
                    <a:pt x="53" y="70"/>
                    <a:pt x="56" y="68"/>
                    <a:pt x="58" y="67"/>
                  </a:cubicBezTo>
                  <a:cubicBezTo>
                    <a:pt x="59" y="66"/>
                    <a:pt x="60" y="66"/>
                    <a:pt x="61" y="65"/>
                  </a:cubicBezTo>
                  <a:cubicBezTo>
                    <a:pt x="61" y="65"/>
                    <a:pt x="61" y="65"/>
                    <a:pt x="61" y="65"/>
                  </a:cubicBezTo>
                  <a:cubicBezTo>
                    <a:pt x="63" y="67"/>
                    <a:pt x="64" y="69"/>
                    <a:pt x="64" y="71"/>
                  </a:cubicBezTo>
                  <a:cubicBezTo>
                    <a:pt x="59" y="73"/>
                    <a:pt x="53" y="76"/>
                    <a:pt x="54" y="81"/>
                  </a:cubicBezTo>
                  <a:cubicBezTo>
                    <a:pt x="54" y="83"/>
                    <a:pt x="57" y="85"/>
                    <a:pt x="59" y="84"/>
                  </a:cubicBezTo>
                  <a:cubicBezTo>
                    <a:pt x="63" y="83"/>
                    <a:pt x="65" y="79"/>
                    <a:pt x="66" y="76"/>
                  </a:cubicBezTo>
                  <a:cubicBezTo>
                    <a:pt x="67" y="75"/>
                    <a:pt x="67" y="74"/>
                    <a:pt x="67" y="73"/>
                  </a:cubicBezTo>
                  <a:cubicBezTo>
                    <a:pt x="68" y="73"/>
                    <a:pt x="68" y="73"/>
                    <a:pt x="69" y="72"/>
                  </a:cubicBezTo>
                  <a:cubicBezTo>
                    <a:pt x="80" y="68"/>
                    <a:pt x="93" y="67"/>
                    <a:pt x="105" y="66"/>
                  </a:cubicBezTo>
                  <a:cubicBezTo>
                    <a:pt x="119" y="66"/>
                    <a:pt x="134" y="68"/>
                    <a:pt x="147" y="73"/>
                  </a:cubicBezTo>
                  <a:cubicBezTo>
                    <a:pt x="148" y="74"/>
                    <a:pt x="148" y="74"/>
                    <a:pt x="148" y="74"/>
                  </a:cubicBezTo>
                  <a:cubicBezTo>
                    <a:pt x="148" y="75"/>
                    <a:pt x="148" y="75"/>
                    <a:pt x="148" y="76"/>
                  </a:cubicBezTo>
                  <a:cubicBezTo>
                    <a:pt x="135" y="75"/>
                    <a:pt x="124" y="75"/>
                    <a:pt x="113" y="81"/>
                  </a:cubicBezTo>
                  <a:cubicBezTo>
                    <a:pt x="101" y="86"/>
                    <a:pt x="90" y="95"/>
                    <a:pt x="77" y="99"/>
                  </a:cubicBezTo>
                  <a:cubicBezTo>
                    <a:pt x="56" y="105"/>
                    <a:pt x="32" y="98"/>
                    <a:pt x="17" y="82"/>
                  </a:cubicBezTo>
                  <a:close/>
                  <a:moveTo>
                    <a:pt x="75" y="36"/>
                  </a:moveTo>
                  <a:cubicBezTo>
                    <a:pt x="75" y="36"/>
                    <a:pt x="75" y="36"/>
                    <a:pt x="75" y="36"/>
                  </a:cubicBezTo>
                  <a:cubicBezTo>
                    <a:pt x="74" y="34"/>
                    <a:pt x="75" y="34"/>
                    <a:pt x="75" y="36"/>
                  </a:cubicBezTo>
                  <a:close/>
                  <a:moveTo>
                    <a:pt x="68" y="40"/>
                  </a:moveTo>
                  <a:cubicBezTo>
                    <a:pt x="66" y="39"/>
                    <a:pt x="64" y="37"/>
                    <a:pt x="62" y="35"/>
                  </a:cubicBezTo>
                  <a:cubicBezTo>
                    <a:pt x="61" y="32"/>
                    <a:pt x="64" y="34"/>
                    <a:pt x="65" y="35"/>
                  </a:cubicBezTo>
                  <a:cubicBezTo>
                    <a:pt x="66" y="36"/>
                    <a:pt x="67" y="38"/>
                    <a:pt x="68" y="40"/>
                  </a:cubicBezTo>
                  <a:close/>
                  <a:moveTo>
                    <a:pt x="58" y="64"/>
                  </a:moveTo>
                  <a:cubicBezTo>
                    <a:pt x="57" y="64"/>
                    <a:pt x="56" y="65"/>
                    <a:pt x="56" y="65"/>
                  </a:cubicBezTo>
                  <a:cubicBezTo>
                    <a:pt x="55" y="65"/>
                    <a:pt x="55" y="66"/>
                    <a:pt x="54" y="66"/>
                  </a:cubicBezTo>
                  <a:cubicBezTo>
                    <a:pt x="53" y="67"/>
                    <a:pt x="52" y="66"/>
                    <a:pt x="52" y="64"/>
                  </a:cubicBezTo>
                  <a:cubicBezTo>
                    <a:pt x="53" y="64"/>
                    <a:pt x="54" y="64"/>
                    <a:pt x="55" y="64"/>
                  </a:cubicBezTo>
                  <a:cubicBezTo>
                    <a:pt x="56" y="64"/>
                    <a:pt x="57" y="64"/>
                    <a:pt x="58" y="64"/>
                  </a:cubicBezTo>
                  <a:close/>
                  <a:moveTo>
                    <a:pt x="64" y="74"/>
                  </a:moveTo>
                  <a:cubicBezTo>
                    <a:pt x="63" y="75"/>
                    <a:pt x="63" y="75"/>
                    <a:pt x="63" y="75"/>
                  </a:cubicBezTo>
                  <a:cubicBezTo>
                    <a:pt x="63" y="77"/>
                    <a:pt x="62" y="78"/>
                    <a:pt x="61" y="79"/>
                  </a:cubicBezTo>
                  <a:cubicBezTo>
                    <a:pt x="61" y="79"/>
                    <a:pt x="61" y="79"/>
                    <a:pt x="60" y="80"/>
                  </a:cubicBezTo>
                  <a:cubicBezTo>
                    <a:pt x="59" y="81"/>
                    <a:pt x="58" y="81"/>
                    <a:pt x="57" y="80"/>
                  </a:cubicBezTo>
                  <a:cubicBezTo>
                    <a:pt x="58" y="77"/>
                    <a:pt x="61" y="76"/>
                    <a:pt x="64" y="74"/>
                  </a:cubicBezTo>
                  <a:close/>
                </a:path>
              </a:pathLst>
            </a:custGeom>
            <a:solidFill>
              <a:srgbClr val="F4F9F5"/>
            </a:solidFill>
            <a:ln>
              <a:solidFill>
                <a:srgbClr val="4BB08C"/>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5" name="文本框 24"/>
            <p:cNvSpPr txBox="1"/>
            <p:nvPr/>
          </p:nvSpPr>
          <p:spPr>
            <a:xfrm>
              <a:off x="645490" y="185376"/>
              <a:ext cx="4378122" cy="369332"/>
            </a:xfrm>
            <a:prstGeom prst="rect">
              <a:avLst/>
            </a:prstGeom>
            <a:noFill/>
          </p:spPr>
          <p:txBody>
            <a:bodyPr wrap="non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实施计划</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工作任务的分解和人员分工</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1"/>
          <a:stretch>
            <a:fillRect/>
          </a:stretch>
        </p:blipFill>
        <p:spPr>
          <a:xfrm>
            <a:off x="190500" y="1595120"/>
            <a:ext cx="11569065" cy="1297940"/>
          </a:xfrm>
          <a:prstGeom prst="rect">
            <a:avLst/>
          </a:prstGeom>
          <a:noFill/>
          <a:ln>
            <a:noFill/>
          </a:ln>
        </p:spPr>
      </p:pic>
      <p:sp>
        <p:nvSpPr>
          <p:cNvPr id="3" name="文本框 2"/>
          <p:cNvSpPr txBox="1"/>
          <p:nvPr/>
        </p:nvSpPr>
        <p:spPr>
          <a:xfrm>
            <a:off x="577215" y="3032760"/>
            <a:ext cx="2099945" cy="368300"/>
          </a:xfrm>
          <a:prstGeom prst="rect">
            <a:avLst/>
          </a:prstGeom>
          <a:noFill/>
        </p:spPr>
        <p:txBody>
          <a:bodyPr wrap="square" rtlCol="0">
            <a:spAutoFit/>
          </a:bodyPr>
          <a:lstStyle/>
          <a:p>
            <a:r>
              <a:rPr lang="zh-CN" altLang="en-US"/>
              <a:t>计划甘特图：</a:t>
            </a:r>
            <a:endParaRPr lang="zh-CN" altLang="en-US"/>
          </a:p>
        </p:txBody>
      </p:sp>
      <p:pic>
        <p:nvPicPr>
          <p:cNvPr id="5" name="图片 4"/>
          <p:cNvPicPr>
            <a:picLocks noChangeAspect="1"/>
          </p:cNvPicPr>
          <p:nvPr/>
        </p:nvPicPr>
        <p:blipFill>
          <a:blip r:embed="rId2"/>
          <a:stretch>
            <a:fillRect/>
          </a:stretch>
        </p:blipFill>
        <p:spPr>
          <a:xfrm>
            <a:off x="190500" y="3401060"/>
            <a:ext cx="9815830" cy="23806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9F5"/>
        </a:solidFill>
        <a:effectLst/>
      </p:bgPr>
    </p:bg>
    <p:spTree>
      <p:nvGrpSpPr>
        <p:cNvPr id="1" name=""/>
        <p:cNvGrpSpPr/>
        <p:nvPr/>
      </p:nvGrpSpPr>
      <p:grpSpPr>
        <a:xfrm>
          <a:off x="0" y="0"/>
          <a:ext cx="0" cy="0"/>
          <a:chOff x="0" y="0"/>
          <a:chExt cx="0" cy="0"/>
        </a:xfrm>
      </p:grpSpPr>
      <p:grpSp>
        <p:nvGrpSpPr>
          <p:cNvPr id="24" name="组合 23"/>
          <p:cNvGrpSpPr/>
          <p:nvPr/>
        </p:nvGrpSpPr>
        <p:grpSpPr>
          <a:xfrm>
            <a:off x="193179" y="117084"/>
            <a:ext cx="2983773" cy="505918"/>
            <a:chOff x="193179" y="117084"/>
            <a:chExt cx="2983773" cy="505918"/>
          </a:xfrm>
        </p:grpSpPr>
        <p:sp>
          <p:nvSpPr>
            <p:cNvPr id="25" name="Freeform 25"/>
            <p:cNvSpPr>
              <a:spLocks noEditPoints="1"/>
            </p:cNvSpPr>
            <p:nvPr/>
          </p:nvSpPr>
          <p:spPr bwMode="auto">
            <a:xfrm rot="17375397">
              <a:off x="129445" y="180818"/>
              <a:ext cx="505918" cy="378449"/>
            </a:xfrm>
            <a:custGeom>
              <a:avLst/>
              <a:gdLst>
                <a:gd name="T0" fmla="*/ 147 w 179"/>
                <a:gd name="T1" fmla="*/ 79 h 106"/>
                <a:gd name="T2" fmla="*/ 177 w 179"/>
                <a:gd name="T3" fmla="*/ 71 h 106"/>
                <a:gd name="T4" fmla="*/ 152 w 179"/>
                <a:gd name="T5" fmla="*/ 54 h 106"/>
                <a:gd name="T6" fmla="*/ 83 w 179"/>
                <a:gd name="T7" fmla="*/ 13 h 106"/>
                <a:gd name="T8" fmla="*/ 5 w 179"/>
                <a:gd name="T9" fmla="*/ 66 h 106"/>
                <a:gd name="T10" fmla="*/ 91 w 179"/>
                <a:gd name="T11" fmla="*/ 96 h 106"/>
                <a:gd name="T12" fmla="*/ 109 w 179"/>
                <a:gd name="T13" fmla="*/ 63 h 106"/>
                <a:gd name="T14" fmla="*/ 67 w 179"/>
                <a:gd name="T15" fmla="*/ 70 h 106"/>
                <a:gd name="T16" fmla="*/ 67 w 179"/>
                <a:gd name="T17" fmla="*/ 58 h 106"/>
                <a:gd name="T18" fmla="*/ 70 w 179"/>
                <a:gd name="T19" fmla="*/ 44 h 106"/>
                <a:gd name="T20" fmla="*/ 76 w 179"/>
                <a:gd name="T21" fmla="*/ 42 h 106"/>
                <a:gd name="T22" fmla="*/ 105 w 179"/>
                <a:gd name="T23" fmla="*/ 53 h 106"/>
                <a:gd name="T24" fmla="*/ 148 w 179"/>
                <a:gd name="T25" fmla="*/ 71 h 106"/>
                <a:gd name="T26" fmla="*/ 60 w 179"/>
                <a:gd name="T27" fmla="*/ 49 h 106"/>
                <a:gd name="T28" fmla="*/ 56 w 179"/>
                <a:gd name="T29" fmla="*/ 46 h 106"/>
                <a:gd name="T30" fmla="*/ 61 w 179"/>
                <a:gd name="T31" fmla="*/ 49 h 106"/>
                <a:gd name="T32" fmla="*/ 153 w 179"/>
                <a:gd name="T33" fmla="*/ 58 h 106"/>
                <a:gd name="T34" fmla="*/ 159 w 179"/>
                <a:gd name="T35" fmla="*/ 59 h 106"/>
                <a:gd name="T36" fmla="*/ 150 w 179"/>
                <a:gd name="T37" fmla="*/ 78 h 106"/>
                <a:gd name="T38" fmla="*/ 167 w 179"/>
                <a:gd name="T39" fmla="*/ 61 h 106"/>
                <a:gd name="T40" fmla="*/ 164 w 179"/>
                <a:gd name="T41" fmla="*/ 77 h 106"/>
                <a:gd name="T42" fmla="*/ 158 w 179"/>
                <a:gd name="T43" fmla="*/ 78 h 106"/>
                <a:gd name="T44" fmla="*/ 162 w 179"/>
                <a:gd name="T45" fmla="*/ 59 h 106"/>
                <a:gd name="T46" fmla="*/ 174 w 179"/>
                <a:gd name="T47" fmla="*/ 70 h 106"/>
                <a:gd name="T48" fmla="*/ 169 w 179"/>
                <a:gd name="T49" fmla="*/ 62 h 106"/>
                <a:gd name="T50" fmla="*/ 174 w 179"/>
                <a:gd name="T51" fmla="*/ 70 h 106"/>
                <a:gd name="T52" fmla="*/ 16 w 179"/>
                <a:gd name="T53" fmla="*/ 22 h 106"/>
                <a:gd name="T54" fmla="*/ 114 w 179"/>
                <a:gd name="T55" fmla="*/ 42 h 106"/>
                <a:gd name="T56" fmla="*/ 150 w 179"/>
                <a:gd name="T57" fmla="*/ 57 h 106"/>
                <a:gd name="T58" fmla="*/ 150 w 179"/>
                <a:gd name="T59" fmla="*/ 59 h 106"/>
                <a:gd name="T60" fmla="*/ 88 w 179"/>
                <a:gd name="T61" fmla="*/ 45 h 106"/>
                <a:gd name="T62" fmla="*/ 76 w 179"/>
                <a:gd name="T63" fmla="*/ 32 h 106"/>
                <a:gd name="T64" fmla="*/ 74 w 179"/>
                <a:gd name="T65" fmla="*/ 40 h 106"/>
                <a:gd name="T66" fmla="*/ 66 w 179"/>
                <a:gd name="T67" fmla="*/ 32 h 106"/>
                <a:gd name="T68" fmla="*/ 68 w 179"/>
                <a:gd name="T69" fmla="*/ 43 h 106"/>
                <a:gd name="T70" fmla="*/ 55 w 179"/>
                <a:gd name="T71" fmla="*/ 43 h 106"/>
                <a:gd name="T72" fmla="*/ 54 w 179"/>
                <a:gd name="T73" fmla="*/ 51 h 106"/>
                <a:gd name="T74" fmla="*/ 64 w 179"/>
                <a:gd name="T75" fmla="*/ 53 h 106"/>
                <a:gd name="T76" fmla="*/ 56 w 179"/>
                <a:gd name="T77" fmla="*/ 61 h 106"/>
                <a:gd name="T78" fmla="*/ 50 w 179"/>
                <a:gd name="T79" fmla="*/ 69 h 106"/>
                <a:gd name="T80" fmla="*/ 61 w 179"/>
                <a:gd name="T81" fmla="*/ 65 h 106"/>
                <a:gd name="T82" fmla="*/ 64 w 179"/>
                <a:gd name="T83" fmla="*/ 71 h 106"/>
                <a:gd name="T84" fmla="*/ 59 w 179"/>
                <a:gd name="T85" fmla="*/ 84 h 106"/>
                <a:gd name="T86" fmla="*/ 67 w 179"/>
                <a:gd name="T87" fmla="*/ 73 h 106"/>
                <a:gd name="T88" fmla="*/ 105 w 179"/>
                <a:gd name="T89" fmla="*/ 66 h 106"/>
                <a:gd name="T90" fmla="*/ 148 w 179"/>
                <a:gd name="T91" fmla="*/ 74 h 106"/>
                <a:gd name="T92" fmla="*/ 113 w 179"/>
                <a:gd name="T93" fmla="*/ 81 h 106"/>
                <a:gd name="T94" fmla="*/ 17 w 179"/>
                <a:gd name="T95" fmla="*/ 82 h 106"/>
                <a:gd name="T96" fmla="*/ 75 w 179"/>
                <a:gd name="T97" fmla="*/ 36 h 106"/>
                <a:gd name="T98" fmla="*/ 68 w 179"/>
                <a:gd name="T99" fmla="*/ 40 h 106"/>
                <a:gd name="T100" fmla="*/ 65 w 179"/>
                <a:gd name="T101" fmla="*/ 35 h 106"/>
                <a:gd name="T102" fmla="*/ 58 w 179"/>
                <a:gd name="T103" fmla="*/ 64 h 106"/>
                <a:gd name="T104" fmla="*/ 54 w 179"/>
                <a:gd name="T105" fmla="*/ 66 h 106"/>
                <a:gd name="T106" fmla="*/ 55 w 179"/>
                <a:gd name="T107" fmla="*/ 64 h 106"/>
                <a:gd name="T108" fmla="*/ 64 w 179"/>
                <a:gd name="T109" fmla="*/ 74 h 106"/>
                <a:gd name="T110" fmla="*/ 61 w 179"/>
                <a:gd name="T111" fmla="*/ 79 h 106"/>
                <a:gd name="T112" fmla="*/ 57 w 179"/>
                <a:gd name="T113" fmla="*/ 8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9" h="106">
                  <a:moveTo>
                    <a:pt x="117" y="82"/>
                  </a:moveTo>
                  <a:cubicBezTo>
                    <a:pt x="126" y="77"/>
                    <a:pt x="137" y="78"/>
                    <a:pt x="147" y="79"/>
                  </a:cubicBezTo>
                  <a:cubicBezTo>
                    <a:pt x="147" y="80"/>
                    <a:pt x="148" y="80"/>
                    <a:pt x="148" y="80"/>
                  </a:cubicBezTo>
                  <a:cubicBezTo>
                    <a:pt x="158" y="82"/>
                    <a:pt x="174" y="84"/>
                    <a:pt x="177" y="71"/>
                  </a:cubicBezTo>
                  <a:cubicBezTo>
                    <a:pt x="179" y="59"/>
                    <a:pt x="162" y="56"/>
                    <a:pt x="152" y="55"/>
                  </a:cubicBezTo>
                  <a:cubicBezTo>
                    <a:pt x="152" y="55"/>
                    <a:pt x="152" y="54"/>
                    <a:pt x="152" y="54"/>
                  </a:cubicBezTo>
                  <a:cubicBezTo>
                    <a:pt x="137" y="50"/>
                    <a:pt x="123" y="46"/>
                    <a:pt x="111" y="36"/>
                  </a:cubicBezTo>
                  <a:cubicBezTo>
                    <a:pt x="102" y="28"/>
                    <a:pt x="94" y="18"/>
                    <a:pt x="83" y="13"/>
                  </a:cubicBezTo>
                  <a:cubicBezTo>
                    <a:pt x="64" y="3"/>
                    <a:pt x="37" y="0"/>
                    <a:pt x="19" y="14"/>
                  </a:cubicBezTo>
                  <a:cubicBezTo>
                    <a:pt x="4" y="25"/>
                    <a:pt x="0" y="48"/>
                    <a:pt x="5" y="66"/>
                  </a:cubicBezTo>
                  <a:cubicBezTo>
                    <a:pt x="10" y="85"/>
                    <a:pt x="27" y="97"/>
                    <a:pt x="46" y="102"/>
                  </a:cubicBezTo>
                  <a:cubicBezTo>
                    <a:pt x="61" y="106"/>
                    <a:pt x="77" y="103"/>
                    <a:pt x="91" y="96"/>
                  </a:cubicBezTo>
                  <a:cubicBezTo>
                    <a:pt x="99" y="92"/>
                    <a:pt x="108" y="86"/>
                    <a:pt x="117" y="82"/>
                  </a:cubicBezTo>
                  <a:close/>
                  <a:moveTo>
                    <a:pt x="109" y="63"/>
                  </a:moveTo>
                  <a:cubicBezTo>
                    <a:pt x="97" y="63"/>
                    <a:pt x="82" y="64"/>
                    <a:pt x="70" y="69"/>
                  </a:cubicBezTo>
                  <a:cubicBezTo>
                    <a:pt x="69" y="69"/>
                    <a:pt x="68" y="70"/>
                    <a:pt x="67" y="70"/>
                  </a:cubicBezTo>
                  <a:cubicBezTo>
                    <a:pt x="67" y="67"/>
                    <a:pt x="65" y="65"/>
                    <a:pt x="63" y="63"/>
                  </a:cubicBezTo>
                  <a:cubicBezTo>
                    <a:pt x="65" y="62"/>
                    <a:pt x="66" y="60"/>
                    <a:pt x="67" y="58"/>
                  </a:cubicBezTo>
                  <a:cubicBezTo>
                    <a:pt x="68" y="56"/>
                    <a:pt x="67" y="53"/>
                    <a:pt x="66" y="50"/>
                  </a:cubicBezTo>
                  <a:cubicBezTo>
                    <a:pt x="68" y="49"/>
                    <a:pt x="70" y="47"/>
                    <a:pt x="70" y="44"/>
                  </a:cubicBezTo>
                  <a:cubicBezTo>
                    <a:pt x="71" y="44"/>
                    <a:pt x="72" y="44"/>
                    <a:pt x="72" y="44"/>
                  </a:cubicBezTo>
                  <a:cubicBezTo>
                    <a:pt x="74" y="44"/>
                    <a:pt x="75" y="43"/>
                    <a:pt x="76" y="42"/>
                  </a:cubicBezTo>
                  <a:cubicBezTo>
                    <a:pt x="78" y="45"/>
                    <a:pt x="81" y="46"/>
                    <a:pt x="84" y="47"/>
                  </a:cubicBezTo>
                  <a:cubicBezTo>
                    <a:pt x="90" y="49"/>
                    <a:pt x="97" y="51"/>
                    <a:pt x="105" y="53"/>
                  </a:cubicBezTo>
                  <a:cubicBezTo>
                    <a:pt x="120" y="55"/>
                    <a:pt x="134" y="60"/>
                    <a:pt x="149" y="62"/>
                  </a:cubicBezTo>
                  <a:cubicBezTo>
                    <a:pt x="149" y="65"/>
                    <a:pt x="149" y="68"/>
                    <a:pt x="148" y="71"/>
                  </a:cubicBezTo>
                  <a:cubicBezTo>
                    <a:pt x="136" y="66"/>
                    <a:pt x="123" y="63"/>
                    <a:pt x="109" y="63"/>
                  </a:cubicBezTo>
                  <a:close/>
                  <a:moveTo>
                    <a:pt x="60" y="49"/>
                  </a:moveTo>
                  <a:cubicBezTo>
                    <a:pt x="58" y="49"/>
                    <a:pt x="56" y="49"/>
                    <a:pt x="55" y="48"/>
                  </a:cubicBezTo>
                  <a:cubicBezTo>
                    <a:pt x="52" y="47"/>
                    <a:pt x="55" y="46"/>
                    <a:pt x="56" y="46"/>
                  </a:cubicBezTo>
                  <a:cubicBezTo>
                    <a:pt x="57" y="47"/>
                    <a:pt x="58" y="48"/>
                    <a:pt x="59" y="48"/>
                  </a:cubicBezTo>
                  <a:cubicBezTo>
                    <a:pt x="60" y="49"/>
                    <a:pt x="60" y="49"/>
                    <a:pt x="61" y="49"/>
                  </a:cubicBezTo>
                  <a:cubicBezTo>
                    <a:pt x="60" y="49"/>
                    <a:pt x="60" y="49"/>
                    <a:pt x="60" y="49"/>
                  </a:cubicBezTo>
                  <a:close/>
                  <a:moveTo>
                    <a:pt x="153" y="58"/>
                  </a:moveTo>
                  <a:cubicBezTo>
                    <a:pt x="155" y="58"/>
                    <a:pt x="157" y="58"/>
                    <a:pt x="160" y="59"/>
                  </a:cubicBezTo>
                  <a:cubicBezTo>
                    <a:pt x="159" y="59"/>
                    <a:pt x="159" y="59"/>
                    <a:pt x="159" y="59"/>
                  </a:cubicBezTo>
                  <a:cubicBezTo>
                    <a:pt x="158" y="66"/>
                    <a:pt x="157" y="72"/>
                    <a:pt x="156" y="78"/>
                  </a:cubicBezTo>
                  <a:cubicBezTo>
                    <a:pt x="154" y="78"/>
                    <a:pt x="152" y="78"/>
                    <a:pt x="150" y="78"/>
                  </a:cubicBezTo>
                  <a:cubicBezTo>
                    <a:pt x="152" y="71"/>
                    <a:pt x="152" y="64"/>
                    <a:pt x="153" y="58"/>
                  </a:cubicBezTo>
                  <a:close/>
                  <a:moveTo>
                    <a:pt x="167" y="61"/>
                  </a:moveTo>
                  <a:cubicBezTo>
                    <a:pt x="167" y="61"/>
                    <a:pt x="167" y="61"/>
                    <a:pt x="167" y="61"/>
                  </a:cubicBezTo>
                  <a:cubicBezTo>
                    <a:pt x="164" y="66"/>
                    <a:pt x="166" y="72"/>
                    <a:pt x="164" y="77"/>
                  </a:cubicBezTo>
                  <a:cubicBezTo>
                    <a:pt x="163" y="78"/>
                    <a:pt x="164" y="78"/>
                    <a:pt x="164" y="78"/>
                  </a:cubicBezTo>
                  <a:cubicBezTo>
                    <a:pt x="162" y="78"/>
                    <a:pt x="160" y="78"/>
                    <a:pt x="158" y="78"/>
                  </a:cubicBezTo>
                  <a:cubicBezTo>
                    <a:pt x="160" y="72"/>
                    <a:pt x="161" y="66"/>
                    <a:pt x="162" y="60"/>
                  </a:cubicBezTo>
                  <a:cubicBezTo>
                    <a:pt x="162" y="60"/>
                    <a:pt x="162" y="59"/>
                    <a:pt x="162" y="59"/>
                  </a:cubicBezTo>
                  <a:cubicBezTo>
                    <a:pt x="164" y="60"/>
                    <a:pt x="165" y="60"/>
                    <a:pt x="167" y="61"/>
                  </a:cubicBezTo>
                  <a:close/>
                  <a:moveTo>
                    <a:pt x="174" y="70"/>
                  </a:moveTo>
                  <a:cubicBezTo>
                    <a:pt x="174" y="74"/>
                    <a:pt x="171" y="77"/>
                    <a:pt x="166" y="78"/>
                  </a:cubicBezTo>
                  <a:cubicBezTo>
                    <a:pt x="168" y="73"/>
                    <a:pt x="167" y="67"/>
                    <a:pt x="169" y="62"/>
                  </a:cubicBezTo>
                  <a:cubicBezTo>
                    <a:pt x="169" y="62"/>
                    <a:pt x="169" y="62"/>
                    <a:pt x="169" y="62"/>
                  </a:cubicBezTo>
                  <a:cubicBezTo>
                    <a:pt x="172" y="64"/>
                    <a:pt x="174" y="66"/>
                    <a:pt x="174" y="70"/>
                  </a:cubicBezTo>
                  <a:close/>
                  <a:moveTo>
                    <a:pt x="17" y="82"/>
                  </a:moveTo>
                  <a:cubicBezTo>
                    <a:pt x="2" y="66"/>
                    <a:pt x="2" y="39"/>
                    <a:pt x="16" y="22"/>
                  </a:cubicBezTo>
                  <a:cubicBezTo>
                    <a:pt x="31" y="1"/>
                    <a:pt x="64" y="6"/>
                    <a:pt x="84" y="17"/>
                  </a:cubicBezTo>
                  <a:cubicBezTo>
                    <a:pt x="96" y="23"/>
                    <a:pt x="104" y="34"/>
                    <a:pt x="114" y="42"/>
                  </a:cubicBezTo>
                  <a:cubicBezTo>
                    <a:pt x="124" y="50"/>
                    <a:pt x="137" y="53"/>
                    <a:pt x="149" y="56"/>
                  </a:cubicBezTo>
                  <a:cubicBezTo>
                    <a:pt x="149" y="57"/>
                    <a:pt x="149" y="57"/>
                    <a:pt x="150" y="57"/>
                  </a:cubicBezTo>
                  <a:cubicBezTo>
                    <a:pt x="150" y="57"/>
                    <a:pt x="150" y="57"/>
                    <a:pt x="150" y="57"/>
                  </a:cubicBezTo>
                  <a:cubicBezTo>
                    <a:pt x="150" y="58"/>
                    <a:pt x="150" y="59"/>
                    <a:pt x="150" y="59"/>
                  </a:cubicBezTo>
                  <a:cubicBezTo>
                    <a:pt x="136" y="57"/>
                    <a:pt x="122" y="53"/>
                    <a:pt x="109" y="50"/>
                  </a:cubicBezTo>
                  <a:cubicBezTo>
                    <a:pt x="102" y="49"/>
                    <a:pt x="95" y="47"/>
                    <a:pt x="88" y="45"/>
                  </a:cubicBezTo>
                  <a:cubicBezTo>
                    <a:pt x="84" y="44"/>
                    <a:pt x="80" y="43"/>
                    <a:pt x="77" y="40"/>
                  </a:cubicBezTo>
                  <a:cubicBezTo>
                    <a:pt x="79" y="37"/>
                    <a:pt x="78" y="33"/>
                    <a:pt x="76" y="32"/>
                  </a:cubicBezTo>
                  <a:cubicBezTo>
                    <a:pt x="74" y="31"/>
                    <a:pt x="72" y="31"/>
                    <a:pt x="71" y="33"/>
                  </a:cubicBezTo>
                  <a:cubicBezTo>
                    <a:pt x="71" y="36"/>
                    <a:pt x="72" y="38"/>
                    <a:pt x="74" y="40"/>
                  </a:cubicBezTo>
                  <a:cubicBezTo>
                    <a:pt x="73" y="41"/>
                    <a:pt x="72" y="41"/>
                    <a:pt x="71" y="41"/>
                  </a:cubicBezTo>
                  <a:cubicBezTo>
                    <a:pt x="71" y="37"/>
                    <a:pt x="68" y="34"/>
                    <a:pt x="66" y="32"/>
                  </a:cubicBezTo>
                  <a:cubicBezTo>
                    <a:pt x="64" y="31"/>
                    <a:pt x="60" y="29"/>
                    <a:pt x="59" y="31"/>
                  </a:cubicBezTo>
                  <a:cubicBezTo>
                    <a:pt x="57" y="36"/>
                    <a:pt x="63" y="41"/>
                    <a:pt x="68" y="43"/>
                  </a:cubicBezTo>
                  <a:cubicBezTo>
                    <a:pt x="67" y="45"/>
                    <a:pt x="66" y="47"/>
                    <a:pt x="64" y="48"/>
                  </a:cubicBezTo>
                  <a:cubicBezTo>
                    <a:pt x="62" y="46"/>
                    <a:pt x="58" y="44"/>
                    <a:pt x="55" y="43"/>
                  </a:cubicBezTo>
                  <a:cubicBezTo>
                    <a:pt x="54" y="43"/>
                    <a:pt x="50" y="43"/>
                    <a:pt x="50" y="46"/>
                  </a:cubicBezTo>
                  <a:cubicBezTo>
                    <a:pt x="50" y="48"/>
                    <a:pt x="52" y="50"/>
                    <a:pt x="54" y="51"/>
                  </a:cubicBezTo>
                  <a:cubicBezTo>
                    <a:pt x="57" y="52"/>
                    <a:pt x="60" y="53"/>
                    <a:pt x="63" y="52"/>
                  </a:cubicBezTo>
                  <a:cubicBezTo>
                    <a:pt x="63" y="52"/>
                    <a:pt x="64" y="52"/>
                    <a:pt x="64" y="53"/>
                  </a:cubicBezTo>
                  <a:cubicBezTo>
                    <a:pt x="66" y="55"/>
                    <a:pt x="64" y="59"/>
                    <a:pt x="60" y="62"/>
                  </a:cubicBezTo>
                  <a:cubicBezTo>
                    <a:pt x="59" y="61"/>
                    <a:pt x="58" y="61"/>
                    <a:pt x="56" y="61"/>
                  </a:cubicBezTo>
                  <a:cubicBezTo>
                    <a:pt x="54" y="61"/>
                    <a:pt x="51" y="61"/>
                    <a:pt x="49" y="63"/>
                  </a:cubicBezTo>
                  <a:cubicBezTo>
                    <a:pt x="47" y="65"/>
                    <a:pt x="49" y="68"/>
                    <a:pt x="50" y="69"/>
                  </a:cubicBezTo>
                  <a:cubicBezTo>
                    <a:pt x="53" y="70"/>
                    <a:pt x="56" y="68"/>
                    <a:pt x="58" y="67"/>
                  </a:cubicBezTo>
                  <a:cubicBezTo>
                    <a:pt x="59" y="66"/>
                    <a:pt x="60" y="66"/>
                    <a:pt x="61" y="65"/>
                  </a:cubicBezTo>
                  <a:cubicBezTo>
                    <a:pt x="61" y="65"/>
                    <a:pt x="61" y="65"/>
                    <a:pt x="61" y="65"/>
                  </a:cubicBezTo>
                  <a:cubicBezTo>
                    <a:pt x="63" y="67"/>
                    <a:pt x="64" y="69"/>
                    <a:pt x="64" y="71"/>
                  </a:cubicBezTo>
                  <a:cubicBezTo>
                    <a:pt x="59" y="73"/>
                    <a:pt x="53" y="76"/>
                    <a:pt x="54" y="81"/>
                  </a:cubicBezTo>
                  <a:cubicBezTo>
                    <a:pt x="54" y="83"/>
                    <a:pt x="57" y="85"/>
                    <a:pt x="59" y="84"/>
                  </a:cubicBezTo>
                  <a:cubicBezTo>
                    <a:pt x="63" y="83"/>
                    <a:pt x="65" y="79"/>
                    <a:pt x="66" y="76"/>
                  </a:cubicBezTo>
                  <a:cubicBezTo>
                    <a:pt x="67" y="75"/>
                    <a:pt x="67" y="74"/>
                    <a:pt x="67" y="73"/>
                  </a:cubicBezTo>
                  <a:cubicBezTo>
                    <a:pt x="68" y="73"/>
                    <a:pt x="68" y="73"/>
                    <a:pt x="69" y="72"/>
                  </a:cubicBezTo>
                  <a:cubicBezTo>
                    <a:pt x="80" y="68"/>
                    <a:pt x="93" y="67"/>
                    <a:pt x="105" y="66"/>
                  </a:cubicBezTo>
                  <a:cubicBezTo>
                    <a:pt x="119" y="66"/>
                    <a:pt x="134" y="68"/>
                    <a:pt x="147" y="73"/>
                  </a:cubicBezTo>
                  <a:cubicBezTo>
                    <a:pt x="148" y="74"/>
                    <a:pt x="148" y="74"/>
                    <a:pt x="148" y="74"/>
                  </a:cubicBezTo>
                  <a:cubicBezTo>
                    <a:pt x="148" y="75"/>
                    <a:pt x="148" y="75"/>
                    <a:pt x="148" y="76"/>
                  </a:cubicBezTo>
                  <a:cubicBezTo>
                    <a:pt x="135" y="75"/>
                    <a:pt x="124" y="75"/>
                    <a:pt x="113" y="81"/>
                  </a:cubicBezTo>
                  <a:cubicBezTo>
                    <a:pt x="101" y="86"/>
                    <a:pt x="90" y="95"/>
                    <a:pt x="77" y="99"/>
                  </a:cubicBezTo>
                  <a:cubicBezTo>
                    <a:pt x="56" y="105"/>
                    <a:pt x="32" y="98"/>
                    <a:pt x="17" y="82"/>
                  </a:cubicBezTo>
                  <a:close/>
                  <a:moveTo>
                    <a:pt x="75" y="36"/>
                  </a:moveTo>
                  <a:cubicBezTo>
                    <a:pt x="75" y="36"/>
                    <a:pt x="75" y="36"/>
                    <a:pt x="75" y="36"/>
                  </a:cubicBezTo>
                  <a:cubicBezTo>
                    <a:pt x="74" y="34"/>
                    <a:pt x="75" y="34"/>
                    <a:pt x="75" y="36"/>
                  </a:cubicBezTo>
                  <a:close/>
                  <a:moveTo>
                    <a:pt x="68" y="40"/>
                  </a:moveTo>
                  <a:cubicBezTo>
                    <a:pt x="66" y="39"/>
                    <a:pt x="64" y="37"/>
                    <a:pt x="62" y="35"/>
                  </a:cubicBezTo>
                  <a:cubicBezTo>
                    <a:pt x="61" y="32"/>
                    <a:pt x="64" y="34"/>
                    <a:pt x="65" y="35"/>
                  </a:cubicBezTo>
                  <a:cubicBezTo>
                    <a:pt x="66" y="36"/>
                    <a:pt x="67" y="38"/>
                    <a:pt x="68" y="40"/>
                  </a:cubicBezTo>
                  <a:close/>
                  <a:moveTo>
                    <a:pt x="58" y="64"/>
                  </a:moveTo>
                  <a:cubicBezTo>
                    <a:pt x="57" y="64"/>
                    <a:pt x="56" y="65"/>
                    <a:pt x="56" y="65"/>
                  </a:cubicBezTo>
                  <a:cubicBezTo>
                    <a:pt x="55" y="65"/>
                    <a:pt x="55" y="66"/>
                    <a:pt x="54" y="66"/>
                  </a:cubicBezTo>
                  <a:cubicBezTo>
                    <a:pt x="53" y="67"/>
                    <a:pt x="52" y="66"/>
                    <a:pt x="52" y="64"/>
                  </a:cubicBezTo>
                  <a:cubicBezTo>
                    <a:pt x="53" y="64"/>
                    <a:pt x="54" y="64"/>
                    <a:pt x="55" y="64"/>
                  </a:cubicBezTo>
                  <a:cubicBezTo>
                    <a:pt x="56" y="64"/>
                    <a:pt x="57" y="64"/>
                    <a:pt x="58" y="64"/>
                  </a:cubicBezTo>
                  <a:close/>
                  <a:moveTo>
                    <a:pt x="64" y="74"/>
                  </a:moveTo>
                  <a:cubicBezTo>
                    <a:pt x="63" y="75"/>
                    <a:pt x="63" y="75"/>
                    <a:pt x="63" y="75"/>
                  </a:cubicBezTo>
                  <a:cubicBezTo>
                    <a:pt x="63" y="77"/>
                    <a:pt x="62" y="78"/>
                    <a:pt x="61" y="79"/>
                  </a:cubicBezTo>
                  <a:cubicBezTo>
                    <a:pt x="61" y="79"/>
                    <a:pt x="61" y="79"/>
                    <a:pt x="60" y="80"/>
                  </a:cubicBezTo>
                  <a:cubicBezTo>
                    <a:pt x="59" y="81"/>
                    <a:pt x="58" y="81"/>
                    <a:pt x="57" y="80"/>
                  </a:cubicBezTo>
                  <a:cubicBezTo>
                    <a:pt x="58" y="77"/>
                    <a:pt x="61" y="76"/>
                    <a:pt x="64" y="74"/>
                  </a:cubicBezTo>
                  <a:close/>
                </a:path>
              </a:pathLst>
            </a:custGeom>
            <a:solidFill>
              <a:srgbClr val="F4F9F5"/>
            </a:solidFill>
            <a:ln>
              <a:solidFill>
                <a:srgbClr val="4BB08C"/>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6" name="文本框 25"/>
            <p:cNvSpPr txBox="1"/>
            <p:nvPr/>
          </p:nvSpPr>
          <p:spPr>
            <a:xfrm>
              <a:off x="645490" y="185376"/>
              <a:ext cx="2531462" cy="369332"/>
            </a:xfrm>
            <a:prstGeom prst="rect">
              <a:avLst/>
            </a:prstGeom>
            <a:noFill/>
          </p:spPr>
          <p:txBody>
            <a:bodyPr wrap="non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实施计划</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接口人员</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cxnSp>
        <p:nvCxnSpPr>
          <p:cNvPr id="50" name="Straight Connector 7"/>
          <p:cNvCxnSpPr/>
          <p:nvPr/>
        </p:nvCxnSpPr>
        <p:spPr>
          <a:xfrm rot="5400000">
            <a:off x="1479480" y="3499533"/>
            <a:ext cx="506512" cy="2128"/>
          </a:xfrm>
          <a:prstGeom prst="line">
            <a:avLst/>
          </a:prstGeom>
          <a:ln w="9525">
            <a:solidFill>
              <a:srgbClr val="508468"/>
            </a:solidFill>
          </a:ln>
        </p:spPr>
        <p:style>
          <a:lnRef idx="1">
            <a:schemeClr val="accent1"/>
          </a:lnRef>
          <a:fillRef idx="0">
            <a:schemeClr val="accent1"/>
          </a:fillRef>
          <a:effectRef idx="0">
            <a:schemeClr val="accent1"/>
          </a:effectRef>
          <a:fontRef idx="minor">
            <a:schemeClr val="tx1"/>
          </a:fontRef>
        </p:style>
      </p:cxnSp>
      <p:sp>
        <p:nvSpPr>
          <p:cNvPr id="51" name="Oval 8"/>
          <p:cNvSpPr/>
          <p:nvPr/>
        </p:nvSpPr>
        <p:spPr>
          <a:xfrm>
            <a:off x="1148812" y="2066417"/>
            <a:ext cx="1183363" cy="1183363"/>
          </a:xfrm>
          <a:prstGeom prst="ellipse">
            <a:avLst/>
          </a:prstGeom>
          <a:noFill/>
          <a:ln w="9525">
            <a:solidFill>
              <a:srgbClr val="508468"/>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noAutofit/>
          </a:bodyPr>
          <a:lstStyle/>
          <a:p>
            <a:pPr algn="ctr"/>
            <a:endParaRPr lang="en-US" sz="1015">
              <a:solidFill>
                <a:schemeClr val="tx1">
                  <a:lumMod val="85000"/>
                  <a:lumOff val="15000"/>
                </a:schemeClr>
              </a:solidFill>
            </a:endParaRPr>
          </a:p>
        </p:txBody>
      </p:sp>
      <p:sp>
        <p:nvSpPr>
          <p:cNvPr id="55" name="矩形 54"/>
          <p:cNvSpPr/>
          <p:nvPr/>
        </p:nvSpPr>
        <p:spPr>
          <a:xfrm>
            <a:off x="198226" y="3764762"/>
            <a:ext cx="3031711" cy="1782598"/>
          </a:xfrm>
          <a:prstGeom prst="rect">
            <a:avLst/>
          </a:prstGeom>
          <a:noFill/>
          <a:ln>
            <a:solidFill>
              <a:srgbClr val="5084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TextBox 13"/>
          <p:cNvSpPr txBox="1"/>
          <p:nvPr/>
        </p:nvSpPr>
        <p:spPr>
          <a:xfrm>
            <a:off x="233022" y="3963563"/>
            <a:ext cx="3031711" cy="1384995"/>
          </a:xfrm>
          <a:prstGeom prst="rect">
            <a:avLst/>
          </a:prstGeom>
          <a:noFill/>
        </p:spPr>
        <p:txBody>
          <a:bodyPr wrap="square" lIns="0" tIns="0" rIns="0" bIns="0" rtlCol="0" anchor="t" anchorCtr="0">
            <a:spAutoFit/>
          </a:bodyPr>
          <a:lstStyle/>
          <a:p>
            <a:r>
              <a:rPr lang="zh-CN" altLang="zh-CN" dirty="0"/>
              <a:t>项目经理：高政杰</a:t>
            </a:r>
            <a:endParaRPr lang="zh-CN" altLang="zh-CN" dirty="0"/>
          </a:p>
          <a:p>
            <a:r>
              <a:rPr lang="zh-CN" altLang="zh-CN" dirty="0"/>
              <a:t>用户沟通接口人员</a:t>
            </a:r>
            <a:r>
              <a:rPr lang="en-US" altLang="zh-CN" dirty="0"/>
              <a:t>:</a:t>
            </a:r>
            <a:r>
              <a:rPr lang="zh-CN" altLang="zh-CN" dirty="0"/>
              <a:t>高政杰，严悦，范睿轩</a:t>
            </a:r>
            <a:endParaRPr lang="zh-CN" altLang="zh-CN" dirty="0"/>
          </a:p>
          <a:p>
            <a:r>
              <a:rPr lang="zh-CN" altLang="zh-CN" dirty="0"/>
              <a:t>技术接口人员：严悦，范睿轩</a:t>
            </a:r>
            <a:endParaRPr lang="zh-CN" altLang="zh-CN" dirty="0"/>
          </a:p>
          <a:p>
            <a:r>
              <a:rPr lang="zh-CN" altLang="zh-CN" dirty="0"/>
              <a:t>文档接口人员：高政杰</a:t>
            </a:r>
            <a:endParaRPr lang="zh-CN" altLang="zh-CN" dirty="0"/>
          </a:p>
        </p:txBody>
      </p:sp>
      <p:graphicFrame>
        <p:nvGraphicFramePr>
          <p:cNvPr id="3" name="表格 2"/>
          <p:cNvGraphicFramePr>
            <a:graphicFrameLocks noGrp="1"/>
          </p:cNvGraphicFramePr>
          <p:nvPr/>
        </p:nvGraphicFramePr>
        <p:xfrm>
          <a:off x="3429624" y="1551956"/>
          <a:ext cx="8367140" cy="4823213"/>
        </p:xfrm>
        <a:graphic>
          <a:graphicData uri="http://schemas.openxmlformats.org/drawingml/2006/table">
            <a:tbl>
              <a:tblPr firstRow="1" firstCol="1" bandRow="1">
                <a:tableStyleId>{5C22544A-7EE6-4342-B048-85BDC9FD1C3A}</a:tableStyleId>
              </a:tblPr>
              <a:tblGrid>
                <a:gridCol w="4183570"/>
                <a:gridCol w="4183570"/>
              </a:tblGrid>
              <a:tr h="401702">
                <a:tc>
                  <a:txBody>
                    <a:bodyPr/>
                    <a:lstStyle/>
                    <a:p>
                      <a:pPr algn="just">
                        <a:spcAft>
                          <a:spcPts val="0"/>
                        </a:spcAft>
                      </a:pPr>
                      <a:r>
                        <a:rPr lang="zh-CN" sz="2400" kern="100">
                          <a:effectLst/>
                        </a:rPr>
                        <a:t>交付件</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负责人</a:t>
                      </a:r>
                      <a:endParaRPr lang="zh-CN" sz="2400" kern="100">
                        <a:effectLst/>
                        <a:latin typeface="Times New Roman" panose="02020603050405020304" pitchFamily="18" charset="0"/>
                        <a:ea typeface="宋体" panose="02010600030101010101" pitchFamily="2" charset="-122"/>
                      </a:endParaRPr>
                    </a:p>
                  </a:txBody>
                  <a:tcPr marL="68580" marR="68580" marT="0" marB="0"/>
                </a:tc>
              </a:tr>
              <a:tr h="401702">
                <a:tc>
                  <a:txBody>
                    <a:bodyPr/>
                    <a:lstStyle/>
                    <a:p>
                      <a:pPr algn="just">
                        <a:spcAft>
                          <a:spcPts val="0"/>
                        </a:spcAft>
                      </a:pPr>
                      <a:r>
                        <a:rPr lang="zh-CN" sz="2400" kern="100">
                          <a:effectLst/>
                        </a:rPr>
                        <a:t>项目计划书</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高政杰</a:t>
                      </a:r>
                      <a:endParaRPr lang="zh-CN" sz="2400" kern="100">
                        <a:effectLst/>
                        <a:latin typeface="Times New Roman" panose="02020603050405020304" pitchFamily="18" charset="0"/>
                        <a:ea typeface="宋体" panose="02010600030101010101" pitchFamily="2" charset="-122"/>
                      </a:endParaRPr>
                    </a:p>
                  </a:txBody>
                  <a:tcPr marL="68580" marR="68580" marT="0" marB="0"/>
                </a:tc>
              </a:tr>
              <a:tr h="401702">
                <a:tc>
                  <a:txBody>
                    <a:bodyPr/>
                    <a:lstStyle/>
                    <a:p>
                      <a:pPr algn="just">
                        <a:spcAft>
                          <a:spcPts val="0"/>
                        </a:spcAft>
                      </a:pPr>
                      <a:r>
                        <a:rPr lang="zh-CN" sz="2400" kern="100">
                          <a:effectLst/>
                        </a:rPr>
                        <a:t>用户调查报告</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范睿轩</a:t>
                      </a:r>
                      <a:endParaRPr lang="zh-CN" sz="2400" kern="100">
                        <a:effectLst/>
                        <a:latin typeface="Times New Roman" panose="02020603050405020304" pitchFamily="18" charset="0"/>
                        <a:ea typeface="宋体" panose="02010600030101010101" pitchFamily="2" charset="-122"/>
                      </a:endParaRPr>
                    </a:p>
                  </a:txBody>
                  <a:tcPr marL="68580" marR="68580" marT="0" marB="0"/>
                </a:tc>
              </a:tr>
              <a:tr h="401702">
                <a:tc>
                  <a:txBody>
                    <a:bodyPr/>
                    <a:lstStyle/>
                    <a:p>
                      <a:pPr algn="just">
                        <a:spcAft>
                          <a:spcPts val="0"/>
                        </a:spcAft>
                      </a:pPr>
                      <a:r>
                        <a:rPr lang="zh-CN" sz="2400" kern="100">
                          <a:effectLst/>
                        </a:rPr>
                        <a:t>市场调研报告</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严悦</a:t>
                      </a:r>
                      <a:endParaRPr lang="zh-CN" sz="2400" kern="100">
                        <a:effectLst/>
                        <a:latin typeface="Times New Roman" panose="02020603050405020304" pitchFamily="18" charset="0"/>
                        <a:ea typeface="宋体" panose="02010600030101010101" pitchFamily="2" charset="-122"/>
                      </a:endParaRPr>
                    </a:p>
                  </a:txBody>
                  <a:tcPr marL="68580" marR="68580" marT="0" marB="0"/>
                </a:tc>
              </a:tr>
              <a:tr h="401702">
                <a:tc>
                  <a:txBody>
                    <a:bodyPr/>
                    <a:lstStyle/>
                    <a:p>
                      <a:pPr algn="just">
                        <a:spcAft>
                          <a:spcPts val="0"/>
                        </a:spcAft>
                      </a:pPr>
                      <a:r>
                        <a:rPr lang="zh-CN" sz="2400" kern="100">
                          <a:effectLst/>
                        </a:rPr>
                        <a:t>项目架构设计</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严悦，范睿轩</a:t>
                      </a:r>
                      <a:endParaRPr lang="zh-CN" sz="2400" kern="100">
                        <a:effectLst/>
                        <a:latin typeface="Times New Roman" panose="02020603050405020304" pitchFamily="18" charset="0"/>
                        <a:ea typeface="宋体" panose="02010600030101010101" pitchFamily="2" charset="-122"/>
                      </a:endParaRPr>
                    </a:p>
                  </a:txBody>
                  <a:tcPr marL="68580" marR="68580" marT="0" marB="0"/>
                </a:tc>
              </a:tr>
              <a:tr h="401702">
                <a:tc>
                  <a:txBody>
                    <a:bodyPr/>
                    <a:lstStyle/>
                    <a:p>
                      <a:pPr algn="just">
                        <a:spcAft>
                          <a:spcPts val="0"/>
                        </a:spcAft>
                      </a:pPr>
                      <a:r>
                        <a:rPr lang="zh-CN" sz="2400" kern="100">
                          <a:effectLst/>
                        </a:rPr>
                        <a:t>设计说明书</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严悦，范睿轩</a:t>
                      </a:r>
                      <a:endParaRPr lang="zh-CN" sz="2400" kern="100">
                        <a:effectLst/>
                        <a:latin typeface="Times New Roman" panose="02020603050405020304" pitchFamily="18" charset="0"/>
                        <a:ea typeface="宋体" panose="02010600030101010101" pitchFamily="2" charset="-122"/>
                      </a:endParaRPr>
                    </a:p>
                  </a:txBody>
                  <a:tcPr marL="68580" marR="68580" marT="0" marB="0"/>
                </a:tc>
              </a:tr>
              <a:tr h="404491">
                <a:tc>
                  <a:txBody>
                    <a:bodyPr/>
                    <a:lstStyle/>
                    <a:p>
                      <a:pPr algn="just">
                        <a:spcAft>
                          <a:spcPts val="0"/>
                        </a:spcAft>
                      </a:pPr>
                      <a:r>
                        <a:rPr lang="zh-CN" sz="2400" kern="100">
                          <a:effectLst/>
                        </a:rPr>
                        <a:t>源代码</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高政杰，严悦，范睿轩</a:t>
                      </a:r>
                      <a:endParaRPr lang="zh-CN" sz="2400" kern="100">
                        <a:effectLst/>
                        <a:latin typeface="Times New Roman" panose="02020603050405020304" pitchFamily="18" charset="0"/>
                        <a:ea typeface="宋体" panose="02010600030101010101" pitchFamily="2" charset="-122"/>
                      </a:endParaRPr>
                    </a:p>
                  </a:txBody>
                  <a:tcPr marL="68580" marR="68580" marT="0" marB="0"/>
                </a:tc>
              </a:tr>
              <a:tr h="401702">
                <a:tc>
                  <a:txBody>
                    <a:bodyPr/>
                    <a:lstStyle/>
                    <a:p>
                      <a:pPr algn="just">
                        <a:spcAft>
                          <a:spcPts val="0"/>
                        </a:spcAft>
                      </a:pPr>
                      <a:r>
                        <a:rPr lang="zh-CN" sz="2400" kern="100">
                          <a:effectLst/>
                        </a:rPr>
                        <a:t>测试计划</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范睿轩</a:t>
                      </a:r>
                      <a:endParaRPr lang="zh-CN" sz="2400" kern="100">
                        <a:effectLst/>
                        <a:latin typeface="Times New Roman" panose="02020603050405020304" pitchFamily="18" charset="0"/>
                        <a:ea typeface="宋体" panose="02010600030101010101" pitchFamily="2" charset="-122"/>
                      </a:endParaRPr>
                    </a:p>
                  </a:txBody>
                  <a:tcPr marL="68580" marR="68580" marT="0" marB="0"/>
                </a:tc>
              </a:tr>
              <a:tr h="401702">
                <a:tc>
                  <a:txBody>
                    <a:bodyPr/>
                    <a:lstStyle/>
                    <a:p>
                      <a:pPr algn="just">
                        <a:spcAft>
                          <a:spcPts val="0"/>
                        </a:spcAft>
                      </a:pPr>
                      <a:r>
                        <a:rPr lang="zh-CN" sz="2400" kern="100">
                          <a:effectLst/>
                        </a:rPr>
                        <a:t>维护计划</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范睿轩</a:t>
                      </a:r>
                      <a:endParaRPr lang="zh-CN" sz="2400" kern="100">
                        <a:effectLst/>
                        <a:latin typeface="Times New Roman" panose="02020603050405020304" pitchFamily="18" charset="0"/>
                        <a:ea typeface="宋体" panose="02010600030101010101" pitchFamily="2" charset="-122"/>
                      </a:endParaRPr>
                    </a:p>
                  </a:txBody>
                  <a:tcPr marL="68580" marR="68580" marT="0" marB="0"/>
                </a:tc>
              </a:tr>
              <a:tr h="401702">
                <a:tc>
                  <a:txBody>
                    <a:bodyPr/>
                    <a:lstStyle/>
                    <a:p>
                      <a:pPr algn="just">
                        <a:spcAft>
                          <a:spcPts val="0"/>
                        </a:spcAft>
                      </a:pPr>
                      <a:r>
                        <a:rPr lang="zh-CN" sz="2400" kern="100">
                          <a:effectLst/>
                        </a:rPr>
                        <a:t>项目进度报告</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高政杰</a:t>
                      </a:r>
                      <a:endParaRPr lang="zh-CN" sz="2400" kern="100">
                        <a:effectLst/>
                        <a:latin typeface="Times New Roman" panose="02020603050405020304" pitchFamily="18" charset="0"/>
                        <a:ea typeface="宋体" panose="02010600030101010101" pitchFamily="2" charset="-122"/>
                      </a:endParaRPr>
                    </a:p>
                  </a:txBody>
                  <a:tcPr marL="68580" marR="68580" marT="0" marB="0"/>
                </a:tc>
              </a:tr>
              <a:tr h="401702">
                <a:tc>
                  <a:txBody>
                    <a:bodyPr/>
                    <a:lstStyle/>
                    <a:p>
                      <a:pPr algn="just">
                        <a:spcAft>
                          <a:spcPts val="0"/>
                        </a:spcAft>
                      </a:pPr>
                      <a:r>
                        <a:rPr lang="zh-CN" sz="2400" kern="100">
                          <a:effectLst/>
                        </a:rPr>
                        <a:t>代码审核报告</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高政杰</a:t>
                      </a:r>
                      <a:endParaRPr lang="zh-CN" sz="2400" kern="100">
                        <a:effectLst/>
                        <a:latin typeface="Times New Roman" panose="02020603050405020304" pitchFamily="18" charset="0"/>
                        <a:ea typeface="宋体" panose="02010600030101010101" pitchFamily="2" charset="-122"/>
                      </a:endParaRPr>
                    </a:p>
                  </a:txBody>
                  <a:tcPr marL="68580" marR="68580" marT="0" marB="0"/>
                </a:tc>
              </a:tr>
              <a:tr h="401702">
                <a:tc>
                  <a:txBody>
                    <a:bodyPr/>
                    <a:lstStyle/>
                    <a:p>
                      <a:pPr algn="just">
                        <a:spcAft>
                          <a:spcPts val="0"/>
                        </a:spcAft>
                      </a:pPr>
                      <a:r>
                        <a:rPr lang="zh-CN" sz="2400" kern="100" dirty="0">
                          <a:effectLst/>
                        </a:rPr>
                        <a:t>用户使用说明</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dirty="0">
                          <a:effectLst/>
                        </a:rPr>
                        <a:t>高政杰</a:t>
                      </a:r>
                      <a:endParaRPr lang="zh-CN" sz="24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9F5"/>
        </a:solidFill>
        <a:effectLst/>
      </p:bgPr>
    </p:bg>
    <p:spTree>
      <p:nvGrpSpPr>
        <p:cNvPr id="1" name=""/>
        <p:cNvGrpSpPr/>
        <p:nvPr/>
      </p:nvGrpSpPr>
      <p:grpSpPr>
        <a:xfrm>
          <a:off x="0" y="0"/>
          <a:ext cx="0" cy="0"/>
          <a:chOff x="0" y="0"/>
          <a:chExt cx="0" cy="0"/>
        </a:xfrm>
      </p:grpSpPr>
      <p:grpSp>
        <p:nvGrpSpPr>
          <p:cNvPr id="2" name="组合 1"/>
          <p:cNvGrpSpPr/>
          <p:nvPr/>
        </p:nvGrpSpPr>
        <p:grpSpPr>
          <a:xfrm>
            <a:off x="193179" y="117084"/>
            <a:ext cx="2522108" cy="505918"/>
            <a:chOff x="193179" y="117084"/>
            <a:chExt cx="2522108" cy="505918"/>
          </a:xfrm>
        </p:grpSpPr>
        <p:sp>
          <p:nvSpPr>
            <p:cNvPr id="3" name="Freeform 25"/>
            <p:cNvSpPr>
              <a:spLocks noEditPoints="1"/>
            </p:cNvSpPr>
            <p:nvPr/>
          </p:nvSpPr>
          <p:spPr bwMode="auto">
            <a:xfrm rot="17375397">
              <a:off x="129445" y="180818"/>
              <a:ext cx="505918" cy="378449"/>
            </a:xfrm>
            <a:custGeom>
              <a:avLst/>
              <a:gdLst>
                <a:gd name="T0" fmla="*/ 147 w 179"/>
                <a:gd name="T1" fmla="*/ 79 h 106"/>
                <a:gd name="T2" fmla="*/ 177 w 179"/>
                <a:gd name="T3" fmla="*/ 71 h 106"/>
                <a:gd name="T4" fmla="*/ 152 w 179"/>
                <a:gd name="T5" fmla="*/ 54 h 106"/>
                <a:gd name="T6" fmla="*/ 83 w 179"/>
                <a:gd name="T7" fmla="*/ 13 h 106"/>
                <a:gd name="T8" fmla="*/ 5 w 179"/>
                <a:gd name="T9" fmla="*/ 66 h 106"/>
                <a:gd name="T10" fmla="*/ 91 w 179"/>
                <a:gd name="T11" fmla="*/ 96 h 106"/>
                <a:gd name="T12" fmla="*/ 109 w 179"/>
                <a:gd name="T13" fmla="*/ 63 h 106"/>
                <a:gd name="T14" fmla="*/ 67 w 179"/>
                <a:gd name="T15" fmla="*/ 70 h 106"/>
                <a:gd name="T16" fmla="*/ 67 w 179"/>
                <a:gd name="T17" fmla="*/ 58 h 106"/>
                <a:gd name="T18" fmla="*/ 70 w 179"/>
                <a:gd name="T19" fmla="*/ 44 h 106"/>
                <a:gd name="T20" fmla="*/ 76 w 179"/>
                <a:gd name="T21" fmla="*/ 42 h 106"/>
                <a:gd name="T22" fmla="*/ 105 w 179"/>
                <a:gd name="T23" fmla="*/ 53 h 106"/>
                <a:gd name="T24" fmla="*/ 148 w 179"/>
                <a:gd name="T25" fmla="*/ 71 h 106"/>
                <a:gd name="T26" fmla="*/ 60 w 179"/>
                <a:gd name="T27" fmla="*/ 49 h 106"/>
                <a:gd name="T28" fmla="*/ 56 w 179"/>
                <a:gd name="T29" fmla="*/ 46 h 106"/>
                <a:gd name="T30" fmla="*/ 61 w 179"/>
                <a:gd name="T31" fmla="*/ 49 h 106"/>
                <a:gd name="T32" fmla="*/ 153 w 179"/>
                <a:gd name="T33" fmla="*/ 58 h 106"/>
                <a:gd name="T34" fmla="*/ 159 w 179"/>
                <a:gd name="T35" fmla="*/ 59 h 106"/>
                <a:gd name="T36" fmla="*/ 150 w 179"/>
                <a:gd name="T37" fmla="*/ 78 h 106"/>
                <a:gd name="T38" fmla="*/ 167 w 179"/>
                <a:gd name="T39" fmla="*/ 61 h 106"/>
                <a:gd name="T40" fmla="*/ 164 w 179"/>
                <a:gd name="T41" fmla="*/ 77 h 106"/>
                <a:gd name="T42" fmla="*/ 158 w 179"/>
                <a:gd name="T43" fmla="*/ 78 h 106"/>
                <a:gd name="T44" fmla="*/ 162 w 179"/>
                <a:gd name="T45" fmla="*/ 59 h 106"/>
                <a:gd name="T46" fmla="*/ 174 w 179"/>
                <a:gd name="T47" fmla="*/ 70 h 106"/>
                <a:gd name="T48" fmla="*/ 169 w 179"/>
                <a:gd name="T49" fmla="*/ 62 h 106"/>
                <a:gd name="T50" fmla="*/ 174 w 179"/>
                <a:gd name="T51" fmla="*/ 70 h 106"/>
                <a:gd name="T52" fmla="*/ 16 w 179"/>
                <a:gd name="T53" fmla="*/ 22 h 106"/>
                <a:gd name="T54" fmla="*/ 114 w 179"/>
                <a:gd name="T55" fmla="*/ 42 h 106"/>
                <a:gd name="T56" fmla="*/ 150 w 179"/>
                <a:gd name="T57" fmla="*/ 57 h 106"/>
                <a:gd name="T58" fmla="*/ 150 w 179"/>
                <a:gd name="T59" fmla="*/ 59 h 106"/>
                <a:gd name="T60" fmla="*/ 88 w 179"/>
                <a:gd name="T61" fmla="*/ 45 h 106"/>
                <a:gd name="T62" fmla="*/ 76 w 179"/>
                <a:gd name="T63" fmla="*/ 32 h 106"/>
                <a:gd name="T64" fmla="*/ 74 w 179"/>
                <a:gd name="T65" fmla="*/ 40 h 106"/>
                <a:gd name="T66" fmla="*/ 66 w 179"/>
                <a:gd name="T67" fmla="*/ 32 h 106"/>
                <a:gd name="T68" fmla="*/ 68 w 179"/>
                <a:gd name="T69" fmla="*/ 43 h 106"/>
                <a:gd name="T70" fmla="*/ 55 w 179"/>
                <a:gd name="T71" fmla="*/ 43 h 106"/>
                <a:gd name="T72" fmla="*/ 54 w 179"/>
                <a:gd name="T73" fmla="*/ 51 h 106"/>
                <a:gd name="T74" fmla="*/ 64 w 179"/>
                <a:gd name="T75" fmla="*/ 53 h 106"/>
                <a:gd name="T76" fmla="*/ 56 w 179"/>
                <a:gd name="T77" fmla="*/ 61 h 106"/>
                <a:gd name="T78" fmla="*/ 50 w 179"/>
                <a:gd name="T79" fmla="*/ 69 h 106"/>
                <a:gd name="T80" fmla="*/ 61 w 179"/>
                <a:gd name="T81" fmla="*/ 65 h 106"/>
                <a:gd name="T82" fmla="*/ 64 w 179"/>
                <a:gd name="T83" fmla="*/ 71 h 106"/>
                <a:gd name="T84" fmla="*/ 59 w 179"/>
                <a:gd name="T85" fmla="*/ 84 h 106"/>
                <a:gd name="T86" fmla="*/ 67 w 179"/>
                <a:gd name="T87" fmla="*/ 73 h 106"/>
                <a:gd name="T88" fmla="*/ 105 w 179"/>
                <a:gd name="T89" fmla="*/ 66 h 106"/>
                <a:gd name="T90" fmla="*/ 148 w 179"/>
                <a:gd name="T91" fmla="*/ 74 h 106"/>
                <a:gd name="T92" fmla="*/ 113 w 179"/>
                <a:gd name="T93" fmla="*/ 81 h 106"/>
                <a:gd name="T94" fmla="*/ 17 w 179"/>
                <a:gd name="T95" fmla="*/ 82 h 106"/>
                <a:gd name="T96" fmla="*/ 75 w 179"/>
                <a:gd name="T97" fmla="*/ 36 h 106"/>
                <a:gd name="T98" fmla="*/ 68 w 179"/>
                <a:gd name="T99" fmla="*/ 40 h 106"/>
                <a:gd name="T100" fmla="*/ 65 w 179"/>
                <a:gd name="T101" fmla="*/ 35 h 106"/>
                <a:gd name="T102" fmla="*/ 58 w 179"/>
                <a:gd name="T103" fmla="*/ 64 h 106"/>
                <a:gd name="T104" fmla="*/ 54 w 179"/>
                <a:gd name="T105" fmla="*/ 66 h 106"/>
                <a:gd name="T106" fmla="*/ 55 w 179"/>
                <a:gd name="T107" fmla="*/ 64 h 106"/>
                <a:gd name="T108" fmla="*/ 64 w 179"/>
                <a:gd name="T109" fmla="*/ 74 h 106"/>
                <a:gd name="T110" fmla="*/ 61 w 179"/>
                <a:gd name="T111" fmla="*/ 79 h 106"/>
                <a:gd name="T112" fmla="*/ 57 w 179"/>
                <a:gd name="T113" fmla="*/ 8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9" h="106">
                  <a:moveTo>
                    <a:pt x="117" y="82"/>
                  </a:moveTo>
                  <a:cubicBezTo>
                    <a:pt x="126" y="77"/>
                    <a:pt x="137" y="78"/>
                    <a:pt x="147" y="79"/>
                  </a:cubicBezTo>
                  <a:cubicBezTo>
                    <a:pt x="147" y="80"/>
                    <a:pt x="148" y="80"/>
                    <a:pt x="148" y="80"/>
                  </a:cubicBezTo>
                  <a:cubicBezTo>
                    <a:pt x="158" y="82"/>
                    <a:pt x="174" y="84"/>
                    <a:pt x="177" y="71"/>
                  </a:cubicBezTo>
                  <a:cubicBezTo>
                    <a:pt x="179" y="59"/>
                    <a:pt x="162" y="56"/>
                    <a:pt x="152" y="55"/>
                  </a:cubicBezTo>
                  <a:cubicBezTo>
                    <a:pt x="152" y="55"/>
                    <a:pt x="152" y="54"/>
                    <a:pt x="152" y="54"/>
                  </a:cubicBezTo>
                  <a:cubicBezTo>
                    <a:pt x="137" y="50"/>
                    <a:pt x="123" y="46"/>
                    <a:pt x="111" y="36"/>
                  </a:cubicBezTo>
                  <a:cubicBezTo>
                    <a:pt x="102" y="28"/>
                    <a:pt x="94" y="18"/>
                    <a:pt x="83" y="13"/>
                  </a:cubicBezTo>
                  <a:cubicBezTo>
                    <a:pt x="64" y="3"/>
                    <a:pt x="37" y="0"/>
                    <a:pt x="19" y="14"/>
                  </a:cubicBezTo>
                  <a:cubicBezTo>
                    <a:pt x="4" y="25"/>
                    <a:pt x="0" y="48"/>
                    <a:pt x="5" y="66"/>
                  </a:cubicBezTo>
                  <a:cubicBezTo>
                    <a:pt x="10" y="85"/>
                    <a:pt x="27" y="97"/>
                    <a:pt x="46" y="102"/>
                  </a:cubicBezTo>
                  <a:cubicBezTo>
                    <a:pt x="61" y="106"/>
                    <a:pt x="77" y="103"/>
                    <a:pt x="91" y="96"/>
                  </a:cubicBezTo>
                  <a:cubicBezTo>
                    <a:pt x="99" y="92"/>
                    <a:pt x="108" y="86"/>
                    <a:pt x="117" y="82"/>
                  </a:cubicBezTo>
                  <a:close/>
                  <a:moveTo>
                    <a:pt x="109" y="63"/>
                  </a:moveTo>
                  <a:cubicBezTo>
                    <a:pt x="97" y="63"/>
                    <a:pt x="82" y="64"/>
                    <a:pt x="70" y="69"/>
                  </a:cubicBezTo>
                  <a:cubicBezTo>
                    <a:pt x="69" y="69"/>
                    <a:pt x="68" y="70"/>
                    <a:pt x="67" y="70"/>
                  </a:cubicBezTo>
                  <a:cubicBezTo>
                    <a:pt x="67" y="67"/>
                    <a:pt x="65" y="65"/>
                    <a:pt x="63" y="63"/>
                  </a:cubicBezTo>
                  <a:cubicBezTo>
                    <a:pt x="65" y="62"/>
                    <a:pt x="66" y="60"/>
                    <a:pt x="67" y="58"/>
                  </a:cubicBezTo>
                  <a:cubicBezTo>
                    <a:pt x="68" y="56"/>
                    <a:pt x="67" y="53"/>
                    <a:pt x="66" y="50"/>
                  </a:cubicBezTo>
                  <a:cubicBezTo>
                    <a:pt x="68" y="49"/>
                    <a:pt x="70" y="47"/>
                    <a:pt x="70" y="44"/>
                  </a:cubicBezTo>
                  <a:cubicBezTo>
                    <a:pt x="71" y="44"/>
                    <a:pt x="72" y="44"/>
                    <a:pt x="72" y="44"/>
                  </a:cubicBezTo>
                  <a:cubicBezTo>
                    <a:pt x="74" y="44"/>
                    <a:pt x="75" y="43"/>
                    <a:pt x="76" y="42"/>
                  </a:cubicBezTo>
                  <a:cubicBezTo>
                    <a:pt x="78" y="45"/>
                    <a:pt x="81" y="46"/>
                    <a:pt x="84" y="47"/>
                  </a:cubicBezTo>
                  <a:cubicBezTo>
                    <a:pt x="90" y="49"/>
                    <a:pt x="97" y="51"/>
                    <a:pt x="105" y="53"/>
                  </a:cubicBezTo>
                  <a:cubicBezTo>
                    <a:pt x="120" y="55"/>
                    <a:pt x="134" y="60"/>
                    <a:pt x="149" y="62"/>
                  </a:cubicBezTo>
                  <a:cubicBezTo>
                    <a:pt x="149" y="65"/>
                    <a:pt x="149" y="68"/>
                    <a:pt x="148" y="71"/>
                  </a:cubicBezTo>
                  <a:cubicBezTo>
                    <a:pt x="136" y="66"/>
                    <a:pt x="123" y="63"/>
                    <a:pt x="109" y="63"/>
                  </a:cubicBezTo>
                  <a:close/>
                  <a:moveTo>
                    <a:pt x="60" y="49"/>
                  </a:moveTo>
                  <a:cubicBezTo>
                    <a:pt x="58" y="49"/>
                    <a:pt x="56" y="49"/>
                    <a:pt x="55" y="48"/>
                  </a:cubicBezTo>
                  <a:cubicBezTo>
                    <a:pt x="52" y="47"/>
                    <a:pt x="55" y="46"/>
                    <a:pt x="56" y="46"/>
                  </a:cubicBezTo>
                  <a:cubicBezTo>
                    <a:pt x="57" y="47"/>
                    <a:pt x="58" y="48"/>
                    <a:pt x="59" y="48"/>
                  </a:cubicBezTo>
                  <a:cubicBezTo>
                    <a:pt x="60" y="49"/>
                    <a:pt x="60" y="49"/>
                    <a:pt x="61" y="49"/>
                  </a:cubicBezTo>
                  <a:cubicBezTo>
                    <a:pt x="60" y="49"/>
                    <a:pt x="60" y="49"/>
                    <a:pt x="60" y="49"/>
                  </a:cubicBezTo>
                  <a:close/>
                  <a:moveTo>
                    <a:pt x="153" y="58"/>
                  </a:moveTo>
                  <a:cubicBezTo>
                    <a:pt x="155" y="58"/>
                    <a:pt x="157" y="58"/>
                    <a:pt x="160" y="59"/>
                  </a:cubicBezTo>
                  <a:cubicBezTo>
                    <a:pt x="159" y="59"/>
                    <a:pt x="159" y="59"/>
                    <a:pt x="159" y="59"/>
                  </a:cubicBezTo>
                  <a:cubicBezTo>
                    <a:pt x="158" y="66"/>
                    <a:pt x="157" y="72"/>
                    <a:pt x="156" y="78"/>
                  </a:cubicBezTo>
                  <a:cubicBezTo>
                    <a:pt x="154" y="78"/>
                    <a:pt x="152" y="78"/>
                    <a:pt x="150" y="78"/>
                  </a:cubicBezTo>
                  <a:cubicBezTo>
                    <a:pt x="152" y="71"/>
                    <a:pt x="152" y="64"/>
                    <a:pt x="153" y="58"/>
                  </a:cubicBezTo>
                  <a:close/>
                  <a:moveTo>
                    <a:pt x="167" y="61"/>
                  </a:moveTo>
                  <a:cubicBezTo>
                    <a:pt x="167" y="61"/>
                    <a:pt x="167" y="61"/>
                    <a:pt x="167" y="61"/>
                  </a:cubicBezTo>
                  <a:cubicBezTo>
                    <a:pt x="164" y="66"/>
                    <a:pt x="166" y="72"/>
                    <a:pt x="164" y="77"/>
                  </a:cubicBezTo>
                  <a:cubicBezTo>
                    <a:pt x="163" y="78"/>
                    <a:pt x="164" y="78"/>
                    <a:pt x="164" y="78"/>
                  </a:cubicBezTo>
                  <a:cubicBezTo>
                    <a:pt x="162" y="78"/>
                    <a:pt x="160" y="78"/>
                    <a:pt x="158" y="78"/>
                  </a:cubicBezTo>
                  <a:cubicBezTo>
                    <a:pt x="160" y="72"/>
                    <a:pt x="161" y="66"/>
                    <a:pt x="162" y="60"/>
                  </a:cubicBezTo>
                  <a:cubicBezTo>
                    <a:pt x="162" y="60"/>
                    <a:pt x="162" y="59"/>
                    <a:pt x="162" y="59"/>
                  </a:cubicBezTo>
                  <a:cubicBezTo>
                    <a:pt x="164" y="60"/>
                    <a:pt x="165" y="60"/>
                    <a:pt x="167" y="61"/>
                  </a:cubicBezTo>
                  <a:close/>
                  <a:moveTo>
                    <a:pt x="174" y="70"/>
                  </a:moveTo>
                  <a:cubicBezTo>
                    <a:pt x="174" y="74"/>
                    <a:pt x="171" y="77"/>
                    <a:pt x="166" y="78"/>
                  </a:cubicBezTo>
                  <a:cubicBezTo>
                    <a:pt x="168" y="73"/>
                    <a:pt x="167" y="67"/>
                    <a:pt x="169" y="62"/>
                  </a:cubicBezTo>
                  <a:cubicBezTo>
                    <a:pt x="169" y="62"/>
                    <a:pt x="169" y="62"/>
                    <a:pt x="169" y="62"/>
                  </a:cubicBezTo>
                  <a:cubicBezTo>
                    <a:pt x="172" y="64"/>
                    <a:pt x="174" y="66"/>
                    <a:pt x="174" y="70"/>
                  </a:cubicBezTo>
                  <a:close/>
                  <a:moveTo>
                    <a:pt x="17" y="82"/>
                  </a:moveTo>
                  <a:cubicBezTo>
                    <a:pt x="2" y="66"/>
                    <a:pt x="2" y="39"/>
                    <a:pt x="16" y="22"/>
                  </a:cubicBezTo>
                  <a:cubicBezTo>
                    <a:pt x="31" y="1"/>
                    <a:pt x="64" y="6"/>
                    <a:pt x="84" y="17"/>
                  </a:cubicBezTo>
                  <a:cubicBezTo>
                    <a:pt x="96" y="23"/>
                    <a:pt x="104" y="34"/>
                    <a:pt x="114" y="42"/>
                  </a:cubicBezTo>
                  <a:cubicBezTo>
                    <a:pt x="124" y="50"/>
                    <a:pt x="137" y="53"/>
                    <a:pt x="149" y="56"/>
                  </a:cubicBezTo>
                  <a:cubicBezTo>
                    <a:pt x="149" y="57"/>
                    <a:pt x="149" y="57"/>
                    <a:pt x="150" y="57"/>
                  </a:cubicBezTo>
                  <a:cubicBezTo>
                    <a:pt x="150" y="57"/>
                    <a:pt x="150" y="57"/>
                    <a:pt x="150" y="57"/>
                  </a:cubicBezTo>
                  <a:cubicBezTo>
                    <a:pt x="150" y="58"/>
                    <a:pt x="150" y="59"/>
                    <a:pt x="150" y="59"/>
                  </a:cubicBezTo>
                  <a:cubicBezTo>
                    <a:pt x="136" y="57"/>
                    <a:pt x="122" y="53"/>
                    <a:pt x="109" y="50"/>
                  </a:cubicBezTo>
                  <a:cubicBezTo>
                    <a:pt x="102" y="49"/>
                    <a:pt x="95" y="47"/>
                    <a:pt x="88" y="45"/>
                  </a:cubicBezTo>
                  <a:cubicBezTo>
                    <a:pt x="84" y="44"/>
                    <a:pt x="80" y="43"/>
                    <a:pt x="77" y="40"/>
                  </a:cubicBezTo>
                  <a:cubicBezTo>
                    <a:pt x="79" y="37"/>
                    <a:pt x="78" y="33"/>
                    <a:pt x="76" y="32"/>
                  </a:cubicBezTo>
                  <a:cubicBezTo>
                    <a:pt x="74" y="31"/>
                    <a:pt x="72" y="31"/>
                    <a:pt x="71" y="33"/>
                  </a:cubicBezTo>
                  <a:cubicBezTo>
                    <a:pt x="71" y="36"/>
                    <a:pt x="72" y="38"/>
                    <a:pt x="74" y="40"/>
                  </a:cubicBezTo>
                  <a:cubicBezTo>
                    <a:pt x="73" y="41"/>
                    <a:pt x="72" y="41"/>
                    <a:pt x="71" y="41"/>
                  </a:cubicBezTo>
                  <a:cubicBezTo>
                    <a:pt x="71" y="37"/>
                    <a:pt x="68" y="34"/>
                    <a:pt x="66" y="32"/>
                  </a:cubicBezTo>
                  <a:cubicBezTo>
                    <a:pt x="64" y="31"/>
                    <a:pt x="60" y="29"/>
                    <a:pt x="59" y="31"/>
                  </a:cubicBezTo>
                  <a:cubicBezTo>
                    <a:pt x="57" y="36"/>
                    <a:pt x="63" y="41"/>
                    <a:pt x="68" y="43"/>
                  </a:cubicBezTo>
                  <a:cubicBezTo>
                    <a:pt x="67" y="45"/>
                    <a:pt x="66" y="47"/>
                    <a:pt x="64" y="48"/>
                  </a:cubicBezTo>
                  <a:cubicBezTo>
                    <a:pt x="62" y="46"/>
                    <a:pt x="58" y="44"/>
                    <a:pt x="55" y="43"/>
                  </a:cubicBezTo>
                  <a:cubicBezTo>
                    <a:pt x="54" y="43"/>
                    <a:pt x="50" y="43"/>
                    <a:pt x="50" y="46"/>
                  </a:cubicBezTo>
                  <a:cubicBezTo>
                    <a:pt x="50" y="48"/>
                    <a:pt x="52" y="50"/>
                    <a:pt x="54" y="51"/>
                  </a:cubicBezTo>
                  <a:cubicBezTo>
                    <a:pt x="57" y="52"/>
                    <a:pt x="60" y="53"/>
                    <a:pt x="63" y="52"/>
                  </a:cubicBezTo>
                  <a:cubicBezTo>
                    <a:pt x="63" y="52"/>
                    <a:pt x="64" y="52"/>
                    <a:pt x="64" y="53"/>
                  </a:cubicBezTo>
                  <a:cubicBezTo>
                    <a:pt x="66" y="55"/>
                    <a:pt x="64" y="59"/>
                    <a:pt x="60" y="62"/>
                  </a:cubicBezTo>
                  <a:cubicBezTo>
                    <a:pt x="59" y="61"/>
                    <a:pt x="58" y="61"/>
                    <a:pt x="56" y="61"/>
                  </a:cubicBezTo>
                  <a:cubicBezTo>
                    <a:pt x="54" y="61"/>
                    <a:pt x="51" y="61"/>
                    <a:pt x="49" y="63"/>
                  </a:cubicBezTo>
                  <a:cubicBezTo>
                    <a:pt x="47" y="65"/>
                    <a:pt x="49" y="68"/>
                    <a:pt x="50" y="69"/>
                  </a:cubicBezTo>
                  <a:cubicBezTo>
                    <a:pt x="53" y="70"/>
                    <a:pt x="56" y="68"/>
                    <a:pt x="58" y="67"/>
                  </a:cubicBezTo>
                  <a:cubicBezTo>
                    <a:pt x="59" y="66"/>
                    <a:pt x="60" y="66"/>
                    <a:pt x="61" y="65"/>
                  </a:cubicBezTo>
                  <a:cubicBezTo>
                    <a:pt x="61" y="65"/>
                    <a:pt x="61" y="65"/>
                    <a:pt x="61" y="65"/>
                  </a:cubicBezTo>
                  <a:cubicBezTo>
                    <a:pt x="63" y="67"/>
                    <a:pt x="64" y="69"/>
                    <a:pt x="64" y="71"/>
                  </a:cubicBezTo>
                  <a:cubicBezTo>
                    <a:pt x="59" y="73"/>
                    <a:pt x="53" y="76"/>
                    <a:pt x="54" y="81"/>
                  </a:cubicBezTo>
                  <a:cubicBezTo>
                    <a:pt x="54" y="83"/>
                    <a:pt x="57" y="85"/>
                    <a:pt x="59" y="84"/>
                  </a:cubicBezTo>
                  <a:cubicBezTo>
                    <a:pt x="63" y="83"/>
                    <a:pt x="65" y="79"/>
                    <a:pt x="66" y="76"/>
                  </a:cubicBezTo>
                  <a:cubicBezTo>
                    <a:pt x="67" y="75"/>
                    <a:pt x="67" y="74"/>
                    <a:pt x="67" y="73"/>
                  </a:cubicBezTo>
                  <a:cubicBezTo>
                    <a:pt x="68" y="73"/>
                    <a:pt x="68" y="73"/>
                    <a:pt x="69" y="72"/>
                  </a:cubicBezTo>
                  <a:cubicBezTo>
                    <a:pt x="80" y="68"/>
                    <a:pt x="93" y="67"/>
                    <a:pt x="105" y="66"/>
                  </a:cubicBezTo>
                  <a:cubicBezTo>
                    <a:pt x="119" y="66"/>
                    <a:pt x="134" y="68"/>
                    <a:pt x="147" y="73"/>
                  </a:cubicBezTo>
                  <a:cubicBezTo>
                    <a:pt x="148" y="74"/>
                    <a:pt x="148" y="74"/>
                    <a:pt x="148" y="74"/>
                  </a:cubicBezTo>
                  <a:cubicBezTo>
                    <a:pt x="148" y="75"/>
                    <a:pt x="148" y="75"/>
                    <a:pt x="148" y="76"/>
                  </a:cubicBezTo>
                  <a:cubicBezTo>
                    <a:pt x="135" y="75"/>
                    <a:pt x="124" y="75"/>
                    <a:pt x="113" y="81"/>
                  </a:cubicBezTo>
                  <a:cubicBezTo>
                    <a:pt x="101" y="86"/>
                    <a:pt x="90" y="95"/>
                    <a:pt x="77" y="99"/>
                  </a:cubicBezTo>
                  <a:cubicBezTo>
                    <a:pt x="56" y="105"/>
                    <a:pt x="32" y="98"/>
                    <a:pt x="17" y="82"/>
                  </a:cubicBezTo>
                  <a:close/>
                  <a:moveTo>
                    <a:pt x="75" y="36"/>
                  </a:moveTo>
                  <a:cubicBezTo>
                    <a:pt x="75" y="36"/>
                    <a:pt x="75" y="36"/>
                    <a:pt x="75" y="36"/>
                  </a:cubicBezTo>
                  <a:cubicBezTo>
                    <a:pt x="74" y="34"/>
                    <a:pt x="75" y="34"/>
                    <a:pt x="75" y="36"/>
                  </a:cubicBezTo>
                  <a:close/>
                  <a:moveTo>
                    <a:pt x="68" y="40"/>
                  </a:moveTo>
                  <a:cubicBezTo>
                    <a:pt x="66" y="39"/>
                    <a:pt x="64" y="37"/>
                    <a:pt x="62" y="35"/>
                  </a:cubicBezTo>
                  <a:cubicBezTo>
                    <a:pt x="61" y="32"/>
                    <a:pt x="64" y="34"/>
                    <a:pt x="65" y="35"/>
                  </a:cubicBezTo>
                  <a:cubicBezTo>
                    <a:pt x="66" y="36"/>
                    <a:pt x="67" y="38"/>
                    <a:pt x="68" y="40"/>
                  </a:cubicBezTo>
                  <a:close/>
                  <a:moveTo>
                    <a:pt x="58" y="64"/>
                  </a:moveTo>
                  <a:cubicBezTo>
                    <a:pt x="57" y="64"/>
                    <a:pt x="56" y="65"/>
                    <a:pt x="56" y="65"/>
                  </a:cubicBezTo>
                  <a:cubicBezTo>
                    <a:pt x="55" y="65"/>
                    <a:pt x="55" y="66"/>
                    <a:pt x="54" y="66"/>
                  </a:cubicBezTo>
                  <a:cubicBezTo>
                    <a:pt x="53" y="67"/>
                    <a:pt x="52" y="66"/>
                    <a:pt x="52" y="64"/>
                  </a:cubicBezTo>
                  <a:cubicBezTo>
                    <a:pt x="53" y="64"/>
                    <a:pt x="54" y="64"/>
                    <a:pt x="55" y="64"/>
                  </a:cubicBezTo>
                  <a:cubicBezTo>
                    <a:pt x="56" y="64"/>
                    <a:pt x="57" y="64"/>
                    <a:pt x="58" y="64"/>
                  </a:cubicBezTo>
                  <a:close/>
                  <a:moveTo>
                    <a:pt x="64" y="74"/>
                  </a:moveTo>
                  <a:cubicBezTo>
                    <a:pt x="63" y="75"/>
                    <a:pt x="63" y="75"/>
                    <a:pt x="63" y="75"/>
                  </a:cubicBezTo>
                  <a:cubicBezTo>
                    <a:pt x="63" y="77"/>
                    <a:pt x="62" y="78"/>
                    <a:pt x="61" y="79"/>
                  </a:cubicBezTo>
                  <a:cubicBezTo>
                    <a:pt x="61" y="79"/>
                    <a:pt x="61" y="79"/>
                    <a:pt x="60" y="80"/>
                  </a:cubicBezTo>
                  <a:cubicBezTo>
                    <a:pt x="59" y="81"/>
                    <a:pt x="58" y="81"/>
                    <a:pt x="57" y="80"/>
                  </a:cubicBezTo>
                  <a:cubicBezTo>
                    <a:pt x="58" y="77"/>
                    <a:pt x="61" y="76"/>
                    <a:pt x="64" y="74"/>
                  </a:cubicBezTo>
                  <a:close/>
                </a:path>
              </a:pathLst>
            </a:custGeom>
            <a:solidFill>
              <a:srgbClr val="F4F9F5"/>
            </a:solidFill>
            <a:ln>
              <a:solidFill>
                <a:srgbClr val="4BB08C"/>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 name="文本框 3"/>
            <p:cNvSpPr txBox="1"/>
            <p:nvPr/>
          </p:nvSpPr>
          <p:spPr>
            <a:xfrm>
              <a:off x="645490" y="185376"/>
              <a:ext cx="2069797" cy="369332"/>
            </a:xfrm>
            <a:prstGeom prst="rect">
              <a:avLst/>
            </a:prstGeom>
            <a:noFill/>
          </p:spPr>
          <p:txBody>
            <a:bodyPr wrap="non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实施计划</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进度</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5" name="Freeform 184"/>
          <p:cNvSpPr>
            <a:spLocks noEditPoints="1"/>
          </p:cNvSpPr>
          <p:nvPr/>
        </p:nvSpPr>
        <p:spPr bwMode="auto">
          <a:xfrm>
            <a:off x="3397623" y="1044718"/>
            <a:ext cx="7694455" cy="5014706"/>
          </a:xfrm>
          <a:custGeom>
            <a:avLst/>
            <a:gdLst>
              <a:gd name="T0" fmla="*/ 98 w 185"/>
              <a:gd name="T1" fmla="*/ 2 h 125"/>
              <a:gd name="T2" fmla="*/ 184 w 185"/>
              <a:gd name="T3" fmla="*/ 82 h 125"/>
              <a:gd name="T4" fmla="*/ 118 w 185"/>
              <a:gd name="T5" fmla="*/ 119 h 125"/>
              <a:gd name="T6" fmla="*/ 92 w 185"/>
              <a:gd name="T7" fmla="*/ 109 h 125"/>
              <a:gd name="T8" fmla="*/ 4 w 185"/>
              <a:gd name="T9" fmla="*/ 120 h 125"/>
              <a:gd name="T10" fmla="*/ 5 w 185"/>
              <a:gd name="T11" fmla="*/ 4 h 125"/>
              <a:gd name="T12" fmla="*/ 91 w 185"/>
              <a:gd name="T13" fmla="*/ 8 h 125"/>
              <a:gd name="T14" fmla="*/ 106 w 185"/>
              <a:gd name="T15" fmla="*/ 10 h 125"/>
              <a:gd name="T16" fmla="*/ 98 w 185"/>
              <a:gd name="T17" fmla="*/ 19 h 125"/>
              <a:gd name="T18" fmla="*/ 98 w 185"/>
              <a:gd name="T19" fmla="*/ 22 h 125"/>
              <a:gd name="T20" fmla="*/ 99 w 185"/>
              <a:gd name="T21" fmla="*/ 32 h 125"/>
              <a:gd name="T22" fmla="*/ 99 w 185"/>
              <a:gd name="T23" fmla="*/ 46 h 125"/>
              <a:gd name="T24" fmla="*/ 104 w 185"/>
              <a:gd name="T25" fmla="*/ 59 h 125"/>
              <a:gd name="T26" fmla="*/ 105 w 185"/>
              <a:gd name="T27" fmla="*/ 66 h 125"/>
              <a:gd name="T28" fmla="*/ 99 w 185"/>
              <a:gd name="T29" fmla="*/ 79 h 125"/>
              <a:gd name="T30" fmla="*/ 99 w 185"/>
              <a:gd name="T31" fmla="*/ 92 h 125"/>
              <a:gd name="T32" fmla="*/ 99 w 185"/>
              <a:gd name="T33" fmla="*/ 94 h 125"/>
              <a:gd name="T34" fmla="*/ 104 w 185"/>
              <a:gd name="T35" fmla="*/ 111 h 125"/>
              <a:gd name="T36" fmla="*/ 173 w 185"/>
              <a:gd name="T37" fmla="*/ 116 h 125"/>
              <a:gd name="T38" fmla="*/ 11 w 185"/>
              <a:gd name="T39" fmla="*/ 5 h 125"/>
              <a:gd name="T40" fmla="*/ 89 w 185"/>
              <a:gd name="T41" fmla="*/ 115 h 125"/>
              <a:gd name="T42" fmla="*/ 82 w 185"/>
              <a:gd name="T43" fmla="*/ 104 h 125"/>
              <a:gd name="T44" fmla="*/ 80 w 185"/>
              <a:gd name="T45" fmla="*/ 90 h 125"/>
              <a:gd name="T46" fmla="*/ 80 w 185"/>
              <a:gd name="T47" fmla="*/ 78 h 125"/>
              <a:gd name="T48" fmla="*/ 89 w 185"/>
              <a:gd name="T49" fmla="*/ 69 h 125"/>
              <a:gd name="T50" fmla="*/ 88 w 185"/>
              <a:gd name="T51" fmla="*/ 67 h 125"/>
              <a:gd name="T52" fmla="*/ 81 w 185"/>
              <a:gd name="T53" fmla="*/ 52 h 125"/>
              <a:gd name="T54" fmla="*/ 82 w 185"/>
              <a:gd name="T55" fmla="*/ 45 h 125"/>
              <a:gd name="T56" fmla="*/ 88 w 185"/>
              <a:gd name="T57" fmla="*/ 33 h 125"/>
              <a:gd name="T58" fmla="*/ 88 w 185"/>
              <a:gd name="T59" fmla="*/ 21 h 125"/>
              <a:gd name="T60" fmla="*/ 88 w 185"/>
              <a:gd name="T61" fmla="*/ 18 h 125"/>
              <a:gd name="T62" fmla="*/ 79 w 185"/>
              <a:gd name="T63" fmla="*/ 8 h 125"/>
              <a:gd name="T64" fmla="*/ 11 w 185"/>
              <a:gd name="T65" fmla="*/ 5 h 125"/>
              <a:gd name="T66" fmla="*/ 7 w 185"/>
              <a:gd name="T67" fmla="*/ 6 h 125"/>
              <a:gd name="T68" fmla="*/ 7 w 185"/>
              <a:gd name="T69" fmla="*/ 119 h 125"/>
              <a:gd name="T70" fmla="*/ 179 w 185"/>
              <a:gd name="T71" fmla="*/ 11 h 125"/>
              <a:gd name="T72" fmla="*/ 180 w 185"/>
              <a:gd name="T73" fmla="*/ 10 h 125"/>
              <a:gd name="T74" fmla="*/ 90 w 185"/>
              <a:gd name="T75" fmla="*/ 11 h 125"/>
              <a:gd name="T76" fmla="*/ 96 w 185"/>
              <a:gd name="T77" fmla="*/ 11 h 125"/>
              <a:gd name="T78" fmla="*/ 182 w 185"/>
              <a:gd name="T79" fmla="*/ 109 h 125"/>
              <a:gd name="T80" fmla="*/ 181 w 185"/>
              <a:gd name="T81" fmla="*/ 116 h 125"/>
              <a:gd name="T82" fmla="*/ 96 w 185"/>
              <a:gd name="T83" fmla="*/ 22 h 125"/>
              <a:gd name="T84" fmla="*/ 91 w 185"/>
              <a:gd name="T85" fmla="*/ 43 h 125"/>
              <a:gd name="T86" fmla="*/ 91 w 185"/>
              <a:gd name="T87" fmla="*/ 43 h 125"/>
              <a:gd name="T88" fmla="*/ 97 w 185"/>
              <a:gd name="T89" fmla="*/ 45 h 125"/>
              <a:gd name="T90" fmla="*/ 91 w 185"/>
              <a:gd name="T91" fmla="*/ 66 h 125"/>
              <a:gd name="T92" fmla="*/ 91 w 185"/>
              <a:gd name="T93" fmla="*/ 56 h 125"/>
              <a:gd name="T94" fmla="*/ 178 w 185"/>
              <a:gd name="T95" fmla="*/ 63 h 125"/>
              <a:gd name="T96" fmla="*/ 178 w 185"/>
              <a:gd name="T97" fmla="*/ 120 h 125"/>
              <a:gd name="T98" fmla="*/ 97 w 185"/>
              <a:gd name="T99" fmla="*/ 79 h 125"/>
              <a:gd name="T100" fmla="*/ 91 w 185"/>
              <a:gd name="T101" fmla="*/ 79 h 125"/>
              <a:gd name="T102" fmla="*/ 97 w 185"/>
              <a:gd name="T103" fmla="*/ 92 h 125"/>
              <a:gd name="T104" fmla="*/ 91 w 185"/>
              <a:gd name="T105" fmla="*/ 107 h 125"/>
              <a:gd name="T106" fmla="*/ 91 w 185"/>
              <a:gd name="T107" fmla="*/ 94 h 125"/>
              <a:gd name="T108" fmla="*/ 40 w 185"/>
              <a:gd name="T109" fmla="*/ 12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5" h="125">
                <a:moveTo>
                  <a:pt x="91" y="8"/>
                </a:moveTo>
                <a:cubicBezTo>
                  <a:pt x="92" y="9"/>
                  <a:pt x="94" y="9"/>
                  <a:pt x="96" y="9"/>
                </a:cubicBezTo>
                <a:cubicBezTo>
                  <a:pt x="97" y="6"/>
                  <a:pt x="96" y="4"/>
                  <a:pt x="98" y="2"/>
                </a:cubicBezTo>
                <a:cubicBezTo>
                  <a:pt x="123" y="1"/>
                  <a:pt x="151" y="0"/>
                  <a:pt x="177" y="3"/>
                </a:cubicBezTo>
                <a:cubicBezTo>
                  <a:pt x="179" y="6"/>
                  <a:pt x="181" y="8"/>
                  <a:pt x="185" y="8"/>
                </a:cubicBezTo>
                <a:cubicBezTo>
                  <a:pt x="182" y="32"/>
                  <a:pt x="185" y="56"/>
                  <a:pt x="184" y="82"/>
                </a:cubicBezTo>
                <a:cubicBezTo>
                  <a:pt x="184" y="92"/>
                  <a:pt x="185" y="105"/>
                  <a:pt x="185" y="116"/>
                </a:cubicBezTo>
                <a:cubicBezTo>
                  <a:pt x="183" y="118"/>
                  <a:pt x="179" y="119"/>
                  <a:pt x="180" y="123"/>
                </a:cubicBezTo>
                <a:cubicBezTo>
                  <a:pt x="160" y="124"/>
                  <a:pt x="138" y="120"/>
                  <a:pt x="118" y="119"/>
                </a:cubicBezTo>
                <a:cubicBezTo>
                  <a:pt x="111" y="119"/>
                  <a:pt x="104" y="119"/>
                  <a:pt x="98" y="118"/>
                </a:cubicBezTo>
                <a:cubicBezTo>
                  <a:pt x="97" y="116"/>
                  <a:pt x="98" y="113"/>
                  <a:pt x="98" y="110"/>
                </a:cubicBezTo>
                <a:cubicBezTo>
                  <a:pt x="96" y="109"/>
                  <a:pt x="94" y="110"/>
                  <a:pt x="92" y="109"/>
                </a:cubicBezTo>
                <a:cubicBezTo>
                  <a:pt x="92" y="111"/>
                  <a:pt x="92" y="115"/>
                  <a:pt x="92" y="118"/>
                </a:cubicBezTo>
                <a:cubicBezTo>
                  <a:pt x="64" y="120"/>
                  <a:pt x="37" y="124"/>
                  <a:pt x="9" y="125"/>
                </a:cubicBezTo>
                <a:cubicBezTo>
                  <a:pt x="8" y="123"/>
                  <a:pt x="5" y="122"/>
                  <a:pt x="4" y="120"/>
                </a:cubicBezTo>
                <a:cubicBezTo>
                  <a:pt x="2" y="116"/>
                  <a:pt x="3" y="107"/>
                  <a:pt x="3" y="102"/>
                </a:cubicBezTo>
                <a:cubicBezTo>
                  <a:pt x="3" y="71"/>
                  <a:pt x="0" y="35"/>
                  <a:pt x="2" y="2"/>
                </a:cubicBezTo>
                <a:cubicBezTo>
                  <a:pt x="4" y="1"/>
                  <a:pt x="4" y="4"/>
                  <a:pt x="5" y="4"/>
                </a:cubicBezTo>
                <a:cubicBezTo>
                  <a:pt x="7" y="4"/>
                  <a:pt x="8" y="3"/>
                  <a:pt x="9" y="2"/>
                </a:cubicBezTo>
                <a:cubicBezTo>
                  <a:pt x="35" y="2"/>
                  <a:pt x="62" y="3"/>
                  <a:pt x="89" y="1"/>
                </a:cubicBezTo>
                <a:cubicBezTo>
                  <a:pt x="92" y="2"/>
                  <a:pt x="90" y="5"/>
                  <a:pt x="91" y="8"/>
                </a:cubicBezTo>
                <a:close/>
                <a:moveTo>
                  <a:pt x="98" y="5"/>
                </a:moveTo>
                <a:cubicBezTo>
                  <a:pt x="98" y="6"/>
                  <a:pt x="99" y="7"/>
                  <a:pt x="99" y="8"/>
                </a:cubicBezTo>
                <a:cubicBezTo>
                  <a:pt x="101" y="7"/>
                  <a:pt x="105" y="6"/>
                  <a:pt x="106" y="10"/>
                </a:cubicBezTo>
                <a:cubicBezTo>
                  <a:pt x="105" y="11"/>
                  <a:pt x="105" y="13"/>
                  <a:pt x="102" y="13"/>
                </a:cubicBezTo>
                <a:cubicBezTo>
                  <a:pt x="101" y="13"/>
                  <a:pt x="100" y="10"/>
                  <a:pt x="99" y="11"/>
                </a:cubicBezTo>
                <a:cubicBezTo>
                  <a:pt x="98" y="14"/>
                  <a:pt x="99" y="17"/>
                  <a:pt x="98" y="19"/>
                </a:cubicBezTo>
                <a:cubicBezTo>
                  <a:pt x="101" y="20"/>
                  <a:pt x="104" y="17"/>
                  <a:pt x="106" y="20"/>
                </a:cubicBezTo>
                <a:cubicBezTo>
                  <a:pt x="106" y="22"/>
                  <a:pt x="105" y="23"/>
                  <a:pt x="103" y="23"/>
                </a:cubicBezTo>
                <a:cubicBezTo>
                  <a:pt x="102" y="23"/>
                  <a:pt x="101" y="21"/>
                  <a:pt x="98" y="22"/>
                </a:cubicBezTo>
                <a:cubicBezTo>
                  <a:pt x="98" y="25"/>
                  <a:pt x="98" y="28"/>
                  <a:pt x="99" y="30"/>
                </a:cubicBezTo>
                <a:cubicBezTo>
                  <a:pt x="101" y="29"/>
                  <a:pt x="107" y="27"/>
                  <a:pt x="107" y="31"/>
                </a:cubicBezTo>
                <a:cubicBezTo>
                  <a:pt x="106" y="34"/>
                  <a:pt x="101" y="32"/>
                  <a:pt x="99" y="32"/>
                </a:cubicBezTo>
                <a:cubicBezTo>
                  <a:pt x="99" y="37"/>
                  <a:pt x="98" y="41"/>
                  <a:pt x="100" y="43"/>
                </a:cubicBezTo>
                <a:cubicBezTo>
                  <a:pt x="101" y="42"/>
                  <a:pt x="107" y="40"/>
                  <a:pt x="107" y="45"/>
                </a:cubicBezTo>
                <a:cubicBezTo>
                  <a:pt x="105" y="47"/>
                  <a:pt x="102" y="46"/>
                  <a:pt x="99" y="46"/>
                </a:cubicBezTo>
                <a:cubicBezTo>
                  <a:pt x="99" y="49"/>
                  <a:pt x="99" y="51"/>
                  <a:pt x="99" y="54"/>
                </a:cubicBezTo>
                <a:cubicBezTo>
                  <a:pt x="101" y="54"/>
                  <a:pt x="102" y="54"/>
                  <a:pt x="104" y="53"/>
                </a:cubicBezTo>
                <a:cubicBezTo>
                  <a:pt x="106" y="54"/>
                  <a:pt x="108" y="58"/>
                  <a:pt x="104" y="59"/>
                </a:cubicBezTo>
                <a:cubicBezTo>
                  <a:pt x="102" y="58"/>
                  <a:pt x="102" y="56"/>
                  <a:pt x="99" y="56"/>
                </a:cubicBezTo>
                <a:cubicBezTo>
                  <a:pt x="99" y="60"/>
                  <a:pt x="99" y="62"/>
                  <a:pt x="99" y="66"/>
                </a:cubicBezTo>
                <a:cubicBezTo>
                  <a:pt x="101" y="67"/>
                  <a:pt x="102" y="66"/>
                  <a:pt x="105" y="66"/>
                </a:cubicBezTo>
                <a:cubicBezTo>
                  <a:pt x="106" y="67"/>
                  <a:pt x="106" y="70"/>
                  <a:pt x="104" y="71"/>
                </a:cubicBezTo>
                <a:cubicBezTo>
                  <a:pt x="101" y="71"/>
                  <a:pt x="102" y="69"/>
                  <a:pt x="99" y="69"/>
                </a:cubicBezTo>
                <a:cubicBezTo>
                  <a:pt x="99" y="72"/>
                  <a:pt x="99" y="75"/>
                  <a:pt x="99" y="79"/>
                </a:cubicBezTo>
                <a:cubicBezTo>
                  <a:pt x="104" y="75"/>
                  <a:pt x="109" y="82"/>
                  <a:pt x="104" y="83"/>
                </a:cubicBezTo>
                <a:cubicBezTo>
                  <a:pt x="102" y="83"/>
                  <a:pt x="102" y="81"/>
                  <a:pt x="99" y="81"/>
                </a:cubicBezTo>
                <a:cubicBezTo>
                  <a:pt x="98" y="84"/>
                  <a:pt x="99" y="89"/>
                  <a:pt x="99" y="92"/>
                </a:cubicBezTo>
                <a:cubicBezTo>
                  <a:pt x="102" y="90"/>
                  <a:pt x="107" y="90"/>
                  <a:pt x="107" y="94"/>
                </a:cubicBezTo>
                <a:cubicBezTo>
                  <a:pt x="106" y="95"/>
                  <a:pt x="106" y="96"/>
                  <a:pt x="104" y="96"/>
                </a:cubicBezTo>
                <a:cubicBezTo>
                  <a:pt x="101" y="97"/>
                  <a:pt x="102" y="93"/>
                  <a:pt x="99" y="94"/>
                </a:cubicBezTo>
                <a:cubicBezTo>
                  <a:pt x="99" y="100"/>
                  <a:pt x="99" y="103"/>
                  <a:pt x="100" y="108"/>
                </a:cubicBezTo>
                <a:cubicBezTo>
                  <a:pt x="102" y="107"/>
                  <a:pt x="102" y="105"/>
                  <a:pt x="104" y="105"/>
                </a:cubicBezTo>
                <a:cubicBezTo>
                  <a:pt x="107" y="106"/>
                  <a:pt x="108" y="110"/>
                  <a:pt x="104" y="111"/>
                </a:cubicBezTo>
                <a:cubicBezTo>
                  <a:pt x="103" y="111"/>
                  <a:pt x="102" y="109"/>
                  <a:pt x="100" y="109"/>
                </a:cubicBezTo>
                <a:cubicBezTo>
                  <a:pt x="99" y="111"/>
                  <a:pt x="100" y="114"/>
                  <a:pt x="100" y="115"/>
                </a:cubicBezTo>
                <a:cubicBezTo>
                  <a:pt x="124" y="116"/>
                  <a:pt x="152" y="116"/>
                  <a:pt x="173" y="116"/>
                </a:cubicBezTo>
                <a:cubicBezTo>
                  <a:pt x="176" y="77"/>
                  <a:pt x="175" y="38"/>
                  <a:pt x="176" y="6"/>
                </a:cubicBezTo>
                <a:cubicBezTo>
                  <a:pt x="150" y="2"/>
                  <a:pt x="124" y="3"/>
                  <a:pt x="98" y="5"/>
                </a:cubicBezTo>
                <a:close/>
                <a:moveTo>
                  <a:pt x="11" y="5"/>
                </a:moveTo>
                <a:cubicBezTo>
                  <a:pt x="11" y="43"/>
                  <a:pt x="14" y="80"/>
                  <a:pt x="12" y="117"/>
                </a:cubicBezTo>
                <a:cubicBezTo>
                  <a:pt x="24" y="118"/>
                  <a:pt x="31" y="118"/>
                  <a:pt x="46" y="118"/>
                </a:cubicBezTo>
                <a:cubicBezTo>
                  <a:pt x="60" y="118"/>
                  <a:pt x="75" y="117"/>
                  <a:pt x="89" y="115"/>
                </a:cubicBezTo>
                <a:cubicBezTo>
                  <a:pt x="90" y="112"/>
                  <a:pt x="90" y="112"/>
                  <a:pt x="89" y="109"/>
                </a:cubicBezTo>
                <a:cubicBezTo>
                  <a:pt x="85" y="109"/>
                  <a:pt x="80" y="110"/>
                  <a:pt x="80" y="106"/>
                </a:cubicBezTo>
                <a:cubicBezTo>
                  <a:pt x="80" y="105"/>
                  <a:pt x="81" y="104"/>
                  <a:pt x="82" y="104"/>
                </a:cubicBezTo>
                <a:cubicBezTo>
                  <a:pt x="85" y="103"/>
                  <a:pt x="85" y="107"/>
                  <a:pt x="88" y="107"/>
                </a:cubicBezTo>
                <a:cubicBezTo>
                  <a:pt x="89" y="103"/>
                  <a:pt x="89" y="97"/>
                  <a:pt x="89" y="94"/>
                </a:cubicBezTo>
                <a:cubicBezTo>
                  <a:pt x="85" y="94"/>
                  <a:pt x="80" y="95"/>
                  <a:pt x="80" y="90"/>
                </a:cubicBezTo>
                <a:cubicBezTo>
                  <a:pt x="84" y="86"/>
                  <a:pt x="85" y="93"/>
                  <a:pt x="89" y="92"/>
                </a:cubicBezTo>
                <a:cubicBezTo>
                  <a:pt x="90" y="89"/>
                  <a:pt x="89" y="83"/>
                  <a:pt x="89" y="81"/>
                </a:cubicBezTo>
                <a:cubicBezTo>
                  <a:pt x="85" y="81"/>
                  <a:pt x="80" y="83"/>
                  <a:pt x="80" y="78"/>
                </a:cubicBezTo>
                <a:cubicBezTo>
                  <a:pt x="81" y="77"/>
                  <a:pt x="82" y="77"/>
                  <a:pt x="83" y="77"/>
                </a:cubicBezTo>
                <a:cubicBezTo>
                  <a:pt x="86" y="77"/>
                  <a:pt x="85" y="80"/>
                  <a:pt x="89" y="79"/>
                </a:cubicBezTo>
                <a:cubicBezTo>
                  <a:pt x="89" y="76"/>
                  <a:pt x="89" y="73"/>
                  <a:pt x="89" y="69"/>
                </a:cubicBezTo>
                <a:cubicBezTo>
                  <a:pt x="86" y="69"/>
                  <a:pt x="82" y="70"/>
                  <a:pt x="81" y="68"/>
                </a:cubicBezTo>
                <a:cubicBezTo>
                  <a:pt x="81" y="67"/>
                  <a:pt x="80" y="67"/>
                  <a:pt x="80" y="65"/>
                </a:cubicBezTo>
                <a:cubicBezTo>
                  <a:pt x="84" y="62"/>
                  <a:pt x="86" y="67"/>
                  <a:pt x="88" y="67"/>
                </a:cubicBezTo>
                <a:cubicBezTo>
                  <a:pt x="89" y="65"/>
                  <a:pt x="89" y="58"/>
                  <a:pt x="88" y="56"/>
                </a:cubicBezTo>
                <a:cubicBezTo>
                  <a:pt x="85" y="55"/>
                  <a:pt x="84" y="57"/>
                  <a:pt x="82" y="56"/>
                </a:cubicBezTo>
                <a:cubicBezTo>
                  <a:pt x="81" y="55"/>
                  <a:pt x="80" y="53"/>
                  <a:pt x="81" y="52"/>
                </a:cubicBezTo>
                <a:cubicBezTo>
                  <a:pt x="85" y="50"/>
                  <a:pt x="85" y="55"/>
                  <a:pt x="88" y="53"/>
                </a:cubicBezTo>
                <a:cubicBezTo>
                  <a:pt x="88" y="51"/>
                  <a:pt x="89" y="47"/>
                  <a:pt x="88" y="45"/>
                </a:cubicBezTo>
                <a:cubicBezTo>
                  <a:pt x="86" y="45"/>
                  <a:pt x="84" y="46"/>
                  <a:pt x="82" y="45"/>
                </a:cubicBezTo>
                <a:cubicBezTo>
                  <a:pt x="82" y="44"/>
                  <a:pt x="80" y="43"/>
                  <a:pt x="80" y="41"/>
                </a:cubicBezTo>
                <a:cubicBezTo>
                  <a:pt x="83" y="38"/>
                  <a:pt x="85" y="42"/>
                  <a:pt x="88" y="42"/>
                </a:cubicBezTo>
                <a:cubicBezTo>
                  <a:pt x="89" y="40"/>
                  <a:pt x="89" y="35"/>
                  <a:pt x="88" y="33"/>
                </a:cubicBezTo>
                <a:cubicBezTo>
                  <a:pt x="85" y="34"/>
                  <a:pt x="80" y="34"/>
                  <a:pt x="80" y="30"/>
                </a:cubicBezTo>
                <a:cubicBezTo>
                  <a:pt x="83" y="26"/>
                  <a:pt x="85" y="30"/>
                  <a:pt x="88" y="31"/>
                </a:cubicBezTo>
                <a:cubicBezTo>
                  <a:pt x="89" y="27"/>
                  <a:pt x="88" y="25"/>
                  <a:pt x="88" y="21"/>
                </a:cubicBezTo>
                <a:cubicBezTo>
                  <a:pt x="85" y="20"/>
                  <a:pt x="84" y="23"/>
                  <a:pt x="83" y="22"/>
                </a:cubicBezTo>
                <a:cubicBezTo>
                  <a:pt x="81" y="21"/>
                  <a:pt x="81" y="20"/>
                  <a:pt x="80" y="19"/>
                </a:cubicBezTo>
                <a:cubicBezTo>
                  <a:pt x="81" y="16"/>
                  <a:pt x="85" y="19"/>
                  <a:pt x="88" y="18"/>
                </a:cubicBezTo>
                <a:cubicBezTo>
                  <a:pt x="88" y="16"/>
                  <a:pt x="88" y="12"/>
                  <a:pt x="88" y="11"/>
                </a:cubicBezTo>
                <a:cubicBezTo>
                  <a:pt x="85" y="11"/>
                  <a:pt x="85" y="11"/>
                  <a:pt x="82" y="12"/>
                </a:cubicBezTo>
                <a:cubicBezTo>
                  <a:pt x="81" y="11"/>
                  <a:pt x="79" y="10"/>
                  <a:pt x="79" y="8"/>
                </a:cubicBezTo>
                <a:cubicBezTo>
                  <a:pt x="82" y="5"/>
                  <a:pt x="85" y="9"/>
                  <a:pt x="88" y="9"/>
                </a:cubicBezTo>
                <a:cubicBezTo>
                  <a:pt x="88" y="7"/>
                  <a:pt x="88" y="5"/>
                  <a:pt x="88" y="4"/>
                </a:cubicBezTo>
                <a:cubicBezTo>
                  <a:pt x="64" y="5"/>
                  <a:pt x="35" y="4"/>
                  <a:pt x="11" y="5"/>
                </a:cubicBezTo>
                <a:close/>
                <a:moveTo>
                  <a:pt x="9" y="118"/>
                </a:moveTo>
                <a:cubicBezTo>
                  <a:pt x="12" y="81"/>
                  <a:pt x="9" y="43"/>
                  <a:pt x="8" y="7"/>
                </a:cubicBezTo>
                <a:cubicBezTo>
                  <a:pt x="8" y="6"/>
                  <a:pt x="8" y="6"/>
                  <a:pt x="7" y="6"/>
                </a:cubicBezTo>
                <a:cubicBezTo>
                  <a:pt x="7" y="47"/>
                  <a:pt x="9" y="81"/>
                  <a:pt x="9" y="118"/>
                </a:cubicBezTo>
                <a:close/>
                <a:moveTo>
                  <a:pt x="4" y="58"/>
                </a:moveTo>
                <a:cubicBezTo>
                  <a:pt x="5" y="80"/>
                  <a:pt x="4" y="102"/>
                  <a:pt x="7" y="119"/>
                </a:cubicBezTo>
                <a:cubicBezTo>
                  <a:pt x="7" y="82"/>
                  <a:pt x="6" y="47"/>
                  <a:pt x="4" y="8"/>
                </a:cubicBezTo>
                <a:cubicBezTo>
                  <a:pt x="3" y="24"/>
                  <a:pt x="4" y="41"/>
                  <a:pt x="4" y="58"/>
                </a:cubicBezTo>
                <a:close/>
                <a:moveTo>
                  <a:pt x="179" y="11"/>
                </a:moveTo>
                <a:cubicBezTo>
                  <a:pt x="178" y="25"/>
                  <a:pt x="177" y="44"/>
                  <a:pt x="178" y="60"/>
                </a:cubicBezTo>
                <a:cubicBezTo>
                  <a:pt x="178" y="61"/>
                  <a:pt x="178" y="60"/>
                  <a:pt x="178" y="60"/>
                </a:cubicBezTo>
                <a:cubicBezTo>
                  <a:pt x="180" y="43"/>
                  <a:pt x="177" y="24"/>
                  <a:pt x="180" y="10"/>
                </a:cubicBezTo>
                <a:cubicBezTo>
                  <a:pt x="179" y="10"/>
                  <a:pt x="179" y="10"/>
                  <a:pt x="179" y="10"/>
                </a:cubicBezTo>
                <a:cubicBezTo>
                  <a:pt x="179" y="10"/>
                  <a:pt x="179" y="11"/>
                  <a:pt x="179" y="11"/>
                </a:cubicBezTo>
                <a:close/>
                <a:moveTo>
                  <a:pt x="90" y="11"/>
                </a:moveTo>
                <a:cubicBezTo>
                  <a:pt x="90" y="15"/>
                  <a:pt x="90" y="16"/>
                  <a:pt x="90" y="18"/>
                </a:cubicBezTo>
                <a:cubicBezTo>
                  <a:pt x="92" y="19"/>
                  <a:pt x="94" y="19"/>
                  <a:pt x="96" y="19"/>
                </a:cubicBezTo>
                <a:cubicBezTo>
                  <a:pt x="96" y="17"/>
                  <a:pt x="96" y="14"/>
                  <a:pt x="96" y="11"/>
                </a:cubicBezTo>
                <a:cubicBezTo>
                  <a:pt x="95" y="12"/>
                  <a:pt x="92" y="10"/>
                  <a:pt x="90" y="11"/>
                </a:cubicBezTo>
                <a:close/>
                <a:moveTo>
                  <a:pt x="181" y="116"/>
                </a:moveTo>
                <a:cubicBezTo>
                  <a:pt x="183" y="115"/>
                  <a:pt x="182" y="111"/>
                  <a:pt x="182" y="109"/>
                </a:cubicBezTo>
                <a:cubicBezTo>
                  <a:pt x="183" y="78"/>
                  <a:pt x="181" y="41"/>
                  <a:pt x="183" y="12"/>
                </a:cubicBezTo>
                <a:cubicBezTo>
                  <a:pt x="183" y="11"/>
                  <a:pt x="182" y="11"/>
                  <a:pt x="182" y="11"/>
                </a:cubicBezTo>
                <a:cubicBezTo>
                  <a:pt x="179" y="44"/>
                  <a:pt x="181" y="81"/>
                  <a:pt x="181" y="116"/>
                </a:cubicBezTo>
                <a:close/>
                <a:moveTo>
                  <a:pt x="91" y="31"/>
                </a:moveTo>
                <a:cubicBezTo>
                  <a:pt x="93" y="31"/>
                  <a:pt x="94" y="30"/>
                  <a:pt x="96" y="30"/>
                </a:cubicBezTo>
                <a:cubicBezTo>
                  <a:pt x="96" y="26"/>
                  <a:pt x="96" y="25"/>
                  <a:pt x="96" y="22"/>
                </a:cubicBezTo>
                <a:cubicBezTo>
                  <a:pt x="94" y="21"/>
                  <a:pt x="93" y="21"/>
                  <a:pt x="91" y="21"/>
                </a:cubicBezTo>
                <a:cubicBezTo>
                  <a:pt x="90" y="23"/>
                  <a:pt x="91" y="27"/>
                  <a:pt x="91" y="31"/>
                </a:cubicBezTo>
                <a:close/>
                <a:moveTo>
                  <a:pt x="91" y="43"/>
                </a:moveTo>
                <a:cubicBezTo>
                  <a:pt x="93" y="43"/>
                  <a:pt x="95" y="43"/>
                  <a:pt x="97" y="43"/>
                </a:cubicBezTo>
                <a:cubicBezTo>
                  <a:pt x="97" y="38"/>
                  <a:pt x="97" y="37"/>
                  <a:pt x="96" y="33"/>
                </a:cubicBezTo>
                <a:cubicBezTo>
                  <a:pt x="88" y="32"/>
                  <a:pt x="91" y="37"/>
                  <a:pt x="91" y="43"/>
                </a:cubicBezTo>
                <a:close/>
                <a:moveTo>
                  <a:pt x="91" y="53"/>
                </a:moveTo>
                <a:cubicBezTo>
                  <a:pt x="94" y="53"/>
                  <a:pt x="94" y="54"/>
                  <a:pt x="96" y="54"/>
                </a:cubicBezTo>
                <a:cubicBezTo>
                  <a:pt x="98" y="52"/>
                  <a:pt x="96" y="47"/>
                  <a:pt x="97" y="45"/>
                </a:cubicBezTo>
                <a:cubicBezTo>
                  <a:pt x="95" y="45"/>
                  <a:pt x="92" y="45"/>
                  <a:pt x="91" y="45"/>
                </a:cubicBezTo>
                <a:cubicBezTo>
                  <a:pt x="91" y="48"/>
                  <a:pt x="91" y="51"/>
                  <a:pt x="91" y="53"/>
                </a:cubicBezTo>
                <a:close/>
                <a:moveTo>
                  <a:pt x="91" y="66"/>
                </a:moveTo>
                <a:cubicBezTo>
                  <a:pt x="94" y="67"/>
                  <a:pt x="95" y="67"/>
                  <a:pt x="97" y="66"/>
                </a:cubicBezTo>
                <a:cubicBezTo>
                  <a:pt x="97" y="63"/>
                  <a:pt x="97" y="60"/>
                  <a:pt x="97" y="56"/>
                </a:cubicBezTo>
                <a:cubicBezTo>
                  <a:pt x="95" y="56"/>
                  <a:pt x="93" y="56"/>
                  <a:pt x="91" y="56"/>
                </a:cubicBezTo>
                <a:cubicBezTo>
                  <a:pt x="90" y="60"/>
                  <a:pt x="91" y="63"/>
                  <a:pt x="91" y="66"/>
                </a:cubicBezTo>
                <a:close/>
                <a:moveTo>
                  <a:pt x="178" y="62"/>
                </a:moveTo>
                <a:cubicBezTo>
                  <a:pt x="178" y="63"/>
                  <a:pt x="178" y="63"/>
                  <a:pt x="178" y="63"/>
                </a:cubicBezTo>
                <a:cubicBezTo>
                  <a:pt x="176" y="81"/>
                  <a:pt x="178" y="102"/>
                  <a:pt x="176" y="118"/>
                </a:cubicBezTo>
                <a:cubicBezTo>
                  <a:pt x="159" y="119"/>
                  <a:pt x="152" y="117"/>
                  <a:pt x="139" y="119"/>
                </a:cubicBezTo>
                <a:cubicBezTo>
                  <a:pt x="154" y="120"/>
                  <a:pt x="164" y="122"/>
                  <a:pt x="178" y="120"/>
                </a:cubicBezTo>
                <a:cubicBezTo>
                  <a:pt x="179" y="103"/>
                  <a:pt x="179" y="78"/>
                  <a:pt x="178" y="62"/>
                </a:cubicBezTo>
                <a:close/>
                <a:moveTo>
                  <a:pt x="91" y="79"/>
                </a:moveTo>
                <a:cubicBezTo>
                  <a:pt x="94" y="79"/>
                  <a:pt x="96" y="79"/>
                  <a:pt x="97" y="79"/>
                </a:cubicBezTo>
                <a:cubicBezTo>
                  <a:pt x="96" y="75"/>
                  <a:pt x="98" y="71"/>
                  <a:pt x="97" y="69"/>
                </a:cubicBezTo>
                <a:cubicBezTo>
                  <a:pt x="95" y="69"/>
                  <a:pt x="92" y="69"/>
                  <a:pt x="91" y="69"/>
                </a:cubicBezTo>
                <a:cubicBezTo>
                  <a:pt x="91" y="73"/>
                  <a:pt x="91" y="75"/>
                  <a:pt x="91" y="79"/>
                </a:cubicBezTo>
                <a:close/>
                <a:moveTo>
                  <a:pt x="91" y="81"/>
                </a:moveTo>
                <a:cubicBezTo>
                  <a:pt x="91" y="85"/>
                  <a:pt x="91" y="88"/>
                  <a:pt x="91" y="92"/>
                </a:cubicBezTo>
                <a:cubicBezTo>
                  <a:pt x="93" y="92"/>
                  <a:pt x="95" y="92"/>
                  <a:pt x="97" y="92"/>
                </a:cubicBezTo>
                <a:cubicBezTo>
                  <a:pt x="97" y="88"/>
                  <a:pt x="97" y="85"/>
                  <a:pt x="97" y="81"/>
                </a:cubicBezTo>
                <a:cubicBezTo>
                  <a:pt x="95" y="82"/>
                  <a:pt x="92" y="81"/>
                  <a:pt x="91" y="81"/>
                </a:cubicBezTo>
                <a:close/>
                <a:moveTo>
                  <a:pt x="91" y="107"/>
                </a:moveTo>
                <a:cubicBezTo>
                  <a:pt x="93" y="108"/>
                  <a:pt x="96" y="107"/>
                  <a:pt x="98" y="108"/>
                </a:cubicBezTo>
                <a:cubicBezTo>
                  <a:pt x="97" y="104"/>
                  <a:pt x="97" y="99"/>
                  <a:pt x="97" y="94"/>
                </a:cubicBezTo>
                <a:cubicBezTo>
                  <a:pt x="96" y="94"/>
                  <a:pt x="93" y="94"/>
                  <a:pt x="91" y="94"/>
                </a:cubicBezTo>
                <a:cubicBezTo>
                  <a:pt x="91" y="98"/>
                  <a:pt x="91" y="103"/>
                  <a:pt x="91" y="107"/>
                </a:cubicBezTo>
                <a:close/>
                <a:moveTo>
                  <a:pt x="10" y="122"/>
                </a:moveTo>
                <a:cubicBezTo>
                  <a:pt x="21" y="124"/>
                  <a:pt x="31" y="122"/>
                  <a:pt x="40" y="120"/>
                </a:cubicBezTo>
                <a:cubicBezTo>
                  <a:pt x="32" y="119"/>
                  <a:pt x="16" y="121"/>
                  <a:pt x="9" y="119"/>
                </a:cubicBezTo>
                <a:cubicBezTo>
                  <a:pt x="9" y="121"/>
                  <a:pt x="10" y="121"/>
                  <a:pt x="10" y="122"/>
                </a:cubicBezTo>
                <a:close/>
              </a:path>
            </a:pathLst>
          </a:custGeom>
          <a:solidFill>
            <a:schemeClr val="bg1">
              <a:lumMod val="95000"/>
            </a:schemeClr>
          </a:solidFill>
          <a:ln>
            <a:solidFill>
              <a:srgbClr val="4BB08C"/>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 name="TextBox 13"/>
          <p:cNvSpPr txBox="1"/>
          <p:nvPr/>
        </p:nvSpPr>
        <p:spPr>
          <a:xfrm>
            <a:off x="4248249" y="1974992"/>
            <a:ext cx="2397812" cy="3077766"/>
          </a:xfrm>
          <a:prstGeom prst="rect">
            <a:avLst/>
          </a:prstGeom>
          <a:noFill/>
        </p:spPr>
        <p:txBody>
          <a:bodyPr wrap="square" lIns="0" tIns="0" rIns="0" bIns="0" rtlCol="0" anchor="t" anchorCtr="0">
            <a:spAutoFit/>
          </a:bodyPr>
          <a:lstStyle/>
          <a:p>
            <a:pPr defTabSz="1216660">
              <a:spcBef>
                <a:spcPct val="20000"/>
              </a:spcBef>
              <a:defRPr/>
            </a:pPr>
            <a:r>
              <a:rPr lang="en-US" altLang="zh-CN" sz="2000" dirty="0"/>
              <a:t>         </a:t>
            </a:r>
            <a:r>
              <a:rPr lang="zh-CN" altLang="zh-CN" sz="2000" dirty="0"/>
              <a:t>在项目各个阶段严格按照</a:t>
            </a:r>
            <a:r>
              <a:rPr lang="en-US" altLang="zh-CN" sz="2000" dirty="0" err="1"/>
              <a:t>gantt</a:t>
            </a:r>
            <a:r>
              <a:rPr lang="zh-CN" altLang="zh-CN" sz="2000" dirty="0"/>
              <a:t>图所分配的任务在预定的时间内完成，并通过小组会议对组员完成的任务进行质量评审以及对组员进行打分。根据课堂评审情况以及国家标准完成或完善自己所分配的任务</a:t>
            </a:r>
            <a:r>
              <a:rPr lang="zh-CN" altLang="zh-CN" dirty="0"/>
              <a:t>。</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TextBox 13"/>
          <p:cNvSpPr txBox="1"/>
          <p:nvPr/>
        </p:nvSpPr>
        <p:spPr>
          <a:xfrm>
            <a:off x="8062600" y="2068909"/>
            <a:ext cx="2385944" cy="2462213"/>
          </a:xfrm>
          <a:prstGeom prst="rect">
            <a:avLst/>
          </a:prstGeom>
          <a:noFill/>
        </p:spPr>
        <p:txBody>
          <a:bodyPr wrap="square" lIns="0" tIns="0" rIns="0" bIns="0" rtlCol="0" anchor="t" anchorCtr="0">
            <a:spAutoFit/>
          </a:bodyPr>
          <a:lstStyle/>
          <a:p>
            <a:r>
              <a:rPr lang="en-US" altLang="zh-CN" sz="2000" dirty="0"/>
              <a:t>         </a:t>
            </a:r>
            <a:r>
              <a:rPr lang="zh-CN" altLang="zh-CN" sz="2000" dirty="0"/>
              <a:t>若出现某组员工作逾期的情况，即使进行工作的协调，其他有时间的组员应从旁协助。该逾期任务仍由分配到该任务的组员负责，其他组员只起帮助作用。</a:t>
            </a:r>
            <a:endParaRPr lang="zh-CN" altLang="zh-CN" sz="2000" dirty="0"/>
          </a:p>
        </p:txBody>
      </p:sp>
      <p:grpSp>
        <p:nvGrpSpPr>
          <p:cNvPr id="8" name="组合 7"/>
          <p:cNvGrpSpPr/>
          <p:nvPr/>
        </p:nvGrpSpPr>
        <p:grpSpPr>
          <a:xfrm>
            <a:off x="860540" y="3800078"/>
            <a:ext cx="824739" cy="444710"/>
            <a:chOff x="2139951" y="2506663"/>
            <a:chExt cx="354013" cy="168275"/>
          </a:xfrm>
          <a:solidFill>
            <a:srgbClr val="4BB08C"/>
          </a:solidFill>
        </p:grpSpPr>
        <p:sp>
          <p:nvSpPr>
            <p:cNvPr id="9" name="Freeform 167"/>
            <p:cNvSpPr>
              <a:spLocks noEditPoints="1"/>
            </p:cNvSpPr>
            <p:nvPr/>
          </p:nvSpPr>
          <p:spPr bwMode="auto">
            <a:xfrm>
              <a:off x="2139951" y="2506663"/>
              <a:ext cx="65088" cy="57150"/>
            </a:xfrm>
            <a:custGeom>
              <a:avLst/>
              <a:gdLst/>
              <a:ahLst/>
              <a:cxnLst>
                <a:cxn ang="0">
                  <a:pos x="11" y="13"/>
                </a:cxn>
                <a:cxn ang="0">
                  <a:pos x="16" y="14"/>
                </a:cxn>
                <a:cxn ang="0">
                  <a:pos x="20" y="12"/>
                </a:cxn>
                <a:cxn ang="0">
                  <a:pos x="28" y="3"/>
                </a:cxn>
                <a:cxn ang="0">
                  <a:pos x="36" y="1"/>
                </a:cxn>
                <a:cxn ang="0">
                  <a:pos x="54" y="1"/>
                </a:cxn>
                <a:cxn ang="0">
                  <a:pos x="70" y="3"/>
                </a:cxn>
                <a:cxn ang="0">
                  <a:pos x="86" y="10"/>
                </a:cxn>
                <a:cxn ang="0">
                  <a:pos x="101" y="18"/>
                </a:cxn>
                <a:cxn ang="0">
                  <a:pos x="112" y="28"/>
                </a:cxn>
                <a:cxn ang="0">
                  <a:pos x="121" y="41"/>
                </a:cxn>
                <a:cxn ang="0">
                  <a:pos x="124" y="55"/>
                </a:cxn>
                <a:cxn ang="0">
                  <a:pos x="124" y="62"/>
                </a:cxn>
                <a:cxn ang="0">
                  <a:pos x="120" y="75"/>
                </a:cxn>
                <a:cxn ang="0">
                  <a:pos x="110" y="86"/>
                </a:cxn>
                <a:cxn ang="0">
                  <a:pos x="97" y="96"/>
                </a:cxn>
                <a:cxn ang="0">
                  <a:pos x="81" y="103"/>
                </a:cxn>
                <a:cxn ang="0">
                  <a:pos x="64" y="107"/>
                </a:cxn>
                <a:cxn ang="0">
                  <a:pos x="47" y="107"/>
                </a:cxn>
                <a:cxn ang="0">
                  <a:pos x="32" y="103"/>
                </a:cxn>
                <a:cxn ang="0">
                  <a:pos x="18" y="94"/>
                </a:cxn>
                <a:cxn ang="0">
                  <a:pos x="11" y="83"/>
                </a:cxn>
                <a:cxn ang="0">
                  <a:pos x="2" y="64"/>
                </a:cxn>
                <a:cxn ang="0">
                  <a:pos x="1" y="45"/>
                </a:cxn>
                <a:cxn ang="0">
                  <a:pos x="6" y="23"/>
                </a:cxn>
                <a:cxn ang="0">
                  <a:pos x="11" y="13"/>
                </a:cxn>
                <a:cxn ang="0">
                  <a:pos x="58" y="87"/>
                </a:cxn>
                <a:cxn ang="0">
                  <a:pos x="74" y="83"/>
                </a:cxn>
                <a:cxn ang="0">
                  <a:pos x="85" y="75"/>
                </a:cxn>
                <a:cxn ang="0">
                  <a:pos x="91" y="64"/>
                </a:cxn>
                <a:cxn ang="0">
                  <a:pos x="92" y="52"/>
                </a:cxn>
                <a:cxn ang="0">
                  <a:pos x="88" y="42"/>
                </a:cxn>
                <a:cxn ang="0">
                  <a:pos x="79" y="32"/>
                </a:cxn>
                <a:cxn ang="0">
                  <a:pos x="66" y="27"/>
                </a:cxn>
                <a:cxn ang="0">
                  <a:pos x="50" y="27"/>
                </a:cxn>
                <a:cxn ang="0">
                  <a:pos x="43" y="30"/>
                </a:cxn>
                <a:cxn ang="0">
                  <a:pos x="33" y="37"/>
                </a:cxn>
                <a:cxn ang="0">
                  <a:pos x="28" y="46"/>
                </a:cxn>
                <a:cxn ang="0">
                  <a:pos x="27" y="57"/>
                </a:cxn>
                <a:cxn ang="0">
                  <a:pos x="30" y="66"/>
                </a:cxn>
                <a:cxn ang="0">
                  <a:pos x="35" y="75"/>
                </a:cxn>
                <a:cxn ang="0">
                  <a:pos x="43" y="82"/>
                </a:cxn>
                <a:cxn ang="0">
                  <a:pos x="52" y="86"/>
                </a:cxn>
                <a:cxn ang="0">
                  <a:pos x="58" y="87"/>
                </a:cxn>
              </a:cxnLst>
              <a:rect l="0" t="0" r="r" b="b"/>
              <a:pathLst>
                <a:path w="124" h="108">
                  <a:moveTo>
                    <a:pt x="11" y="13"/>
                  </a:moveTo>
                  <a:lnTo>
                    <a:pt x="11" y="13"/>
                  </a:lnTo>
                  <a:lnTo>
                    <a:pt x="13" y="14"/>
                  </a:lnTo>
                  <a:lnTo>
                    <a:pt x="16" y="14"/>
                  </a:lnTo>
                  <a:lnTo>
                    <a:pt x="18" y="13"/>
                  </a:lnTo>
                  <a:lnTo>
                    <a:pt x="20" y="12"/>
                  </a:lnTo>
                  <a:lnTo>
                    <a:pt x="25" y="7"/>
                  </a:lnTo>
                  <a:lnTo>
                    <a:pt x="28" y="3"/>
                  </a:lnTo>
                  <a:lnTo>
                    <a:pt x="28" y="3"/>
                  </a:lnTo>
                  <a:lnTo>
                    <a:pt x="36" y="1"/>
                  </a:lnTo>
                  <a:lnTo>
                    <a:pt x="45" y="0"/>
                  </a:lnTo>
                  <a:lnTo>
                    <a:pt x="54" y="1"/>
                  </a:lnTo>
                  <a:lnTo>
                    <a:pt x="61" y="2"/>
                  </a:lnTo>
                  <a:lnTo>
                    <a:pt x="70" y="3"/>
                  </a:lnTo>
                  <a:lnTo>
                    <a:pt x="78" y="6"/>
                  </a:lnTo>
                  <a:lnTo>
                    <a:pt x="86" y="10"/>
                  </a:lnTo>
                  <a:lnTo>
                    <a:pt x="93" y="13"/>
                  </a:lnTo>
                  <a:lnTo>
                    <a:pt x="101" y="18"/>
                  </a:lnTo>
                  <a:lnTo>
                    <a:pt x="107" y="22"/>
                  </a:lnTo>
                  <a:lnTo>
                    <a:pt x="112" y="28"/>
                  </a:lnTo>
                  <a:lnTo>
                    <a:pt x="117" y="34"/>
                  </a:lnTo>
                  <a:lnTo>
                    <a:pt x="121" y="41"/>
                  </a:lnTo>
                  <a:lnTo>
                    <a:pt x="123" y="47"/>
                  </a:lnTo>
                  <a:lnTo>
                    <a:pt x="124" y="55"/>
                  </a:lnTo>
                  <a:lnTo>
                    <a:pt x="124" y="62"/>
                  </a:lnTo>
                  <a:lnTo>
                    <a:pt x="124" y="62"/>
                  </a:lnTo>
                  <a:lnTo>
                    <a:pt x="122" y="68"/>
                  </a:lnTo>
                  <a:lnTo>
                    <a:pt x="120" y="75"/>
                  </a:lnTo>
                  <a:lnTo>
                    <a:pt x="116" y="80"/>
                  </a:lnTo>
                  <a:lnTo>
                    <a:pt x="110" y="86"/>
                  </a:lnTo>
                  <a:lnTo>
                    <a:pt x="104" y="91"/>
                  </a:lnTo>
                  <a:lnTo>
                    <a:pt x="97" y="96"/>
                  </a:lnTo>
                  <a:lnTo>
                    <a:pt x="90" y="100"/>
                  </a:lnTo>
                  <a:lnTo>
                    <a:pt x="81" y="103"/>
                  </a:lnTo>
                  <a:lnTo>
                    <a:pt x="73" y="106"/>
                  </a:lnTo>
                  <a:lnTo>
                    <a:pt x="64" y="107"/>
                  </a:lnTo>
                  <a:lnTo>
                    <a:pt x="56" y="108"/>
                  </a:lnTo>
                  <a:lnTo>
                    <a:pt x="47" y="107"/>
                  </a:lnTo>
                  <a:lnTo>
                    <a:pt x="40" y="106"/>
                  </a:lnTo>
                  <a:lnTo>
                    <a:pt x="32" y="103"/>
                  </a:lnTo>
                  <a:lnTo>
                    <a:pt x="25" y="100"/>
                  </a:lnTo>
                  <a:lnTo>
                    <a:pt x="18" y="94"/>
                  </a:lnTo>
                  <a:lnTo>
                    <a:pt x="18" y="94"/>
                  </a:lnTo>
                  <a:lnTo>
                    <a:pt x="11" y="83"/>
                  </a:lnTo>
                  <a:lnTo>
                    <a:pt x="5" y="74"/>
                  </a:lnTo>
                  <a:lnTo>
                    <a:pt x="2" y="64"/>
                  </a:lnTo>
                  <a:lnTo>
                    <a:pt x="0" y="55"/>
                  </a:lnTo>
                  <a:lnTo>
                    <a:pt x="1" y="45"/>
                  </a:lnTo>
                  <a:lnTo>
                    <a:pt x="3" y="34"/>
                  </a:lnTo>
                  <a:lnTo>
                    <a:pt x="6" y="23"/>
                  </a:lnTo>
                  <a:lnTo>
                    <a:pt x="11" y="13"/>
                  </a:lnTo>
                  <a:lnTo>
                    <a:pt x="11" y="13"/>
                  </a:lnTo>
                  <a:close/>
                  <a:moveTo>
                    <a:pt x="58" y="87"/>
                  </a:moveTo>
                  <a:lnTo>
                    <a:pt x="58" y="87"/>
                  </a:lnTo>
                  <a:lnTo>
                    <a:pt x="66" y="86"/>
                  </a:lnTo>
                  <a:lnTo>
                    <a:pt x="74" y="83"/>
                  </a:lnTo>
                  <a:lnTo>
                    <a:pt x="80" y="79"/>
                  </a:lnTo>
                  <a:lnTo>
                    <a:pt x="85" y="75"/>
                  </a:lnTo>
                  <a:lnTo>
                    <a:pt x="89" y="70"/>
                  </a:lnTo>
                  <a:lnTo>
                    <a:pt x="91" y="64"/>
                  </a:lnTo>
                  <a:lnTo>
                    <a:pt x="92" y="59"/>
                  </a:lnTo>
                  <a:lnTo>
                    <a:pt x="92" y="52"/>
                  </a:lnTo>
                  <a:lnTo>
                    <a:pt x="90" y="47"/>
                  </a:lnTo>
                  <a:lnTo>
                    <a:pt x="88" y="42"/>
                  </a:lnTo>
                  <a:lnTo>
                    <a:pt x="84" y="36"/>
                  </a:lnTo>
                  <a:lnTo>
                    <a:pt x="79" y="32"/>
                  </a:lnTo>
                  <a:lnTo>
                    <a:pt x="74" y="29"/>
                  </a:lnTo>
                  <a:lnTo>
                    <a:pt x="66" y="27"/>
                  </a:lnTo>
                  <a:lnTo>
                    <a:pt x="59" y="27"/>
                  </a:lnTo>
                  <a:lnTo>
                    <a:pt x="50" y="27"/>
                  </a:lnTo>
                  <a:lnTo>
                    <a:pt x="50" y="27"/>
                  </a:lnTo>
                  <a:lnTo>
                    <a:pt x="43" y="30"/>
                  </a:lnTo>
                  <a:lnTo>
                    <a:pt x="37" y="33"/>
                  </a:lnTo>
                  <a:lnTo>
                    <a:pt x="33" y="37"/>
                  </a:lnTo>
                  <a:lnTo>
                    <a:pt x="30" y="42"/>
                  </a:lnTo>
                  <a:lnTo>
                    <a:pt x="28" y="46"/>
                  </a:lnTo>
                  <a:lnTo>
                    <a:pt x="27" y="51"/>
                  </a:lnTo>
                  <a:lnTo>
                    <a:pt x="27" y="57"/>
                  </a:lnTo>
                  <a:lnTo>
                    <a:pt x="28" y="62"/>
                  </a:lnTo>
                  <a:lnTo>
                    <a:pt x="30" y="66"/>
                  </a:lnTo>
                  <a:lnTo>
                    <a:pt x="32" y="71"/>
                  </a:lnTo>
                  <a:lnTo>
                    <a:pt x="35" y="75"/>
                  </a:lnTo>
                  <a:lnTo>
                    <a:pt x="39" y="79"/>
                  </a:lnTo>
                  <a:lnTo>
                    <a:pt x="43" y="82"/>
                  </a:lnTo>
                  <a:lnTo>
                    <a:pt x="48" y="85"/>
                  </a:lnTo>
                  <a:lnTo>
                    <a:pt x="52" y="86"/>
                  </a:lnTo>
                  <a:lnTo>
                    <a:pt x="58" y="87"/>
                  </a:lnTo>
                  <a:lnTo>
                    <a:pt x="58" y="87"/>
                  </a:lnTo>
                  <a:close/>
                </a:path>
              </a:pathLst>
            </a:custGeom>
            <a:grpFill/>
            <a:ln w="9525">
              <a:solidFill>
                <a:srgbClr val="4BB08C"/>
              </a:solidFill>
              <a:round/>
            </a:ln>
          </p:spPr>
          <p:txBody>
            <a:bodyPr vert="horz" wrap="square" lIns="91440" tIns="45720" rIns="91440" bIns="45720" numCol="1" anchor="t" anchorCtr="0" compatLnSpc="1"/>
            <a:lstStyle/>
            <a:p>
              <a:endParaRPr lang="zh-CN" altLang="en-US"/>
            </a:p>
          </p:txBody>
        </p:sp>
        <p:sp>
          <p:nvSpPr>
            <p:cNvPr id="11" name="Freeform 170"/>
            <p:cNvSpPr/>
            <p:nvPr/>
          </p:nvSpPr>
          <p:spPr bwMode="auto">
            <a:xfrm>
              <a:off x="2470151" y="2649538"/>
              <a:ext cx="23813" cy="25400"/>
            </a:xfrm>
            <a:custGeom>
              <a:avLst/>
              <a:gdLst/>
              <a:ahLst/>
              <a:cxnLst>
                <a:cxn ang="0">
                  <a:pos x="34" y="1"/>
                </a:cxn>
                <a:cxn ang="0">
                  <a:pos x="34" y="1"/>
                </a:cxn>
                <a:cxn ang="0">
                  <a:pos x="40" y="7"/>
                </a:cxn>
                <a:cxn ang="0">
                  <a:pos x="43" y="14"/>
                </a:cxn>
                <a:cxn ang="0">
                  <a:pos x="45" y="19"/>
                </a:cxn>
                <a:cxn ang="0">
                  <a:pos x="45" y="25"/>
                </a:cxn>
                <a:cxn ang="0">
                  <a:pos x="43" y="31"/>
                </a:cxn>
                <a:cxn ang="0">
                  <a:pos x="41" y="35"/>
                </a:cxn>
                <a:cxn ang="0">
                  <a:pos x="38" y="39"/>
                </a:cxn>
                <a:cxn ang="0">
                  <a:pos x="33" y="43"/>
                </a:cxn>
                <a:cxn ang="0">
                  <a:pos x="28" y="46"/>
                </a:cxn>
                <a:cxn ang="0">
                  <a:pos x="23" y="48"/>
                </a:cxn>
                <a:cxn ang="0">
                  <a:pos x="18" y="48"/>
                </a:cxn>
                <a:cxn ang="0">
                  <a:pos x="13" y="47"/>
                </a:cxn>
                <a:cxn ang="0">
                  <a:pos x="9" y="46"/>
                </a:cxn>
                <a:cxn ang="0">
                  <a:pos x="6" y="42"/>
                </a:cxn>
                <a:cxn ang="0">
                  <a:pos x="2" y="37"/>
                </a:cxn>
                <a:cxn ang="0">
                  <a:pos x="0" y="30"/>
                </a:cxn>
                <a:cxn ang="0">
                  <a:pos x="0" y="30"/>
                </a:cxn>
                <a:cxn ang="0">
                  <a:pos x="0" y="22"/>
                </a:cxn>
                <a:cxn ang="0">
                  <a:pos x="2" y="16"/>
                </a:cxn>
                <a:cxn ang="0">
                  <a:pos x="6" y="10"/>
                </a:cxn>
                <a:cxn ang="0">
                  <a:pos x="10" y="6"/>
                </a:cxn>
                <a:cxn ang="0">
                  <a:pos x="16" y="3"/>
                </a:cxn>
                <a:cxn ang="0">
                  <a:pos x="22" y="1"/>
                </a:cxn>
                <a:cxn ang="0">
                  <a:pos x="28" y="0"/>
                </a:cxn>
                <a:cxn ang="0">
                  <a:pos x="34" y="1"/>
                </a:cxn>
                <a:cxn ang="0">
                  <a:pos x="34" y="1"/>
                </a:cxn>
              </a:cxnLst>
              <a:rect l="0" t="0" r="r" b="b"/>
              <a:pathLst>
                <a:path w="45" h="48">
                  <a:moveTo>
                    <a:pt x="34" y="1"/>
                  </a:moveTo>
                  <a:lnTo>
                    <a:pt x="34" y="1"/>
                  </a:lnTo>
                  <a:lnTo>
                    <a:pt x="40" y="7"/>
                  </a:lnTo>
                  <a:lnTo>
                    <a:pt x="43" y="14"/>
                  </a:lnTo>
                  <a:lnTo>
                    <a:pt x="45" y="19"/>
                  </a:lnTo>
                  <a:lnTo>
                    <a:pt x="45" y="25"/>
                  </a:lnTo>
                  <a:lnTo>
                    <a:pt x="43" y="31"/>
                  </a:lnTo>
                  <a:lnTo>
                    <a:pt x="41" y="35"/>
                  </a:lnTo>
                  <a:lnTo>
                    <a:pt x="38" y="39"/>
                  </a:lnTo>
                  <a:lnTo>
                    <a:pt x="33" y="43"/>
                  </a:lnTo>
                  <a:lnTo>
                    <a:pt x="28" y="46"/>
                  </a:lnTo>
                  <a:lnTo>
                    <a:pt x="23" y="48"/>
                  </a:lnTo>
                  <a:lnTo>
                    <a:pt x="18" y="48"/>
                  </a:lnTo>
                  <a:lnTo>
                    <a:pt x="13" y="47"/>
                  </a:lnTo>
                  <a:lnTo>
                    <a:pt x="9" y="46"/>
                  </a:lnTo>
                  <a:lnTo>
                    <a:pt x="6" y="42"/>
                  </a:lnTo>
                  <a:lnTo>
                    <a:pt x="2" y="37"/>
                  </a:lnTo>
                  <a:lnTo>
                    <a:pt x="0" y="30"/>
                  </a:lnTo>
                  <a:lnTo>
                    <a:pt x="0" y="30"/>
                  </a:lnTo>
                  <a:lnTo>
                    <a:pt x="0" y="22"/>
                  </a:lnTo>
                  <a:lnTo>
                    <a:pt x="2" y="16"/>
                  </a:lnTo>
                  <a:lnTo>
                    <a:pt x="6" y="10"/>
                  </a:lnTo>
                  <a:lnTo>
                    <a:pt x="10" y="6"/>
                  </a:lnTo>
                  <a:lnTo>
                    <a:pt x="16" y="3"/>
                  </a:lnTo>
                  <a:lnTo>
                    <a:pt x="22" y="1"/>
                  </a:lnTo>
                  <a:lnTo>
                    <a:pt x="28" y="0"/>
                  </a:lnTo>
                  <a:lnTo>
                    <a:pt x="34" y="1"/>
                  </a:lnTo>
                  <a:lnTo>
                    <a:pt x="34" y="1"/>
                  </a:lnTo>
                  <a:close/>
                </a:path>
              </a:pathLst>
            </a:custGeom>
            <a:grpFill/>
            <a:ln w="9525">
              <a:solidFill>
                <a:srgbClr val="4BB08C"/>
              </a:solidFill>
              <a:round/>
            </a:ln>
          </p:spPr>
          <p:txBody>
            <a:bodyPr vert="horz" wrap="square" lIns="91440" tIns="45720" rIns="91440" bIns="45720" numCol="1" anchor="t" anchorCtr="0" compatLnSpc="1"/>
            <a:lstStyle/>
            <a:p>
              <a:endParaRPr lang="zh-CN" altLang="en-US"/>
            </a:p>
          </p:txBody>
        </p:sp>
      </p:grpSp>
      <p:sp>
        <p:nvSpPr>
          <p:cNvPr id="12" name="Freeform 26"/>
          <p:cNvSpPr>
            <a:spLocks noEditPoints="1" noChangeArrowheads="1"/>
          </p:cNvSpPr>
          <p:nvPr/>
        </p:nvSpPr>
        <p:spPr bwMode="auto">
          <a:xfrm>
            <a:off x="460229" y="2146050"/>
            <a:ext cx="2566453" cy="2465770"/>
          </a:xfrm>
          <a:custGeom>
            <a:avLst/>
            <a:gdLst>
              <a:gd name="T0" fmla="*/ 26 w 551"/>
              <a:gd name="T1" fmla="*/ 158 h 447"/>
              <a:gd name="T2" fmla="*/ 494 w 551"/>
              <a:gd name="T3" fmla="*/ 379 h 447"/>
              <a:gd name="T4" fmla="*/ 145 w 551"/>
              <a:gd name="T5" fmla="*/ 54 h 447"/>
              <a:gd name="T6" fmla="*/ 272 w 551"/>
              <a:gd name="T7" fmla="*/ 27 h 447"/>
              <a:gd name="T8" fmla="*/ 204 w 551"/>
              <a:gd name="T9" fmla="*/ 42 h 447"/>
              <a:gd name="T10" fmla="*/ 201 w 551"/>
              <a:gd name="T11" fmla="*/ 49 h 447"/>
              <a:gd name="T12" fmla="*/ 487 w 551"/>
              <a:gd name="T13" fmla="*/ 118 h 447"/>
              <a:gd name="T14" fmla="*/ 230 w 551"/>
              <a:gd name="T15" fmla="*/ 56 h 447"/>
              <a:gd name="T16" fmla="*/ 456 w 551"/>
              <a:gd name="T17" fmla="*/ 76 h 447"/>
              <a:gd name="T18" fmla="*/ 288 w 551"/>
              <a:gd name="T19" fmla="*/ 54 h 447"/>
              <a:gd name="T20" fmla="*/ 223 w 551"/>
              <a:gd name="T21" fmla="*/ 70 h 447"/>
              <a:gd name="T22" fmla="*/ 322 w 551"/>
              <a:gd name="T23" fmla="*/ 74 h 447"/>
              <a:gd name="T24" fmla="*/ 116 w 551"/>
              <a:gd name="T25" fmla="*/ 93 h 447"/>
              <a:gd name="T26" fmla="*/ 191 w 551"/>
              <a:gd name="T27" fmla="*/ 96 h 447"/>
              <a:gd name="T28" fmla="*/ 386 w 551"/>
              <a:gd name="T29" fmla="*/ 104 h 447"/>
              <a:gd name="T30" fmla="*/ 132 w 551"/>
              <a:gd name="T31" fmla="*/ 105 h 447"/>
              <a:gd name="T32" fmla="*/ 41 w 551"/>
              <a:gd name="T33" fmla="*/ 256 h 447"/>
              <a:gd name="T34" fmla="*/ 508 w 551"/>
              <a:gd name="T35" fmla="*/ 213 h 447"/>
              <a:gd name="T36" fmla="*/ 435 w 551"/>
              <a:gd name="T37" fmla="*/ 116 h 447"/>
              <a:gd name="T38" fmla="*/ 442 w 551"/>
              <a:gd name="T39" fmla="*/ 213 h 447"/>
              <a:gd name="T40" fmla="*/ 445 w 551"/>
              <a:gd name="T41" fmla="*/ 175 h 447"/>
              <a:gd name="T42" fmla="*/ 106 w 551"/>
              <a:gd name="T43" fmla="*/ 156 h 447"/>
              <a:gd name="T44" fmla="*/ 451 w 551"/>
              <a:gd name="T45" fmla="*/ 162 h 447"/>
              <a:gd name="T46" fmla="*/ 472 w 551"/>
              <a:gd name="T47" fmla="*/ 217 h 447"/>
              <a:gd name="T48" fmla="*/ 55 w 551"/>
              <a:gd name="T49" fmla="*/ 319 h 447"/>
              <a:gd name="T50" fmla="*/ 456 w 551"/>
              <a:gd name="T51" fmla="*/ 224 h 447"/>
              <a:gd name="T52" fmla="*/ 68 w 551"/>
              <a:gd name="T53" fmla="*/ 265 h 447"/>
              <a:gd name="T54" fmla="*/ 472 w 551"/>
              <a:gd name="T55" fmla="*/ 310 h 447"/>
              <a:gd name="T56" fmla="*/ 461 w 551"/>
              <a:gd name="T57" fmla="*/ 204 h 447"/>
              <a:gd name="T58" fmla="*/ 97 w 551"/>
              <a:gd name="T59" fmla="*/ 340 h 447"/>
              <a:gd name="T60" fmla="*/ 516 w 551"/>
              <a:gd name="T61" fmla="*/ 213 h 447"/>
              <a:gd name="T62" fmla="*/ 468 w 551"/>
              <a:gd name="T63" fmla="*/ 221 h 447"/>
              <a:gd name="T64" fmla="*/ 491 w 551"/>
              <a:gd name="T65" fmla="*/ 237 h 447"/>
              <a:gd name="T66" fmla="*/ 470 w 551"/>
              <a:gd name="T67" fmla="*/ 293 h 447"/>
              <a:gd name="T68" fmla="*/ 473 w 551"/>
              <a:gd name="T69" fmla="*/ 262 h 447"/>
              <a:gd name="T70" fmla="*/ 106 w 551"/>
              <a:gd name="T71" fmla="*/ 296 h 447"/>
              <a:gd name="T72" fmla="*/ 503 w 551"/>
              <a:gd name="T73" fmla="*/ 290 h 447"/>
              <a:gd name="T74" fmla="*/ 144 w 551"/>
              <a:gd name="T75" fmla="*/ 353 h 447"/>
              <a:gd name="T76" fmla="*/ 63 w 551"/>
              <a:gd name="T77" fmla="*/ 328 h 447"/>
              <a:gd name="T78" fmla="*/ 165 w 551"/>
              <a:gd name="T79" fmla="*/ 360 h 447"/>
              <a:gd name="T80" fmla="*/ 134 w 551"/>
              <a:gd name="T81" fmla="*/ 396 h 447"/>
              <a:gd name="T82" fmla="*/ 145 w 551"/>
              <a:gd name="T83" fmla="*/ 367 h 447"/>
              <a:gd name="T84" fmla="*/ 461 w 551"/>
              <a:gd name="T85" fmla="*/ 338 h 447"/>
              <a:gd name="T86" fmla="*/ 439 w 551"/>
              <a:gd name="T87" fmla="*/ 368 h 447"/>
              <a:gd name="T88" fmla="*/ 143 w 551"/>
              <a:gd name="T89" fmla="*/ 372 h 447"/>
              <a:gd name="T90" fmla="*/ 483 w 551"/>
              <a:gd name="T91" fmla="*/ 360 h 447"/>
              <a:gd name="T92" fmla="*/ 223 w 551"/>
              <a:gd name="T93" fmla="*/ 394 h 447"/>
              <a:gd name="T94" fmla="*/ 210 w 551"/>
              <a:gd name="T95" fmla="*/ 375 h 447"/>
              <a:gd name="T96" fmla="*/ 223 w 551"/>
              <a:gd name="T97" fmla="*/ 371 h 447"/>
              <a:gd name="T98" fmla="*/ 331 w 551"/>
              <a:gd name="T99" fmla="*/ 397 h 447"/>
              <a:gd name="T100" fmla="*/ 217 w 551"/>
              <a:gd name="T101" fmla="*/ 397 h 447"/>
              <a:gd name="T102" fmla="*/ 181 w 551"/>
              <a:gd name="T103" fmla="*/ 425 h 447"/>
              <a:gd name="T104" fmla="*/ 243 w 551"/>
              <a:gd name="T105" fmla="*/ 407 h 447"/>
              <a:gd name="T106" fmla="*/ 408 w 551"/>
              <a:gd name="T107" fmla="*/ 396 h 447"/>
              <a:gd name="T108" fmla="*/ 181 w 551"/>
              <a:gd name="T109" fmla="*/ 414 h 447"/>
              <a:gd name="T110" fmla="*/ 414 w 551"/>
              <a:gd name="T111" fmla="*/ 418 h 447"/>
              <a:gd name="T112" fmla="*/ 309 w 551"/>
              <a:gd name="T113" fmla="*/ 432 h 447"/>
              <a:gd name="T114" fmla="*/ 337 w 551"/>
              <a:gd name="T115" fmla="*/ 415 h 447"/>
              <a:gd name="T116" fmla="*/ 381 w 551"/>
              <a:gd name="T117" fmla="*/ 435 h 44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1"/>
              <a:gd name="T178" fmla="*/ 0 h 447"/>
              <a:gd name="T179" fmla="*/ 551 w 551"/>
              <a:gd name="T180" fmla="*/ 447 h 44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1" h="447">
                <a:moveTo>
                  <a:pt x="460" y="402"/>
                </a:moveTo>
                <a:cubicBezTo>
                  <a:pt x="448" y="416"/>
                  <a:pt x="430" y="429"/>
                  <a:pt x="407" y="435"/>
                </a:cubicBezTo>
                <a:cubicBezTo>
                  <a:pt x="394" y="438"/>
                  <a:pt x="379" y="437"/>
                  <a:pt x="364" y="440"/>
                </a:cubicBezTo>
                <a:cubicBezTo>
                  <a:pt x="356" y="442"/>
                  <a:pt x="348" y="444"/>
                  <a:pt x="339" y="445"/>
                </a:cubicBezTo>
                <a:cubicBezTo>
                  <a:pt x="321" y="447"/>
                  <a:pt x="301" y="446"/>
                  <a:pt x="284" y="443"/>
                </a:cubicBezTo>
                <a:cubicBezTo>
                  <a:pt x="282" y="442"/>
                  <a:pt x="278" y="441"/>
                  <a:pt x="276" y="438"/>
                </a:cubicBezTo>
                <a:cubicBezTo>
                  <a:pt x="212" y="442"/>
                  <a:pt x="158" y="428"/>
                  <a:pt x="119" y="396"/>
                </a:cubicBezTo>
                <a:cubicBezTo>
                  <a:pt x="116" y="394"/>
                  <a:pt x="114" y="391"/>
                  <a:pt x="111" y="390"/>
                </a:cubicBezTo>
                <a:cubicBezTo>
                  <a:pt x="106" y="387"/>
                  <a:pt x="101" y="385"/>
                  <a:pt x="96" y="383"/>
                </a:cubicBezTo>
                <a:cubicBezTo>
                  <a:pt x="48" y="357"/>
                  <a:pt x="2" y="304"/>
                  <a:pt x="10" y="226"/>
                </a:cubicBezTo>
                <a:cubicBezTo>
                  <a:pt x="11" y="215"/>
                  <a:pt x="13" y="203"/>
                  <a:pt x="16" y="191"/>
                </a:cubicBezTo>
                <a:cubicBezTo>
                  <a:pt x="19" y="180"/>
                  <a:pt x="21" y="168"/>
                  <a:pt x="26" y="158"/>
                </a:cubicBezTo>
                <a:cubicBezTo>
                  <a:pt x="43" y="119"/>
                  <a:pt x="73" y="89"/>
                  <a:pt x="105" y="59"/>
                </a:cubicBezTo>
                <a:cubicBezTo>
                  <a:pt x="127" y="37"/>
                  <a:pt x="157" y="20"/>
                  <a:pt x="191" y="9"/>
                </a:cubicBezTo>
                <a:cubicBezTo>
                  <a:pt x="204" y="5"/>
                  <a:pt x="218" y="2"/>
                  <a:pt x="232" y="2"/>
                </a:cubicBezTo>
                <a:cubicBezTo>
                  <a:pt x="268" y="0"/>
                  <a:pt x="302" y="7"/>
                  <a:pt x="329" y="18"/>
                </a:cubicBezTo>
                <a:cubicBezTo>
                  <a:pt x="338" y="21"/>
                  <a:pt x="347" y="26"/>
                  <a:pt x="356" y="29"/>
                </a:cubicBezTo>
                <a:cubicBezTo>
                  <a:pt x="371" y="34"/>
                  <a:pt x="387" y="35"/>
                  <a:pt x="401" y="39"/>
                </a:cubicBezTo>
                <a:cubicBezTo>
                  <a:pt x="444" y="50"/>
                  <a:pt x="480" y="71"/>
                  <a:pt x="506" y="104"/>
                </a:cubicBezTo>
                <a:cubicBezTo>
                  <a:pt x="523" y="125"/>
                  <a:pt x="537" y="150"/>
                  <a:pt x="544" y="183"/>
                </a:cubicBezTo>
                <a:cubicBezTo>
                  <a:pt x="551" y="214"/>
                  <a:pt x="547" y="243"/>
                  <a:pt x="537" y="266"/>
                </a:cubicBezTo>
                <a:cubicBezTo>
                  <a:pt x="535" y="269"/>
                  <a:pt x="533" y="272"/>
                  <a:pt x="532" y="276"/>
                </a:cubicBezTo>
                <a:cubicBezTo>
                  <a:pt x="531" y="282"/>
                  <a:pt x="532" y="290"/>
                  <a:pt x="532" y="297"/>
                </a:cubicBezTo>
                <a:cubicBezTo>
                  <a:pt x="528" y="331"/>
                  <a:pt x="516" y="358"/>
                  <a:pt x="494" y="379"/>
                </a:cubicBezTo>
                <a:cubicBezTo>
                  <a:pt x="486" y="387"/>
                  <a:pt x="477" y="396"/>
                  <a:pt x="466" y="401"/>
                </a:cubicBezTo>
                <a:cubicBezTo>
                  <a:pt x="464" y="402"/>
                  <a:pt x="463" y="404"/>
                  <a:pt x="460" y="402"/>
                </a:cubicBezTo>
                <a:close/>
                <a:moveTo>
                  <a:pt x="285" y="9"/>
                </a:moveTo>
                <a:cubicBezTo>
                  <a:pt x="269" y="6"/>
                  <a:pt x="249" y="3"/>
                  <a:pt x="231" y="5"/>
                </a:cubicBezTo>
                <a:cubicBezTo>
                  <a:pt x="200" y="7"/>
                  <a:pt x="173" y="17"/>
                  <a:pt x="149" y="31"/>
                </a:cubicBezTo>
                <a:cubicBezTo>
                  <a:pt x="135" y="39"/>
                  <a:pt x="122" y="47"/>
                  <a:pt x="111" y="57"/>
                </a:cubicBezTo>
                <a:cubicBezTo>
                  <a:pt x="107" y="60"/>
                  <a:pt x="103" y="64"/>
                  <a:pt x="101" y="68"/>
                </a:cubicBezTo>
                <a:cubicBezTo>
                  <a:pt x="146" y="37"/>
                  <a:pt x="203" y="16"/>
                  <a:pt x="270" y="15"/>
                </a:cubicBezTo>
                <a:cubicBezTo>
                  <a:pt x="293" y="15"/>
                  <a:pt x="316" y="22"/>
                  <a:pt x="335" y="24"/>
                </a:cubicBezTo>
                <a:cubicBezTo>
                  <a:pt x="319" y="19"/>
                  <a:pt x="303" y="12"/>
                  <a:pt x="285" y="9"/>
                </a:cubicBezTo>
                <a:close/>
                <a:moveTo>
                  <a:pt x="209" y="27"/>
                </a:moveTo>
                <a:cubicBezTo>
                  <a:pt x="185" y="35"/>
                  <a:pt x="166" y="42"/>
                  <a:pt x="145" y="54"/>
                </a:cubicBezTo>
                <a:cubicBezTo>
                  <a:pt x="128" y="64"/>
                  <a:pt x="114" y="72"/>
                  <a:pt x="103" y="85"/>
                </a:cubicBezTo>
                <a:cubicBezTo>
                  <a:pt x="100" y="88"/>
                  <a:pt x="96" y="91"/>
                  <a:pt x="96" y="95"/>
                </a:cubicBezTo>
                <a:cubicBezTo>
                  <a:pt x="105" y="89"/>
                  <a:pt x="113" y="83"/>
                  <a:pt x="121" y="77"/>
                </a:cubicBezTo>
                <a:cubicBezTo>
                  <a:pt x="129" y="72"/>
                  <a:pt x="138" y="70"/>
                  <a:pt x="146" y="65"/>
                </a:cubicBezTo>
                <a:cubicBezTo>
                  <a:pt x="151" y="61"/>
                  <a:pt x="155" y="57"/>
                  <a:pt x="160" y="53"/>
                </a:cubicBezTo>
                <a:cubicBezTo>
                  <a:pt x="176" y="42"/>
                  <a:pt x="193" y="33"/>
                  <a:pt x="215" y="28"/>
                </a:cubicBezTo>
                <a:cubicBezTo>
                  <a:pt x="213" y="26"/>
                  <a:pt x="210" y="27"/>
                  <a:pt x="209" y="27"/>
                </a:cubicBezTo>
                <a:close/>
                <a:moveTo>
                  <a:pt x="194" y="39"/>
                </a:moveTo>
                <a:cubicBezTo>
                  <a:pt x="210" y="36"/>
                  <a:pt x="226" y="29"/>
                  <a:pt x="243" y="25"/>
                </a:cubicBezTo>
                <a:cubicBezTo>
                  <a:pt x="224" y="28"/>
                  <a:pt x="209" y="31"/>
                  <a:pt x="194" y="39"/>
                </a:cubicBezTo>
                <a:close/>
                <a:moveTo>
                  <a:pt x="209" y="40"/>
                </a:moveTo>
                <a:cubicBezTo>
                  <a:pt x="230" y="41"/>
                  <a:pt x="249" y="31"/>
                  <a:pt x="272" y="27"/>
                </a:cubicBezTo>
                <a:cubicBezTo>
                  <a:pt x="250" y="27"/>
                  <a:pt x="227" y="32"/>
                  <a:pt x="209" y="40"/>
                </a:cubicBezTo>
                <a:close/>
                <a:moveTo>
                  <a:pt x="130" y="58"/>
                </a:moveTo>
                <a:cubicBezTo>
                  <a:pt x="142" y="51"/>
                  <a:pt x="154" y="45"/>
                  <a:pt x="167" y="38"/>
                </a:cubicBezTo>
                <a:cubicBezTo>
                  <a:pt x="152" y="43"/>
                  <a:pt x="140" y="50"/>
                  <a:pt x="130" y="58"/>
                </a:cubicBezTo>
                <a:close/>
                <a:moveTo>
                  <a:pt x="322" y="33"/>
                </a:moveTo>
                <a:cubicBezTo>
                  <a:pt x="307" y="32"/>
                  <a:pt x="293" y="32"/>
                  <a:pt x="281" y="34"/>
                </a:cubicBezTo>
                <a:cubicBezTo>
                  <a:pt x="315" y="34"/>
                  <a:pt x="347" y="43"/>
                  <a:pt x="373" y="52"/>
                </a:cubicBezTo>
                <a:cubicBezTo>
                  <a:pt x="359" y="44"/>
                  <a:pt x="341" y="35"/>
                  <a:pt x="322" y="33"/>
                </a:cubicBezTo>
                <a:close/>
                <a:moveTo>
                  <a:pt x="163" y="56"/>
                </a:moveTo>
                <a:cubicBezTo>
                  <a:pt x="172" y="53"/>
                  <a:pt x="179" y="48"/>
                  <a:pt x="188" y="43"/>
                </a:cubicBezTo>
                <a:cubicBezTo>
                  <a:pt x="177" y="45"/>
                  <a:pt x="169" y="50"/>
                  <a:pt x="163" y="56"/>
                </a:cubicBezTo>
                <a:close/>
                <a:moveTo>
                  <a:pt x="204" y="42"/>
                </a:moveTo>
                <a:cubicBezTo>
                  <a:pt x="201" y="42"/>
                  <a:pt x="196" y="43"/>
                  <a:pt x="194" y="46"/>
                </a:cubicBezTo>
                <a:cubicBezTo>
                  <a:pt x="198" y="44"/>
                  <a:pt x="205" y="44"/>
                  <a:pt x="204" y="42"/>
                </a:cubicBezTo>
                <a:close/>
                <a:moveTo>
                  <a:pt x="277" y="39"/>
                </a:moveTo>
                <a:cubicBezTo>
                  <a:pt x="291" y="42"/>
                  <a:pt x="309" y="44"/>
                  <a:pt x="322" y="42"/>
                </a:cubicBezTo>
                <a:cubicBezTo>
                  <a:pt x="310" y="40"/>
                  <a:pt x="290" y="36"/>
                  <a:pt x="277" y="39"/>
                </a:cubicBezTo>
                <a:close/>
                <a:moveTo>
                  <a:pt x="218" y="50"/>
                </a:moveTo>
                <a:cubicBezTo>
                  <a:pt x="242" y="45"/>
                  <a:pt x="262" y="47"/>
                  <a:pt x="286" y="42"/>
                </a:cubicBezTo>
                <a:cubicBezTo>
                  <a:pt x="264" y="38"/>
                  <a:pt x="236" y="40"/>
                  <a:pt x="218" y="50"/>
                </a:cubicBezTo>
                <a:close/>
                <a:moveTo>
                  <a:pt x="201" y="49"/>
                </a:moveTo>
                <a:cubicBezTo>
                  <a:pt x="200" y="48"/>
                  <a:pt x="200" y="47"/>
                  <a:pt x="199" y="48"/>
                </a:cubicBezTo>
                <a:cubicBezTo>
                  <a:pt x="178" y="54"/>
                  <a:pt x="159" y="62"/>
                  <a:pt x="146" y="76"/>
                </a:cubicBezTo>
                <a:cubicBezTo>
                  <a:pt x="165" y="70"/>
                  <a:pt x="180" y="55"/>
                  <a:pt x="201" y="49"/>
                </a:cubicBezTo>
                <a:close/>
                <a:moveTo>
                  <a:pt x="53" y="120"/>
                </a:moveTo>
                <a:cubicBezTo>
                  <a:pt x="42" y="141"/>
                  <a:pt x="28" y="159"/>
                  <a:pt x="22" y="183"/>
                </a:cubicBezTo>
                <a:cubicBezTo>
                  <a:pt x="32" y="160"/>
                  <a:pt x="46" y="142"/>
                  <a:pt x="61" y="125"/>
                </a:cubicBezTo>
                <a:cubicBezTo>
                  <a:pt x="65" y="122"/>
                  <a:pt x="69" y="119"/>
                  <a:pt x="73" y="115"/>
                </a:cubicBezTo>
                <a:cubicBezTo>
                  <a:pt x="75" y="112"/>
                  <a:pt x="76" y="108"/>
                  <a:pt x="79" y="105"/>
                </a:cubicBezTo>
                <a:cubicBezTo>
                  <a:pt x="92" y="86"/>
                  <a:pt x="112" y="71"/>
                  <a:pt x="129" y="56"/>
                </a:cubicBezTo>
                <a:cubicBezTo>
                  <a:pt x="129" y="55"/>
                  <a:pt x="130" y="54"/>
                  <a:pt x="128" y="54"/>
                </a:cubicBezTo>
                <a:cubicBezTo>
                  <a:pt x="96" y="70"/>
                  <a:pt x="73" y="93"/>
                  <a:pt x="53" y="120"/>
                </a:cubicBezTo>
                <a:close/>
                <a:moveTo>
                  <a:pt x="510" y="181"/>
                </a:moveTo>
                <a:cubicBezTo>
                  <a:pt x="510" y="168"/>
                  <a:pt x="505" y="153"/>
                  <a:pt x="498" y="140"/>
                </a:cubicBezTo>
                <a:cubicBezTo>
                  <a:pt x="497" y="138"/>
                  <a:pt x="498" y="139"/>
                  <a:pt x="498" y="137"/>
                </a:cubicBezTo>
                <a:cubicBezTo>
                  <a:pt x="493" y="130"/>
                  <a:pt x="489" y="125"/>
                  <a:pt x="487" y="118"/>
                </a:cubicBezTo>
                <a:cubicBezTo>
                  <a:pt x="481" y="112"/>
                  <a:pt x="478" y="106"/>
                  <a:pt x="473" y="100"/>
                </a:cubicBezTo>
                <a:cubicBezTo>
                  <a:pt x="461" y="87"/>
                  <a:pt x="449" y="75"/>
                  <a:pt x="436" y="65"/>
                </a:cubicBezTo>
                <a:cubicBezTo>
                  <a:pt x="417" y="55"/>
                  <a:pt x="399" y="46"/>
                  <a:pt x="376" y="39"/>
                </a:cubicBezTo>
                <a:cubicBezTo>
                  <a:pt x="375" y="39"/>
                  <a:pt x="375" y="39"/>
                  <a:pt x="375" y="39"/>
                </a:cubicBezTo>
                <a:cubicBezTo>
                  <a:pt x="429" y="77"/>
                  <a:pt x="482" y="114"/>
                  <a:pt x="510" y="181"/>
                </a:cubicBezTo>
                <a:close/>
                <a:moveTo>
                  <a:pt x="284" y="48"/>
                </a:moveTo>
                <a:cubicBezTo>
                  <a:pt x="291" y="49"/>
                  <a:pt x="300" y="50"/>
                  <a:pt x="309" y="48"/>
                </a:cubicBezTo>
                <a:cubicBezTo>
                  <a:pt x="302" y="46"/>
                  <a:pt x="290" y="46"/>
                  <a:pt x="284" y="48"/>
                </a:cubicBezTo>
                <a:close/>
                <a:moveTo>
                  <a:pt x="230" y="56"/>
                </a:moveTo>
                <a:cubicBezTo>
                  <a:pt x="228" y="57"/>
                  <a:pt x="225" y="56"/>
                  <a:pt x="225" y="58"/>
                </a:cubicBezTo>
                <a:cubicBezTo>
                  <a:pt x="238" y="54"/>
                  <a:pt x="257" y="55"/>
                  <a:pt x="270" y="51"/>
                </a:cubicBezTo>
                <a:cubicBezTo>
                  <a:pt x="257" y="48"/>
                  <a:pt x="239" y="53"/>
                  <a:pt x="230" y="56"/>
                </a:cubicBezTo>
                <a:close/>
                <a:moveTo>
                  <a:pt x="334" y="53"/>
                </a:moveTo>
                <a:cubicBezTo>
                  <a:pt x="350" y="56"/>
                  <a:pt x="365" y="61"/>
                  <a:pt x="378" y="69"/>
                </a:cubicBezTo>
                <a:cubicBezTo>
                  <a:pt x="387" y="75"/>
                  <a:pt x="393" y="82"/>
                  <a:pt x="402" y="88"/>
                </a:cubicBezTo>
                <a:cubicBezTo>
                  <a:pt x="405" y="90"/>
                  <a:pt x="409" y="92"/>
                  <a:pt x="413" y="94"/>
                </a:cubicBezTo>
                <a:cubicBezTo>
                  <a:pt x="425" y="101"/>
                  <a:pt x="435" y="108"/>
                  <a:pt x="446" y="116"/>
                </a:cubicBezTo>
                <a:cubicBezTo>
                  <a:pt x="415" y="75"/>
                  <a:pt x="371" y="44"/>
                  <a:pt x="311" y="47"/>
                </a:cubicBezTo>
                <a:cubicBezTo>
                  <a:pt x="317" y="50"/>
                  <a:pt x="326" y="51"/>
                  <a:pt x="334" y="53"/>
                </a:cubicBezTo>
                <a:close/>
                <a:moveTo>
                  <a:pt x="189" y="64"/>
                </a:moveTo>
                <a:cubicBezTo>
                  <a:pt x="201" y="63"/>
                  <a:pt x="210" y="58"/>
                  <a:pt x="219" y="54"/>
                </a:cubicBezTo>
                <a:cubicBezTo>
                  <a:pt x="207" y="56"/>
                  <a:pt x="196" y="58"/>
                  <a:pt x="189" y="64"/>
                </a:cubicBezTo>
                <a:close/>
                <a:moveTo>
                  <a:pt x="432" y="58"/>
                </a:moveTo>
                <a:cubicBezTo>
                  <a:pt x="441" y="64"/>
                  <a:pt x="448" y="71"/>
                  <a:pt x="456" y="76"/>
                </a:cubicBezTo>
                <a:cubicBezTo>
                  <a:pt x="478" y="99"/>
                  <a:pt x="498" y="123"/>
                  <a:pt x="509" y="157"/>
                </a:cubicBezTo>
                <a:cubicBezTo>
                  <a:pt x="514" y="174"/>
                  <a:pt x="515" y="193"/>
                  <a:pt x="521" y="211"/>
                </a:cubicBezTo>
                <a:cubicBezTo>
                  <a:pt x="526" y="229"/>
                  <a:pt x="531" y="248"/>
                  <a:pt x="532" y="267"/>
                </a:cubicBezTo>
                <a:cubicBezTo>
                  <a:pt x="544" y="245"/>
                  <a:pt x="546" y="219"/>
                  <a:pt x="543" y="189"/>
                </a:cubicBezTo>
                <a:cubicBezTo>
                  <a:pt x="541" y="179"/>
                  <a:pt x="537" y="172"/>
                  <a:pt x="534" y="163"/>
                </a:cubicBezTo>
                <a:cubicBezTo>
                  <a:pt x="532" y="155"/>
                  <a:pt x="530" y="152"/>
                  <a:pt x="527" y="145"/>
                </a:cubicBezTo>
                <a:cubicBezTo>
                  <a:pt x="525" y="141"/>
                  <a:pt x="524" y="137"/>
                  <a:pt x="522" y="134"/>
                </a:cubicBezTo>
                <a:cubicBezTo>
                  <a:pt x="513" y="120"/>
                  <a:pt x="504" y="107"/>
                  <a:pt x="493" y="96"/>
                </a:cubicBezTo>
                <a:cubicBezTo>
                  <a:pt x="488" y="90"/>
                  <a:pt x="483" y="84"/>
                  <a:pt x="477" y="80"/>
                </a:cubicBezTo>
                <a:cubicBezTo>
                  <a:pt x="458" y="65"/>
                  <a:pt x="426" y="49"/>
                  <a:pt x="404" y="44"/>
                </a:cubicBezTo>
                <a:cubicBezTo>
                  <a:pt x="412" y="50"/>
                  <a:pt x="423" y="53"/>
                  <a:pt x="432" y="58"/>
                </a:cubicBezTo>
                <a:close/>
                <a:moveTo>
                  <a:pt x="288" y="54"/>
                </a:moveTo>
                <a:cubicBezTo>
                  <a:pt x="289" y="54"/>
                  <a:pt x="289" y="55"/>
                  <a:pt x="291" y="55"/>
                </a:cubicBezTo>
                <a:cubicBezTo>
                  <a:pt x="291" y="52"/>
                  <a:pt x="286" y="54"/>
                  <a:pt x="288" y="54"/>
                </a:cubicBezTo>
                <a:close/>
                <a:moveTo>
                  <a:pt x="334" y="57"/>
                </a:moveTo>
                <a:cubicBezTo>
                  <a:pt x="331" y="60"/>
                  <a:pt x="325" y="52"/>
                  <a:pt x="319" y="55"/>
                </a:cubicBezTo>
                <a:cubicBezTo>
                  <a:pt x="325" y="56"/>
                  <a:pt x="332" y="60"/>
                  <a:pt x="338" y="60"/>
                </a:cubicBezTo>
                <a:cubicBezTo>
                  <a:pt x="337" y="59"/>
                  <a:pt x="334" y="60"/>
                  <a:pt x="334" y="58"/>
                </a:cubicBezTo>
                <a:cubicBezTo>
                  <a:pt x="339" y="58"/>
                  <a:pt x="342" y="60"/>
                  <a:pt x="344" y="63"/>
                </a:cubicBezTo>
                <a:cubicBezTo>
                  <a:pt x="357" y="68"/>
                  <a:pt x="370" y="73"/>
                  <a:pt x="382" y="78"/>
                </a:cubicBezTo>
                <a:cubicBezTo>
                  <a:pt x="370" y="67"/>
                  <a:pt x="353" y="61"/>
                  <a:pt x="334" y="57"/>
                </a:cubicBezTo>
                <a:close/>
                <a:moveTo>
                  <a:pt x="263" y="64"/>
                </a:moveTo>
                <a:cubicBezTo>
                  <a:pt x="256" y="64"/>
                  <a:pt x="249" y="62"/>
                  <a:pt x="243" y="63"/>
                </a:cubicBezTo>
                <a:cubicBezTo>
                  <a:pt x="235" y="64"/>
                  <a:pt x="229" y="68"/>
                  <a:pt x="223" y="70"/>
                </a:cubicBezTo>
                <a:cubicBezTo>
                  <a:pt x="184" y="85"/>
                  <a:pt x="148" y="108"/>
                  <a:pt x="124" y="133"/>
                </a:cubicBezTo>
                <a:cubicBezTo>
                  <a:pt x="117" y="149"/>
                  <a:pt x="106" y="168"/>
                  <a:pt x="102" y="189"/>
                </a:cubicBezTo>
                <a:cubicBezTo>
                  <a:pt x="102" y="194"/>
                  <a:pt x="102" y="200"/>
                  <a:pt x="101" y="206"/>
                </a:cubicBezTo>
                <a:cubicBezTo>
                  <a:pt x="101" y="212"/>
                  <a:pt x="100" y="219"/>
                  <a:pt x="101" y="225"/>
                </a:cubicBezTo>
                <a:cubicBezTo>
                  <a:pt x="102" y="232"/>
                  <a:pt x="107" y="241"/>
                  <a:pt x="111" y="249"/>
                </a:cubicBezTo>
                <a:cubicBezTo>
                  <a:pt x="115" y="257"/>
                  <a:pt x="119" y="266"/>
                  <a:pt x="124" y="271"/>
                </a:cubicBezTo>
                <a:cubicBezTo>
                  <a:pt x="113" y="248"/>
                  <a:pt x="106" y="213"/>
                  <a:pt x="107" y="184"/>
                </a:cubicBezTo>
                <a:cubicBezTo>
                  <a:pt x="110" y="176"/>
                  <a:pt x="112" y="167"/>
                  <a:pt x="115" y="160"/>
                </a:cubicBezTo>
                <a:cubicBezTo>
                  <a:pt x="120" y="150"/>
                  <a:pt x="125" y="143"/>
                  <a:pt x="130" y="135"/>
                </a:cubicBezTo>
                <a:cubicBezTo>
                  <a:pt x="134" y="133"/>
                  <a:pt x="137" y="129"/>
                  <a:pt x="140" y="125"/>
                </a:cubicBezTo>
                <a:cubicBezTo>
                  <a:pt x="151" y="115"/>
                  <a:pt x="163" y="107"/>
                  <a:pt x="177" y="100"/>
                </a:cubicBezTo>
                <a:cubicBezTo>
                  <a:pt x="218" y="78"/>
                  <a:pt x="277" y="73"/>
                  <a:pt x="322" y="74"/>
                </a:cubicBezTo>
                <a:cubicBezTo>
                  <a:pt x="305" y="66"/>
                  <a:pt x="281" y="65"/>
                  <a:pt x="263" y="64"/>
                </a:cubicBezTo>
                <a:close/>
                <a:moveTo>
                  <a:pt x="131" y="83"/>
                </a:moveTo>
                <a:cubicBezTo>
                  <a:pt x="136" y="81"/>
                  <a:pt x="139" y="79"/>
                  <a:pt x="141" y="76"/>
                </a:cubicBezTo>
                <a:cubicBezTo>
                  <a:pt x="143" y="74"/>
                  <a:pt x="146" y="71"/>
                  <a:pt x="144" y="70"/>
                </a:cubicBezTo>
                <a:cubicBezTo>
                  <a:pt x="140" y="75"/>
                  <a:pt x="135" y="78"/>
                  <a:pt x="131" y="83"/>
                </a:cubicBezTo>
                <a:close/>
                <a:moveTo>
                  <a:pt x="131" y="121"/>
                </a:moveTo>
                <a:cubicBezTo>
                  <a:pt x="134" y="120"/>
                  <a:pt x="135" y="119"/>
                  <a:pt x="136" y="117"/>
                </a:cubicBezTo>
                <a:cubicBezTo>
                  <a:pt x="159" y="97"/>
                  <a:pt x="186" y="82"/>
                  <a:pt x="215" y="68"/>
                </a:cubicBezTo>
                <a:cubicBezTo>
                  <a:pt x="177" y="77"/>
                  <a:pt x="149" y="93"/>
                  <a:pt x="131" y="121"/>
                </a:cubicBezTo>
                <a:close/>
                <a:moveTo>
                  <a:pt x="84" y="110"/>
                </a:moveTo>
                <a:cubicBezTo>
                  <a:pt x="77" y="127"/>
                  <a:pt x="61" y="142"/>
                  <a:pt x="64" y="163"/>
                </a:cubicBezTo>
                <a:cubicBezTo>
                  <a:pt x="77" y="136"/>
                  <a:pt x="89" y="109"/>
                  <a:pt x="116" y="93"/>
                </a:cubicBezTo>
                <a:cubicBezTo>
                  <a:pt x="121" y="88"/>
                  <a:pt x="126" y="83"/>
                  <a:pt x="131" y="78"/>
                </a:cubicBezTo>
                <a:cubicBezTo>
                  <a:pt x="131" y="77"/>
                  <a:pt x="131" y="77"/>
                  <a:pt x="130" y="77"/>
                </a:cubicBezTo>
                <a:cubicBezTo>
                  <a:pt x="114" y="87"/>
                  <a:pt x="97" y="98"/>
                  <a:pt x="84" y="110"/>
                </a:cubicBezTo>
                <a:close/>
                <a:moveTo>
                  <a:pt x="158" y="80"/>
                </a:moveTo>
                <a:cubicBezTo>
                  <a:pt x="160" y="81"/>
                  <a:pt x="164" y="78"/>
                  <a:pt x="165" y="76"/>
                </a:cubicBezTo>
                <a:cubicBezTo>
                  <a:pt x="162" y="77"/>
                  <a:pt x="160" y="78"/>
                  <a:pt x="158" y="80"/>
                </a:cubicBezTo>
                <a:close/>
                <a:moveTo>
                  <a:pt x="386" y="104"/>
                </a:moveTo>
                <a:cubicBezTo>
                  <a:pt x="377" y="97"/>
                  <a:pt x="367" y="91"/>
                  <a:pt x="357" y="86"/>
                </a:cubicBezTo>
                <a:cubicBezTo>
                  <a:pt x="344" y="80"/>
                  <a:pt x="336" y="77"/>
                  <a:pt x="320" y="77"/>
                </a:cubicBezTo>
                <a:cubicBezTo>
                  <a:pt x="292" y="77"/>
                  <a:pt x="268" y="79"/>
                  <a:pt x="242" y="83"/>
                </a:cubicBezTo>
                <a:cubicBezTo>
                  <a:pt x="236" y="84"/>
                  <a:pt x="230" y="86"/>
                  <a:pt x="224" y="87"/>
                </a:cubicBezTo>
                <a:cubicBezTo>
                  <a:pt x="212" y="90"/>
                  <a:pt x="202" y="93"/>
                  <a:pt x="191" y="96"/>
                </a:cubicBezTo>
                <a:cubicBezTo>
                  <a:pt x="161" y="110"/>
                  <a:pt x="135" y="129"/>
                  <a:pt x="121" y="156"/>
                </a:cubicBezTo>
                <a:cubicBezTo>
                  <a:pt x="118" y="161"/>
                  <a:pt x="115" y="169"/>
                  <a:pt x="114" y="175"/>
                </a:cubicBezTo>
                <a:cubicBezTo>
                  <a:pt x="114" y="178"/>
                  <a:pt x="115" y="180"/>
                  <a:pt x="115" y="183"/>
                </a:cubicBezTo>
                <a:cubicBezTo>
                  <a:pt x="114" y="186"/>
                  <a:pt x="112" y="189"/>
                  <a:pt x="112" y="192"/>
                </a:cubicBezTo>
                <a:cubicBezTo>
                  <a:pt x="109" y="220"/>
                  <a:pt x="119" y="252"/>
                  <a:pt x="130" y="275"/>
                </a:cubicBezTo>
                <a:cubicBezTo>
                  <a:pt x="137" y="289"/>
                  <a:pt x="146" y="299"/>
                  <a:pt x="157" y="308"/>
                </a:cubicBezTo>
                <a:cubicBezTo>
                  <a:pt x="186" y="333"/>
                  <a:pt x="216" y="353"/>
                  <a:pt x="261" y="359"/>
                </a:cubicBezTo>
                <a:cubicBezTo>
                  <a:pt x="299" y="363"/>
                  <a:pt x="331" y="359"/>
                  <a:pt x="367" y="351"/>
                </a:cubicBezTo>
                <a:cubicBezTo>
                  <a:pt x="375" y="349"/>
                  <a:pt x="384" y="348"/>
                  <a:pt x="389" y="345"/>
                </a:cubicBezTo>
                <a:cubicBezTo>
                  <a:pt x="397" y="341"/>
                  <a:pt x="404" y="330"/>
                  <a:pt x="410" y="322"/>
                </a:cubicBezTo>
                <a:cubicBezTo>
                  <a:pt x="435" y="284"/>
                  <a:pt x="444" y="234"/>
                  <a:pt x="434" y="179"/>
                </a:cubicBezTo>
                <a:cubicBezTo>
                  <a:pt x="424" y="149"/>
                  <a:pt x="408" y="122"/>
                  <a:pt x="386" y="104"/>
                </a:cubicBezTo>
                <a:close/>
                <a:moveTo>
                  <a:pt x="81" y="107"/>
                </a:moveTo>
                <a:cubicBezTo>
                  <a:pt x="86" y="105"/>
                  <a:pt x="90" y="97"/>
                  <a:pt x="90" y="96"/>
                </a:cubicBezTo>
                <a:cubicBezTo>
                  <a:pt x="87" y="99"/>
                  <a:pt x="83" y="102"/>
                  <a:pt x="81" y="107"/>
                </a:cubicBezTo>
                <a:close/>
                <a:moveTo>
                  <a:pt x="377" y="91"/>
                </a:moveTo>
                <a:cubicBezTo>
                  <a:pt x="372" y="86"/>
                  <a:pt x="364" y="81"/>
                  <a:pt x="358" y="82"/>
                </a:cubicBezTo>
                <a:cubicBezTo>
                  <a:pt x="364" y="85"/>
                  <a:pt x="371" y="88"/>
                  <a:pt x="377" y="91"/>
                </a:cubicBezTo>
                <a:close/>
                <a:moveTo>
                  <a:pt x="106" y="115"/>
                </a:moveTo>
                <a:cubicBezTo>
                  <a:pt x="111" y="113"/>
                  <a:pt x="115" y="108"/>
                  <a:pt x="115" y="105"/>
                </a:cubicBezTo>
                <a:cubicBezTo>
                  <a:pt x="112" y="108"/>
                  <a:pt x="108" y="110"/>
                  <a:pt x="106" y="115"/>
                </a:cubicBezTo>
                <a:close/>
                <a:moveTo>
                  <a:pt x="102" y="139"/>
                </a:moveTo>
                <a:cubicBezTo>
                  <a:pt x="106" y="134"/>
                  <a:pt x="109" y="129"/>
                  <a:pt x="114" y="124"/>
                </a:cubicBezTo>
                <a:cubicBezTo>
                  <a:pt x="120" y="117"/>
                  <a:pt x="128" y="112"/>
                  <a:pt x="132" y="105"/>
                </a:cubicBezTo>
                <a:cubicBezTo>
                  <a:pt x="119" y="114"/>
                  <a:pt x="107" y="125"/>
                  <a:pt x="102" y="139"/>
                </a:cubicBezTo>
                <a:close/>
                <a:moveTo>
                  <a:pt x="70" y="130"/>
                </a:moveTo>
                <a:cubicBezTo>
                  <a:pt x="71" y="125"/>
                  <a:pt x="77" y="120"/>
                  <a:pt x="77" y="116"/>
                </a:cubicBezTo>
                <a:cubicBezTo>
                  <a:pt x="73" y="119"/>
                  <a:pt x="70" y="125"/>
                  <a:pt x="70" y="130"/>
                </a:cubicBezTo>
                <a:close/>
                <a:moveTo>
                  <a:pt x="76" y="152"/>
                </a:moveTo>
                <a:cubicBezTo>
                  <a:pt x="84" y="141"/>
                  <a:pt x="91" y="127"/>
                  <a:pt x="97" y="117"/>
                </a:cubicBezTo>
                <a:cubicBezTo>
                  <a:pt x="89" y="127"/>
                  <a:pt x="79" y="139"/>
                  <a:pt x="76" y="152"/>
                </a:cubicBezTo>
                <a:close/>
                <a:moveTo>
                  <a:pt x="24" y="192"/>
                </a:moveTo>
                <a:cubicBezTo>
                  <a:pt x="23" y="194"/>
                  <a:pt x="25" y="194"/>
                  <a:pt x="25" y="197"/>
                </a:cubicBezTo>
                <a:cubicBezTo>
                  <a:pt x="21" y="203"/>
                  <a:pt x="19" y="212"/>
                  <a:pt x="19" y="220"/>
                </a:cubicBezTo>
                <a:cubicBezTo>
                  <a:pt x="19" y="250"/>
                  <a:pt x="34" y="283"/>
                  <a:pt x="48" y="302"/>
                </a:cubicBezTo>
                <a:cubicBezTo>
                  <a:pt x="45" y="287"/>
                  <a:pt x="41" y="273"/>
                  <a:pt x="41" y="256"/>
                </a:cubicBezTo>
                <a:cubicBezTo>
                  <a:pt x="41" y="246"/>
                  <a:pt x="43" y="236"/>
                  <a:pt x="44" y="227"/>
                </a:cubicBezTo>
                <a:cubicBezTo>
                  <a:pt x="44" y="219"/>
                  <a:pt x="44" y="211"/>
                  <a:pt x="45" y="204"/>
                </a:cubicBezTo>
                <a:cubicBezTo>
                  <a:pt x="47" y="182"/>
                  <a:pt x="54" y="161"/>
                  <a:pt x="63" y="145"/>
                </a:cubicBezTo>
                <a:cubicBezTo>
                  <a:pt x="62" y="139"/>
                  <a:pt x="67" y="131"/>
                  <a:pt x="67" y="126"/>
                </a:cubicBezTo>
                <a:cubicBezTo>
                  <a:pt x="48" y="144"/>
                  <a:pt x="33" y="165"/>
                  <a:pt x="24" y="192"/>
                </a:cubicBezTo>
                <a:close/>
                <a:moveTo>
                  <a:pt x="115" y="138"/>
                </a:moveTo>
                <a:cubicBezTo>
                  <a:pt x="118" y="133"/>
                  <a:pt x="123" y="127"/>
                  <a:pt x="124" y="122"/>
                </a:cubicBezTo>
                <a:cubicBezTo>
                  <a:pt x="121" y="127"/>
                  <a:pt x="116" y="133"/>
                  <a:pt x="115" y="138"/>
                </a:cubicBezTo>
                <a:close/>
                <a:moveTo>
                  <a:pt x="431" y="129"/>
                </a:moveTo>
                <a:cubicBezTo>
                  <a:pt x="426" y="118"/>
                  <a:pt x="416" y="107"/>
                  <a:pt x="404" y="101"/>
                </a:cubicBezTo>
                <a:cubicBezTo>
                  <a:pt x="412" y="111"/>
                  <a:pt x="420" y="122"/>
                  <a:pt x="431" y="129"/>
                </a:cubicBezTo>
                <a:close/>
                <a:moveTo>
                  <a:pt x="508" y="213"/>
                </a:moveTo>
                <a:cubicBezTo>
                  <a:pt x="507" y="201"/>
                  <a:pt x="503" y="189"/>
                  <a:pt x="501" y="178"/>
                </a:cubicBezTo>
                <a:cubicBezTo>
                  <a:pt x="500" y="177"/>
                  <a:pt x="500" y="176"/>
                  <a:pt x="499" y="175"/>
                </a:cubicBezTo>
                <a:cubicBezTo>
                  <a:pt x="498" y="164"/>
                  <a:pt x="491" y="159"/>
                  <a:pt x="489" y="149"/>
                </a:cubicBezTo>
                <a:cubicBezTo>
                  <a:pt x="486" y="148"/>
                  <a:pt x="484" y="145"/>
                  <a:pt x="483" y="141"/>
                </a:cubicBezTo>
                <a:cubicBezTo>
                  <a:pt x="472" y="128"/>
                  <a:pt x="460" y="111"/>
                  <a:pt x="446" y="100"/>
                </a:cubicBezTo>
                <a:cubicBezTo>
                  <a:pt x="472" y="131"/>
                  <a:pt x="496" y="167"/>
                  <a:pt x="508" y="213"/>
                </a:cubicBezTo>
                <a:close/>
                <a:moveTo>
                  <a:pt x="91" y="145"/>
                </a:moveTo>
                <a:cubicBezTo>
                  <a:pt x="91" y="144"/>
                  <a:pt x="93" y="144"/>
                  <a:pt x="93" y="143"/>
                </a:cubicBezTo>
                <a:cubicBezTo>
                  <a:pt x="93" y="138"/>
                  <a:pt x="99" y="136"/>
                  <a:pt x="98" y="132"/>
                </a:cubicBezTo>
                <a:cubicBezTo>
                  <a:pt x="95" y="135"/>
                  <a:pt x="90" y="140"/>
                  <a:pt x="91" y="145"/>
                </a:cubicBezTo>
                <a:close/>
                <a:moveTo>
                  <a:pt x="463" y="146"/>
                </a:moveTo>
                <a:cubicBezTo>
                  <a:pt x="455" y="134"/>
                  <a:pt x="445" y="126"/>
                  <a:pt x="435" y="116"/>
                </a:cubicBezTo>
                <a:cubicBezTo>
                  <a:pt x="433" y="116"/>
                  <a:pt x="430" y="111"/>
                  <a:pt x="429" y="113"/>
                </a:cubicBezTo>
                <a:cubicBezTo>
                  <a:pt x="442" y="122"/>
                  <a:pt x="453" y="136"/>
                  <a:pt x="463" y="146"/>
                </a:cubicBezTo>
                <a:close/>
                <a:moveTo>
                  <a:pt x="83" y="234"/>
                </a:moveTo>
                <a:cubicBezTo>
                  <a:pt x="87" y="238"/>
                  <a:pt x="88" y="244"/>
                  <a:pt x="91" y="248"/>
                </a:cubicBezTo>
                <a:cubicBezTo>
                  <a:pt x="90" y="237"/>
                  <a:pt x="93" y="223"/>
                  <a:pt x="94" y="213"/>
                </a:cubicBezTo>
                <a:cubicBezTo>
                  <a:pt x="94" y="203"/>
                  <a:pt x="91" y="193"/>
                  <a:pt x="92" y="184"/>
                </a:cubicBezTo>
                <a:cubicBezTo>
                  <a:pt x="93" y="178"/>
                  <a:pt x="95" y="173"/>
                  <a:pt x="97" y="168"/>
                </a:cubicBezTo>
                <a:cubicBezTo>
                  <a:pt x="99" y="163"/>
                  <a:pt x="102" y="160"/>
                  <a:pt x="103" y="155"/>
                </a:cubicBezTo>
                <a:cubicBezTo>
                  <a:pt x="104" y="153"/>
                  <a:pt x="103" y="152"/>
                  <a:pt x="104" y="150"/>
                </a:cubicBezTo>
                <a:cubicBezTo>
                  <a:pt x="105" y="146"/>
                  <a:pt x="110" y="142"/>
                  <a:pt x="109" y="137"/>
                </a:cubicBezTo>
                <a:cubicBezTo>
                  <a:pt x="87" y="160"/>
                  <a:pt x="84" y="196"/>
                  <a:pt x="83" y="234"/>
                </a:cubicBezTo>
                <a:close/>
                <a:moveTo>
                  <a:pt x="442" y="213"/>
                </a:moveTo>
                <a:cubicBezTo>
                  <a:pt x="443" y="239"/>
                  <a:pt x="438" y="264"/>
                  <a:pt x="431" y="286"/>
                </a:cubicBezTo>
                <a:cubicBezTo>
                  <a:pt x="425" y="305"/>
                  <a:pt x="416" y="322"/>
                  <a:pt x="404" y="335"/>
                </a:cubicBezTo>
                <a:cubicBezTo>
                  <a:pt x="403" y="336"/>
                  <a:pt x="400" y="339"/>
                  <a:pt x="401" y="341"/>
                </a:cubicBezTo>
                <a:cubicBezTo>
                  <a:pt x="401" y="341"/>
                  <a:pt x="403" y="339"/>
                  <a:pt x="403" y="340"/>
                </a:cubicBezTo>
                <a:cubicBezTo>
                  <a:pt x="402" y="344"/>
                  <a:pt x="397" y="343"/>
                  <a:pt x="395" y="345"/>
                </a:cubicBezTo>
                <a:cubicBezTo>
                  <a:pt x="390" y="348"/>
                  <a:pt x="387" y="351"/>
                  <a:pt x="383" y="353"/>
                </a:cubicBezTo>
                <a:cubicBezTo>
                  <a:pt x="366" y="364"/>
                  <a:pt x="343" y="370"/>
                  <a:pt x="317" y="371"/>
                </a:cubicBezTo>
                <a:cubicBezTo>
                  <a:pt x="330" y="375"/>
                  <a:pt x="348" y="374"/>
                  <a:pt x="362" y="372"/>
                </a:cubicBezTo>
                <a:cubicBezTo>
                  <a:pt x="378" y="370"/>
                  <a:pt x="397" y="357"/>
                  <a:pt x="408" y="346"/>
                </a:cubicBezTo>
                <a:cubicBezTo>
                  <a:pt x="424" y="328"/>
                  <a:pt x="435" y="308"/>
                  <a:pt x="444" y="283"/>
                </a:cubicBezTo>
                <a:cubicBezTo>
                  <a:pt x="451" y="260"/>
                  <a:pt x="453" y="233"/>
                  <a:pt x="452" y="209"/>
                </a:cubicBezTo>
                <a:cubicBezTo>
                  <a:pt x="450" y="200"/>
                  <a:pt x="447" y="186"/>
                  <a:pt x="445" y="175"/>
                </a:cubicBezTo>
                <a:cubicBezTo>
                  <a:pt x="436" y="157"/>
                  <a:pt x="429" y="136"/>
                  <a:pt x="413" y="127"/>
                </a:cubicBezTo>
                <a:cubicBezTo>
                  <a:pt x="429" y="150"/>
                  <a:pt x="441" y="178"/>
                  <a:pt x="442" y="213"/>
                </a:cubicBezTo>
                <a:close/>
                <a:moveTo>
                  <a:pt x="459" y="157"/>
                </a:moveTo>
                <a:cubicBezTo>
                  <a:pt x="465" y="169"/>
                  <a:pt x="470" y="181"/>
                  <a:pt x="478" y="189"/>
                </a:cubicBezTo>
                <a:cubicBezTo>
                  <a:pt x="473" y="165"/>
                  <a:pt x="458" y="147"/>
                  <a:pt x="444" y="131"/>
                </a:cubicBezTo>
                <a:cubicBezTo>
                  <a:pt x="448" y="140"/>
                  <a:pt x="454" y="148"/>
                  <a:pt x="459" y="157"/>
                </a:cubicBezTo>
                <a:close/>
                <a:moveTo>
                  <a:pt x="48" y="207"/>
                </a:moveTo>
                <a:cubicBezTo>
                  <a:pt x="52" y="192"/>
                  <a:pt x="63" y="181"/>
                  <a:pt x="60" y="160"/>
                </a:cubicBezTo>
                <a:cubicBezTo>
                  <a:pt x="60" y="160"/>
                  <a:pt x="60" y="160"/>
                  <a:pt x="59" y="160"/>
                </a:cubicBezTo>
                <a:cubicBezTo>
                  <a:pt x="53" y="174"/>
                  <a:pt x="49" y="191"/>
                  <a:pt x="48" y="207"/>
                </a:cubicBezTo>
                <a:close/>
                <a:moveTo>
                  <a:pt x="105" y="163"/>
                </a:moveTo>
                <a:cubicBezTo>
                  <a:pt x="106" y="162"/>
                  <a:pt x="108" y="156"/>
                  <a:pt x="106" y="156"/>
                </a:cubicBezTo>
                <a:cubicBezTo>
                  <a:pt x="106" y="158"/>
                  <a:pt x="103" y="161"/>
                  <a:pt x="105" y="163"/>
                </a:cubicBezTo>
                <a:close/>
                <a:moveTo>
                  <a:pt x="442" y="150"/>
                </a:moveTo>
                <a:cubicBezTo>
                  <a:pt x="444" y="145"/>
                  <a:pt x="435" y="138"/>
                  <a:pt x="432" y="137"/>
                </a:cubicBezTo>
                <a:cubicBezTo>
                  <a:pt x="436" y="140"/>
                  <a:pt x="438" y="147"/>
                  <a:pt x="442" y="150"/>
                </a:cubicBezTo>
                <a:close/>
                <a:moveTo>
                  <a:pt x="80" y="217"/>
                </a:moveTo>
                <a:cubicBezTo>
                  <a:pt x="81" y="203"/>
                  <a:pt x="84" y="189"/>
                  <a:pt x="84" y="177"/>
                </a:cubicBezTo>
                <a:cubicBezTo>
                  <a:pt x="81" y="188"/>
                  <a:pt x="72" y="203"/>
                  <a:pt x="80" y="217"/>
                </a:cubicBezTo>
                <a:close/>
                <a:moveTo>
                  <a:pt x="66" y="193"/>
                </a:moveTo>
                <a:cubicBezTo>
                  <a:pt x="67" y="195"/>
                  <a:pt x="67" y="199"/>
                  <a:pt x="69" y="200"/>
                </a:cubicBezTo>
                <a:cubicBezTo>
                  <a:pt x="70" y="192"/>
                  <a:pt x="74" y="187"/>
                  <a:pt x="72" y="179"/>
                </a:cubicBezTo>
                <a:cubicBezTo>
                  <a:pt x="70" y="184"/>
                  <a:pt x="67" y="188"/>
                  <a:pt x="66" y="193"/>
                </a:cubicBezTo>
                <a:close/>
                <a:moveTo>
                  <a:pt x="451" y="162"/>
                </a:moveTo>
                <a:cubicBezTo>
                  <a:pt x="448" y="161"/>
                  <a:pt x="448" y="155"/>
                  <a:pt x="445" y="156"/>
                </a:cubicBezTo>
                <a:cubicBezTo>
                  <a:pt x="447" y="157"/>
                  <a:pt x="449" y="165"/>
                  <a:pt x="451" y="162"/>
                </a:cubicBezTo>
                <a:close/>
                <a:moveTo>
                  <a:pt x="54" y="223"/>
                </a:moveTo>
                <a:cubicBezTo>
                  <a:pt x="56" y="218"/>
                  <a:pt x="55" y="213"/>
                  <a:pt x="57" y="207"/>
                </a:cubicBezTo>
                <a:cubicBezTo>
                  <a:pt x="58" y="205"/>
                  <a:pt x="60" y="203"/>
                  <a:pt x="60" y="201"/>
                </a:cubicBezTo>
                <a:cubicBezTo>
                  <a:pt x="61" y="200"/>
                  <a:pt x="60" y="199"/>
                  <a:pt x="60" y="199"/>
                </a:cubicBezTo>
                <a:cubicBezTo>
                  <a:pt x="60" y="195"/>
                  <a:pt x="64" y="191"/>
                  <a:pt x="61" y="186"/>
                </a:cubicBezTo>
                <a:cubicBezTo>
                  <a:pt x="58" y="197"/>
                  <a:pt x="53" y="212"/>
                  <a:pt x="54" y="223"/>
                </a:cubicBezTo>
                <a:close/>
                <a:moveTo>
                  <a:pt x="459" y="196"/>
                </a:moveTo>
                <a:cubicBezTo>
                  <a:pt x="456" y="185"/>
                  <a:pt x="452" y="175"/>
                  <a:pt x="447" y="169"/>
                </a:cubicBezTo>
                <a:cubicBezTo>
                  <a:pt x="451" y="177"/>
                  <a:pt x="454" y="188"/>
                  <a:pt x="459" y="196"/>
                </a:cubicBezTo>
                <a:close/>
                <a:moveTo>
                  <a:pt x="472" y="217"/>
                </a:moveTo>
                <a:cubicBezTo>
                  <a:pt x="471" y="200"/>
                  <a:pt x="466" y="189"/>
                  <a:pt x="462" y="173"/>
                </a:cubicBezTo>
                <a:cubicBezTo>
                  <a:pt x="459" y="173"/>
                  <a:pt x="461" y="170"/>
                  <a:pt x="458" y="170"/>
                </a:cubicBezTo>
                <a:cubicBezTo>
                  <a:pt x="462" y="186"/>
                  <a:pt x="467" y="201"/>
                  <a:pt x="472" y="217"/>
                </a:cubicBezTo>
                <a:close/>
                <a:moveTo>
                  <a:pt x="66" y="211"/>
                </a:moveTo>
                <a:cubicBezTo>
                  <a:pt x="67" y="210"/>
                  <a:pt x="67" y="206"/>
                  <a:pt x="65" y="205"/>
                </a:cubicBezTo>
                <a:cubicBezTo>
                  <a:pt x="66" y="207"/>
                  <a:pt x="65" y="210"/>
                  <a:pt x="66" y="211"/>
                </a:cubicBezTo>
                <a:close/>
                <a:moveTo>
                  <a:pt x="490" y="183"/>
                </a:moveTo>
                <a:cubicBezTo>
                  <a:pt x="489" y="182"/>
                  <a:pt x="490" y="179"/>
                  <a:pt x="488" y="179"/>
                </a:cubicBezTo>
                <a:cubicBezTo>
                  <a:pt x="488" y="181"/>
                  <a:pt x="489" y="184"/>
                  <a:pt x="490" y="183"/>
                </a:cubicBezTo>
                <a:close/>
                <a:moveTo>
                  <a:pt x="102" y="382"/>
                </a:moveTo>
                <a:cubicBezTo>
                  <a:pt x="89" y="370"/>
                  <a:pt x="77" y="357"/>
                  <a:pt x="67" y="342"/>
                </a:cubicBezTo>
                <a:cubicBezTo>
                  <a:pt x="62" y="335"/>
                  <a:pt x="60" y="327"/>
                  <a:pt x="55" y="319"/>
                </a:cubicBezTo>
                <a:cubicBezTo>
                  <a:pt x="54" y="317"/>
                  <a:pt x="52" y="316"/>
                  <a:pt x="50" y="314"/>
                </a:cubicBezTo>
                <a:cubicBezTo>
                  <a:pt x="45" y="307"/>
                  <a:pt x="40" y="298"/>
                  <a:pt x="35" y="289"/>
                </a:cubicBezTo>
                <a:cubicBezTo>
                  <a:pt x="23" y="268"/>
                  <a:pt x="14" y="246"/>
                  <a:pt x="14" y="216"/>
                </a:cubicBezTo>
                <a:cubicBezTo>
                  <a:pt x="0" y="293"/>
                  <a:pt x="48" y="357"/>
                  <a:pt x="102" y="382"/>
                </a:cubicBezTo>
                <a:close/>
                <a:moveTo>
                  <a:pt x="501" y="230"/>
                </a:moveTo>
                <a:cubicBezTo>
                  <a:pt x="501" y="212"/>
                  <a:pt x="496" y="197"/>
                  <a:pt x="491" y="185"/>
                </a:cubicBezTo>
                <a:cubicBezTo>
                  <a:pt x="491" y="184"/>
                  <a:pt x="490" y="184"/>
                  <a:pt x="490" y="185"/>
                </a:cubicBezTo>
                <a:cubicBezTo>
                  <a:pt x="495" y="197"/>
                  <a:pt x="495" y="216"/>
                  <a:pt x="501" y="230"/>
                </a:cubicBezTo>
                <a:close/>
                <a:moveTo>
                  <a:pt x="78" y="229"/>
                </a:moveTo>
                <a:cubicBezTo>
                  <a:pt x="77" y="226"/>
                  <a:pt x="77" y="221"/>
                  <a:pt x="74" y="218"/>
                </a:cubicBezTo>
                <a:cubicBezTo>
                  <a:pt x="74" y="222"/>
                  <a:pt x="77" y="226"/>
                  <a:pt x="78" y="229"/>
                </a:cubicBezTo>
                <a:close/>
                <a:moveTo>
                  <a:pt x="456" y="224"/>
                </a:moveTo>
                <a:cubicBezTo>
                  <a:pt x="456" y="241"/>
                  <a:pt x="455" y="255"/>
                  <a:pt x="451" y="271"/>
                </a:cubicBezTo>
                <a:cubicBezTo>
                  <a:pt x="441" y="308"/>
                  <a:pt x="423" y="342"/>
                  <a:pt x="395" y="362"/>
                </a:cubicBezTo>
                <a:cubicBezTo>
                  <a:pt x="392" y="363"/>
                  <a:pt x="388" y="364"/>
                  <a:pt x="389" y="366"/>
                </a:cubicBezTo>
                <a:cubicBezTo>
                  <a:pt x="401" y="361"/>
                  <a:pt x="420" y="356"/>
                  <a:pt x="427" y="348"/>
                </a:cubicBezTo>
                <a:cubicBezTo>
                  <a:pt x="434" y="341"/>
                  <a:pt x="439" y="330"/>
                  <a:pt x="444" y="320"/>
                </a:cubicBezTo>
                <a:cubicBezTo>
                  <a:pt x="452" y="302"/>
                  <a:pt x="457" y="283"/>
                  <a:pt x="461" y="262"/>
                </a:cubicBezTo>
                <a:cubicBezTo>
                  <a:pt x="463" y="252"/>
                  <a:pt x="466" y="240"/>
                  <a:pt x="465" y="231"/>
                </a:cubicBezTo>
                <a:cubicBezTo>
                  <a:pt x="464" y="218"/>
                  <a:pt x="458" y="202"/>
                  <a:pt x="453" y="192"/>
                </a:cubicBezTo>
                <a:cubicBezTo>
                  <a:pt x="453" y="200"/>
                  <a:pt x="456" y="212"/>
                  <a:pt x="456" y="224"/>
                </a:cubicBezTo>
                <a:close/>
                <a:moveTo>
                  <a:pt x="68" y="265"/>
                </a:moveTo>
                <a:cubicBezTo>
                  <a:pt x="65" y="250"/>
                  <a:pt x="67" y="234"/>
                  <a:pt x="62" y="221"/>
                </a:cubicBezTo>
                <a:cubicBezTo>
                  <a:pt x="62" y="239"/>
                  <a:pt x="63" y="252"/>
                  <a:pt x="68" y="265"/>
                </a:cubicBezTo>
                <a:close/>
                <a:moveTo>
                  <a:pt x="48" y="228"/>
                </a:moveTo>
                <a:cubicBezTo>
                  <a:pt x="48" y="227"/>
                  <a:pt x="50" y="224"/>
                  <a:pt x="48" y="224"/>
                </a:cubicBezTo>
                <a:cubicBezTo>
                  <a:pt x="48" y="225"/>
                  <a:pt x="47" y="227"/>
                  <a:pt x="48" y="228"/>
                </a:cubicBezTo>
                <a:close/>
                <a:moveTo>
                  <a:pt x="481" y="283"/>
                </a:moveTo>
                <a:cubicBezTo>
                  <a:pt x="481" y="284"/>
                  <a:pt x="480" y="284"/>
                  <a:pt x="480" y="283"/>
                </a:cubicBezTo>
                <a:cubicBezTo>
                  <a:pt x="482" y="282"/>
                  <a:pt x="482" y="279"/>
                  <a:pt x="483" y="277"/>
                </a:cubicBezTo>
                <a:cubicBezTo>
                  <a:pt x="482" y="277"/>
                  <a:pt x="482" y="278"/>
                  <a:pt x="481" y="277"/>
                </a:cubicBezTo>
                <a:cubicBezTo>
                  <a:pt x="481" y="273"/>
                  <a:pt x="484" y="272"/>
                  <a:pt x="485" y="268"/>
                </a:cubicBezTo>
                <a:cubicBezTo>
                  <a:pt x="484" y="268"/>
                  <a:pt x="483" y="270"/>
                  <a:pt x="482" y="268"/>
                </a:cubicBezTo>
                <a:cubicBezTo>
                  <a:pt x="487" y="242"/>
                  <a:pt x="482" y="215"/>
                  <a:pt x="472" y="193"/>
                </a:cubicBezTo>
                <a:cubicBezTo>
                  <a:pt x="475" y="207"/>
                  <a:pt x="477" y="221"/>
                  <a:pt x="478" y="234"/>
                </a:cubicBezTo>
                <a:cubicBezTo>
                  <a:pt x="481" y="262"/>
                  <a:pt x="472" y="285"/>
                  <a:pt x="472" y="310"/>
                </a:cubicBezTo>
                <a:cubicBezTo>
                  <a:pt x="477" y="303"/>
                  <a:pt x="480" y="291"/>
                  <a:pt x="481" y="283"/>
                </a:cubicBezTo>
                <a:close/>
                <a:moveTo>
                  <a:pt x="79" y="310"/>
                </a:moveTo>
                <a:cubicBezTo>
                  <a:pt x="70" y="290"/>
                  <a:pt x="58" y="257"/>
                  <a:pt x="56" y="226"/>
                </a:cubicBezTo>
                <a:cubicBezTo>
                  <a:pt x="50" y="258"/>
                  <a:pt x="62" y="290"/>
                  <a:pt x="79" y="310"/>
                </a:cubicBezTo>
                <a:close/>
                <a:moveTo>
                  <a:pt x="482" y="209"/>
                </a:moveTo>
                <a:cubicBezTo>
                  <a:pt x="481" y="202"/>
                  <a:pt x="481" y="197"/>
                  <a:pt x="477" y="195"/>
                </a:cubicBezTo>
                <a:cubicBezTo>
                  <a:pt x="478" y="200"/>
                  <a:pt x="480" y="204"/>
                  <a:pt x="482" y="209"/>
                </a:cubicBezTo>
                <a:close/>
                <a:moveTo>
                  <a:pt x="95" y="256"/>
                </a:moveTo>
                <a:cubicBezTo>
                  <a:pt x="97" y="264"/>
                  <a:pt x="106" y="272"/>
                  <a:pt x="110" y="277"/>
                </a:cubicBezTo>
                <a:cubicBezTo>
                  <a:pt x="102" y="261"/>
                  <a:pt x="99" y="241"/>
                  <a:pt x="95" y="226"/>
                </a:cubicBezTo>
                <a:cubicBezTo>
                  <a:pt x="95" y="236"/>
                  <a:pt x="93" y="247"/>
                  <a:pt x="95" y="256"/>
                </a:cubicBezTo>
                <a:close/>
                <a:moveTo>
                  <a:pt x="461" y="204"/>
                </a:moveTo>
                <a:cubicBezTo>
                  <a:pt x="462" y="203"/>
                  <a:pt x="461" y="200"/>
                  <a:pt x="460" y="200"/>
                </a:cubicBezTo>
                <a:cubicBezTo>
                  <a:pt x="460" y="201"/>
                  <a:pt x="460" y="203"/>
                  <a:pt x="461" y="204"/>
                </a:cubicBezTo>
                <a:close/>
                <a:moveTo>
                  <a:pt x="84" y="263"/>
                </a:moveTo>
                <a:cubicBezTo>
                  <a:pt x="81" y="252"/>
                  <a:pt x="81" y="238"/>
                  <a:pt x="74" y="230"/>
                </a:cubicBezTo>
                <a:cubicBezTo>
                  <a:pt x="75" y="241"/>
                  <a:pt x="76" y="258"/>
                  <a:pt x="84" y="263"/>
                </a:cubicBezTo>
                <a:close/>
                <a:moveTo>
                  <a:pt x="46" y="274"/>
                </a:moveTo>
                <a:cubicBezTo>
                  <a:pt x="46" y="283"/>
                  <a:pt x="50" y="306"/>
                  <a:pt x="56" y="313"/>
                </a:cubicBezTo>
                <a:cubicBezTo>
                  <a:pt x="66" y="326"/>
                  <a:pt x="81" y="338"/>
                  <a:pt x="96" y="349"/>
                </a:cubicBezTo>
                <a:cubicBezTo>
                  <a:pt x="111" y="361"/>
                  <a:pt x="129" y="372"/>
                  <a:pt x="142" y="377"/>
                </a:cubicBezTo>
                <a:cubicBezTo>
                  <a:pt x="142" y="376"/>
                  <a:pt x="142" y="376"/>
                  <a:pt x="142" y="376"/>
                </a:cubicBezTo>
                <a:cubicBezTo>
                  <a:pt x="127" y="366"/>
                  <a:pt x="112" y="355"/>
                  <a:pt x="100" y="341"/>
                </a:cubicBezTo>
                <a:cubicBezTo>
                  <a:pt x="99" y="341"/>
                  <a:pt x="98" y="341"/>
                  <a:pt x="97" y="340"/>
                </a:cubicBezTo>
                <a:cubicBezTo>
                  <a:pt x="88" y="332"/>
                  <a:pt x="80" y="323"/>
                  <a:pt x="72" y="313"/>
                </a:cubicBezTo>
                <a:cubicBezTo>
                  <a:pt x="58" y="294"/>
                  <a:pt x="50" y="272"/>
                  <a:pt x="45" y="246"/>
                </a:cubicBezTo>
                <a:cubicBezTo>
                  <a:pt x="46" y="255"/>
                  <a:pt x="45" y="264"/>
                  <a:pt x="46" y="274"/>
                </a:cubicBezTo>
                <a:close/>
                <a:moveTo>
                  <a:pt x="509" y="218"/>
                </a:moveTo>
                <a:cubicBezTo>
                  <a:pt x="508" y="216"/>
                  <a:pt x="509" y="213"/>
                  <a:pt x="507" y="213"/>
                </a:cubicBezTo>
                <a:cubicBezTo>
                  <a:pt x="507" y="215"/>
                  <a:pt x="507" y="218"/>
                  <a:pt x="509" y="218"/>
                </a:cubicBezTo>
                <a:close/>
                <a:moveTo>
                  <a:pt x="517" y="241"/>
                </a:moveTo>
                <a:cubicBezTo>
                  <a:pt x="517" y="255"/>
                  <a:pt x="514" y="266"/>
                  <a:pt x="514" y="275"/>
                </a:cubicBezTo>
                <a:cubicBezTo>
                  <a:pt x="513" y="277"/>
                  <a:pt x="512" y="278"/>
                  <a:pt x="511" y="279"/>
                </a:cubicBezTo>
                <a:cubicBezTo>
                  <a:pt x="513" y="287"/>
                  <a:pt x="507" y="296"/>
                  <a:pt x="509" y="304"/>
                </a:cubicBezTo>
                <a:cubicBezTo>
                  <a:pt x="516" y="292"/>
                  <a:pt x="530" y="282"/>
                  <a:pt x="528" y="266"/>
                </a:cubicBezTo>
                <a:cubicBezTo>
                  <a:pt x="526" y="247"/>
                  <a:pt x="522" y="228"/>
                  <a:pt x="516" y="213"/>
                </a:cubicBezTo>
                <a:cubicBezTo>
                  <a:pt x="514" y="221"/>
                  <a:pt x="516" y="232"/>
                  <a:pt x="517" y="241"/>
                </a:cubicBezTo>
                <a:close/>
                <a:moveTo>
                  <a:pt x="124" y="297"/>
                </a:moveTo>
                <a:cubicBezTo>
                  <a:pt x="125" y="298"/>
                  <a:pt x="126" y="298"/>
                  <a:pt x="127" y="298"/>
                </a:cubicBezTo>
                <a:cubicBezTo>
                  <a:pt x="139" y="312"/>
                  <a:pt x="154" y="321"/>
                  <a:pt x="170" y="330"/>
                </a:cubicBezTo>
                <a:cubicBezTo>
                  <a:pt x="171" y="329"/>
                  <a:pt x="168" y="327"/>
                  <a:pt x="166" y="325"/>
                </a:cubicBezTo>
                <a:cubicBezTo>
                  <a:pt x="164" y="323"/>
                  <a:pt x="162" y="321"/>
                  <a:pt x="160" y="320"/>
                </a:cubicBezTo>
                <a:cubicBezTo>
                  <a:pt x="158" y="317"/>
                  <a:pt x="156" y="316"/>
                  <a:pt x="154" y="312"/>
                </a:cubicBezTo>
                <a:cubicBezTo>
                  <a:pt x="135" y="293"/>
                  <a:pt x="117" y="272"/>
                  <a:pt x="105" y="244"/>
                </a:cubicBezTo>
                <a:cubicBezTo>
                  <a:pt x="104" y="244"/>
                  <a:pt x="104" y="243"/>
                  <a:pt x="103" y="244"/>
                </a:cubicBezTo>
                <a:cubicBezTo>
                  <a:pt x="108" y="266"/>
                  <a:pt x="116" y="281"/>
                  <a:pt x="124" y="297"/>
                </a:cubicBezTo>
                <a:close/>
                <a:moveTo>
                  <a:pt x="472" y="255"/>
                </a:moveTo>
                <a:cubicBezTo>
                  <a:pt x="472" y="243"/>
                  <a:pt x="472" y="233"/>
                  <a:pt x="468" y="221"/>
                </a:cubicBezTo>
                <a:cubicBezTo>
                  <a:pt x="468" y="234"/>
                  <a:pt x="471" y="245"/>
                  <a:pt x="472" y="255"/>
                </a:cubicBezTo>
                <a:close/>
                <a:moveTo>
                  <a:pt x="97" y="281"/>
                </a:moveTo>
                <a:cubicBezTo>
                  <a:pt x="96" y="271"/>
                  <a:pt x="91" y="260"/>
                  <a:pt x="85" y="253"/>
                </a:cubicBezTo>
                <a:cubicBezTo>
                  <a:pt x="87" y="264"/>
                  <a:pt x="89" y="276"/>
                  <a:pt x="97" y="281"/>
                </a:cubicBezTo>
                <a:close/>
                <a:moveTo>
                  <a:pt x="508" y="250"/>
                </a:moveTo>
                <a:cubicBezTo>
                  <a:pt x="509" y="244"/>
                  <a:pt x="508" y="234"/>
                  <a:pt x="506" y="231"/>
                </a:cubicBezTo>
                <a:cubicBezTo>
                  <a:pt x="507" y="239"/>
                  <a:pt x="504" y="246"/>
                  <a:pt x="508" y="250"/>
                </a:cubicBezTo>
                <a:close/>
                <a:moveTo>
                  <a:pt x="467" y="342"/>
                </a:moveTo>
                <a:cubicBezTo>
                  <a:pt x="467" y="344"/>
                  <a:pt x="468" y="341"/>
                  <a:pt x="468" y="342"/>
                </a:cubicBezTo>
                <a:cubicBezTo>
                  <a:pt x="473" y="336"/>
                  <a:pt x="480" y="328"/>
                  <a:pt x="484" y="321"/>
                </a:cubicBezTo>
                <a:cubicBezTo>
                  <a:pt x="494" y="303"/>
                  <a:pt x="493" y="272"/>
                  <a:pt x="494" y="250"/>
                </a:cubicBezTo>
                <a:cubicBezTo>
                  <a:pt x="491" y="246"/>
                  <a:pt x="494" y="240"/>
                  <a:pt x="491" y="237"/>
                </a:cubicBezTo>
                <a:cubicBezTo>
                  <a:pt x="489" y="278"/>
                  <a:pt x="481" y="311"/>
                  <a:pt x="467" y="342"/>
                </a:cubicBezTo>
                <a:close/>
                <a:moveTo>
                  <a:pt x="81" y="278"/>
                </a:moveTo>
                <a:cubicBezTo>
                  <a:pt x="81" y="274"/>
                  <a:pt x="79" y="272"/>
                  <a:pt x="78" y="269"/>
                </a:cubicBezTo>
                <a:cubicBezTo>
                  <a:pt x="78" y="273"/>
                  <a:pt x="80" y="275"/>
                  <a:pt x="81" y="278"/>
                </a:cubicBezTo>
                <a:close/>
                <a:moveTo>
                  <a:pt x="87" y="279"/>
                </a:moveTo>
                <a:cubicBezTo>
                  <a:pt x="86" y="276"/>
                  <a:pt x="85" y="273"/>
                  <a:pt x="83" y="271"/>
                </a:cubicBezTo>
                <a:cubicBezTo>
                  <a:pt x="84" y="274"/>
                  <a:pt x="85" y="277"/>
                  <a:pt x="87" y="279"/>
                </a:cubicBezTo>
                <a:close/>
                <a:moveTo>
                  <a:pt x="105" y="291"/>
                </a:moveTo>
                <a:cubicBezTo>
                  <a:pt x="110" y="296"/>
                  <a:pt x="120" y="303"/>
                  <a:pt x="125" y="305"/>
                </a:cubicBezTo>
                <a:cubicBezTo>
                  <a:pt x="115" y="297"/>
                  <a:pt x="108" y="285"/>
                  <a:pt x="100" y="276"/>
                </a:cubicBezTo>
                <a:cubicBezTo>
                  <a:pt x="101" y="283"/>
                  <a:pt x="102" y="288"/>
                  <a:pt x="105" y="291"/>
                </a:cubicBezTo>
                <a:close/>
                <a:moveTo>
                  <a:pt x="470" y="293"/>
                </a:moveTo>
                <a:cubicBezTo>
                  <a:pt x="470" y="278"/>
                  <a:pt x="471" y="266"/>
                  <a:pt x="468" y="250"/>
                </a:cubicBezTo>
                <a:cubicBezTo>
                  <a:pt x="464" y="281"/>
                  <a:pt x="458" y="312"/>
                  <a:pt x="446" y="337"/>
                </a:cubicBezTo>
                <a:cubicBezTo>
                  <a:pt x="446" y="337"/>
                  <a:pt x="447" y="336"/>
                  <a:pt x="447" y="336"/>
                </a:cubicBezTo>
                <a:cubicBezTo>
                  <a:pt x="457" y="328"/>
                  <a:pt x="464" y="308"/>
                  <a:pt x="470" y="293"/>
                </a:cubicBezTo>
                <a:close/>
                <a:moveTo>
                  <a:pt x="121" y="338"/>
                </a:moveTo>
                <a:cubicBezTo>
                  <a:pt x="106" y="321"/>
                  <a:pt x="95" y="298"/>
                  <a:pt x="81" y="278"/>
                </a:cubicBezTo>
                <a:cubicBezTo>
                  <a:pt x="90" y="303"/>
                  <a:pt x="103" y="324"/>
                  <a:pt x="121" y="338"/>
                </a:cubicBezTo>
                <a:close/>
                <a:moveTo>
                  <a:pt x="110" y="311"/>
                </a:moveTo>
                <a:cubicBezTo>
                  <a:pt x="108" y="305"/>
                  <a:pt x="103" y="299"/>
                  <a:pt x="103" y="292"/>
                </a:cubicBezTo>
                <a:cubicBezTo>
                  <a:pt x="98" y="290"/>
                  <a:pt x="97" y="285"/>
                  <a:pt x="93" y="283"/>
                </a:cubicBezTo>
                <a:cubicBezTo>
                  <a:pt x="96" y="295"/>
                  <a:pt x="102" y="305"/>
                  <a:pt x="110" y="311"/>
                </a:cubicBezTo>
                <a:close/>
                <a:moveTo>
                  <a:pt x="473" y="262"/>
                </a:moveTo>
                <a:cubicBezTo>
                  <a:pt x="473" y="260"/>
                  <a:pt x="474" y="256"/>
                  <a:pt x="472" y="256"/>
                </a:cubicBezTo>
                <a:cubicBezTo>
                  <a:pt x="473" y="259"/>
                  <a:pt x="471" y="260"/>
                  <a:pt x="473" y="262"/>
                </a:cubicBezTo>
                <a:close/>
                <a:moveTo>
                  <a:pt x="98" y="327"/>
                </a:moveTo>
                <a:cubicBezTo>
                  <a:pt x="95" y="320"/>
                  <a:pt x="87" y="316"/>
                  <a:pt x="88" y="308"/>
                </a:cubicBezTo>
                <a:cubicBezTo>
                  <a:pt x="83" y="305"/>
                  <a:pt x="80" y="294"/>
                  <a:pt x="76" y="293"/>
                </a:cubicBezTo>
                <a:cubicBezTo>
                  <a:pt x="82" y="305"/>
                  <a:pt x="87" y="320"/>
                  <a:pt x="98" y="327"/>
                </a:cubicBezTo>
                <a:close/>
                <a:moveTo>
                  <a:pt x="144" y="339"/>
                </a:moveTo>
                <a:cubicBezTo>
                  <a:pt x="147" y="340"/>
                  <a:pt x="153" y="344"/>
                  <a:pt x="155" y="348"/>
                </a:cubicBezTo>
                <a:cubicBezTo>
                  <a:pt x="158" y="346"/>
                  <a:pt x="159" y="349"/>
                  <a:pt x="162" y="349"/>
                </a:cubicBezTo>
                <a:cubicBezTo>
                  <a:pt x="157" y="342"/>
                  <a:pt x="148" y="339"/>
                  <a:pt x="146" y="330"/>
                </a:cubicBezTo>
                <a:cubicBezTo>
                  <a:pt x="140" y="326"/>
                  <a:pt x="136" y="321"/>
                  <a:pt x="132" y="315"/>
                </a:cubicBezTo>
                <a:cubicBezTo>
                  <a:pt x="122" y="310"/>
                  <a:pt x="115" y="302"/>
                  <a:pt x="106" y="296"/>
                </a:cubicBezTo>
                <a:cubicBezTo>
                  <a:pt x="111" y="307"/>
                  <a:pt x="115" y="317"/>
                  <a:pt x="123" y="324"/>
                </a:cubicBezTo>
                <a:cubicBezTo>
                  <a:pt x="124" y="324"/>
                  <a:pt x="124" y="325"/>
                  <a:pt x="126" y="325"/>
                </a:cubicBezTo>
                <a:cubicBezTo>
                  <a:pt x="128" y="327"/>
                  <a:pt x="131" y="330"/>
                  <a:pt x="133" y="332"/>
                </a:cubicBezTo>
                <a:cubicBezTo>
                  <a:pt x="136" y="334"/>
                  <a:pt x="140" y="336"/>
                  <a:pt x="142" y="336"/>
                </a:cubicBezTo>
                <a:cubicBezTo>
                  <a:pt x="140" y="335"/>
                  <a:pt x="138" y="333"/>
                  <a:pt x="137" y="330"/>
                </a:cubicBezTo>
                <a:cubicBezTo>
                  <a:pt x="140" y="333"/>
                  <a:pt x="143" y="334"/>
                  <a:pt x="144" y="339"/>
                </a:cubicBezTo>
                <a:close/>
                <a:moveTo>
                  <a:pt x="497" y="286"/>
                </a:moveTo>
                <a:cubicBezTo>
                  <a:pt x="499" y="281"/>
                  <a:pt x="499" y="274"/>
                  <a:pt x="498" y="269"/>
                </a:cubicBezTo>
                <a:cubicBezTo>
                  <a:pt x="498" y="274"/>
                  <a:pt x="497" y="281"/>
                  <a:pt x="497" y="286"/>
                </a:cubicBezTo>
                <a:close/>
                <a:moveTo>
                  <a:pt x="503" y="290"/>
                </a:moveTo>
                <a:cubicBezTo>
                  <a:pt x="505" y="285"/>
                  <a:pt x="507" y="279"/>
                  <a:pt x="506" y="274"/>
                </a:cubicBezTo>
                <a:cubicBezTo>
                  <a:pt x="503" y="277"/>
                  <a:pt x="503" y="288"/>
                  <a:pt x="503" y="290"/>
                </a:cubicBezTo>
                <a:close/>
                <a:moveTo>
                  <a:pt x="528" y="286"/>
                </a:moveTo>
                <a:cubicBezTo>
                  <a:pt x="528" y="284"/>
                  <a:pt x="529" y="282"/>
                  <a:pt x="528" y="283"/>
                </a:cubicBezTo>
                <a:cubicBezTo>
                  <a:pt x="526" y="284"/>
                  <a:pt x="524" y="289"/>
                  <a:pt x="522" y="291"/>
                </a:cubicBezTo>
                <a:cubicBezTo>
                  <a:pt x="517" y="299"/>
                  <a:pt x="512" y="305"/>
                  <a:pt x="506" y="312"/>
                </a:cubicBezTo>
                <a:cubicBezTo>
                  <a:pt x="504" y="319"/>
                  <a:pt x="504" y="327"/>
                  <a:pt x="499" y="331"/>
                </a:cubicBezTo>
                <a:cubicBezTo>
                  <a:pt x="496" y="345"/>
                  <a:pt x="492" y="359"/>
                  <a:pt x="485" y="369"/>
                </a:cubicBezTo>
                <a:cubicBezTo>
                  <a:pt x="482" y="373"/>
                  <a:pt x="477" y="376"/>
                  <a:pt x="474" y="381"/>
                </a:cubicBezTo>
                <a:cubicBezTo>
                  <a:pt x="472" y="384"/>
                  <a:pt x="471" y="387"/>
                  <a:pt x="469" y="390"/>
                </a:cubicBezTo>
                <a:cubicBezTo>
                  <a:pt x="467" y="393"/>
                  <a:pt x="465" y="396"/>
                  <a:pt x="463" y="399"/>
                </a:cubicBezTo>
                <a:cubicBezTo>
                  <a:pt x="501" y="378"/>
                  <a:pt x="529" y="334"/>
                  <a:pt x="528" y="286"/>
                </a:cubicBezTo>
                <a:close/>
                <a:moveTo>
                  <a:pt x="121" y="333"/>
                </a:moveTo>
                <a:cubicBezTo>
                  <a:pt x="129" y="339"/>
                  <a:pt x="135" y="350"/>
                  <a:pt x="144" y="353"/>
                </a:cubicBezTo>
                <a:cubicBezTo>
                  <a:pt x="130" y="343"/>
                  <a:pt x="123" y="326"/>
                  <a:pt x="109" y="316"/>
                </a:cubicBezTo>
                <a:cubicBezTo>
                  <a:pt x="112" y="323"/>
                  <a:pt x="118" y="327"/>
                  <a:pt x="121" y="333"/>
                </a:cubicBezTo>
                <a:close/>
                <a:moveTo>
                  <a:pt x="63" y="328"/>
                </a:moveTo>
                <a:cubicBezTo>
                  <a:pt x="78" y="343"/>
                  <a:pt x="91" y="360"/>
                  <a:pt x="108" y="373"/>
                </a:cubicBezTo>
                <a:cubicBezTo>
                  <a:pt x="124" y="387"/>
                  <a:pt x="142" y="398"/>
                  <a:pt x="162" y="407"/>
                </a:cubicBezTo>
                <a:cubicBezTo>
                  <a:pt x="167" y="407"/>
                  <a:pt x="174" y="409"/>
                  <a:pt x="180" y="411"/>
                </a:cubicBezTo>
                <a:cubicBezTo>
                  <a:pt x="185" y="412"/>
                  <a:pt x="190" y="414"/>
                  <a:pt x="195" y="415"/>
                </a:cubicBezTo>
                <a:cubicBezTo>
                  <a:pt x="223" y="423"/>
                  <a:pt x="251" y="435"/>
                  <a:pt x="282" y="433"/>
                </a:cubicBezTo>
                <a:cubicBezTo>
                  <a:pt x="251" y="426"/>
                  <a:pt x="218" y="416"/>
                  <a:pt x="192" y="402"/>
                </a:cubicBezTo>
                <a:cubicBezTo>
                  <a:pt x="180" y="395"/>
                  <a:pt x="166" y="391"/>
                  <a:pt x="154" y="386"/>
                </a:cubicBezTo>
                <a:cubicBezTo>
                  <a:pt x="118" y="370"/>
                  <a:pt x="88" y="350"/>
                  <a:pt x="61" y="324"/>
                </a:cubicBezTo>
                <a:cubicBezTo>
                  <a:pt x="62" y="325"/>
                  <a:pt x="62" y="327"/>
                  <a:pt x="63" y="328"/>
                </a:cubicBezTo>
                <a:close/>
                <a:moveTo>
                  <a:pt x="116" y="339"/>
                </a:moveTo>
                <a:cubicBezTo>
                  <a:pt x="111" y="335"/>
                  <a:pt x="107" y="330"/>
                  <a:pt x="102" y="326"/>
                </a:cubicBezTo>
                <a:cubicBezTo>
                  <a:pt x="106" y="331"/>
                  <a:pt x="110" y="339"/>
                  <a:pt x="116" y="339"/>
                </a:cubicBezTo>
                <a:close/>
                <a:moveTo>
                  <a:pt x="211" y="367"/>
                </a:moveTo>
                <a:cubicBezTo>
                  <a:pt x="222" y="367"/>
                  <a:pt x="231" y="369"/>
                  <a:pt x="243" y="369"/>
                </a:cubicBezTo>
                <a:cubicBezTo>
                  <a:pt x="206" y="359"/>
                  <a:pt x="172" y="345"/>
                  <a:pt x="145" y="324"/>
                </a:cubicBezTo>
                <a:cubicBezTo>
                  <a:pt x="144" y="324"/>
                  <a:pt x="144" y="323"/>
                  <a:pt x="144" y="324"/>
                </a:cubicBezTo>
                <a:cubicBezTo>
                  <a:pt x="162" y="343"/>
                  <a:pt x="186" y="356"/>
                  <a:pt x="211" y="367"/>
                </a:cubicBezTo>
                <a:close/>
                <a:moveTo>
                  <a:pt x="494" y="316"/>
                </a:moveTo>
                <a:cubicBezTo>
                  <a:pt x="497" y="312"/>
                  <a:pt x="499" y="304"/>
                  <a:pt x="498" y="298"/>
                </a:cubicBezTo>
                <a:cubicBezTo>
                  <a:pt x="495" y="303"/>
                  <a:pt x="495" y="310"/>
                  <a:pt x="494" y="316"/>
                </a:cubicBezTo>
                <a:close/>
                <a:moveTo>
                  <a:pt x="165" y="360"/>
                </a:moveTo>
                <a:cubicBezTo>
                  <a:pt x="163" y="355"/>
                  <a:pt x="155" y="352"/>
                  <a:pt x="152" y="346"/>
                </a:cubicBezTo>
                <a:cubicBezTo>
                  <a:pt x="142" y="342"/>
                  <a:pt x="135" y="336"/>
                  <a:pt x="126" y="330"/>
                </a:cubicBezTo>
                <a:cubicBezTo>
                  <a:pt x="137" y="343"/>
                  <a:pt x="145" y="358"/>
                  <a:pt x="165" y="360"/>
                </a:cubicBezTo>
                <a:close/>
                <a:moveTo>
                  <a:pt x="111" y="343"/>
                </a:moveTo>
                <a:cubicBezTo>
                  <a:pt x="109" y="339"/>
                  <a:pt x="106" y="337"/>
                  <a:pt x="103" y="334"/>
                </a:cubicBezTo>
                <a:cubicBezTo>
                  <a:pt x="104" y="339"/>
                  <a:pt x="108" y="340"/>
                  <a:pt x="111" y="343"/>
                </a:cubicBezTo>
                <a:close/>
                <a:moveTo>
                  <a:pt x="214" y="357"/>
                </a:moveTo>
                <a:cubicBezTo>
                  <a:pt x="198" y="347"/>
                  <a:pt x="181" y="338"/>
                  <a:pt x="162" y="332"/>
                </a:cubicBezTo>
                <a:cubicBezTo>
                  <a:pt x="177" y="343"/>
                  <a:pt x="195" y="351"/>
                  <a:pt x="214" y="357"/>
                </a:cubicBezTo>
                <a:close/>
                <a:moveTo>
                  <a:pt x="71" y="341"/>
                </a:moveTo>
                <a:cubicBezTo>
                  <a:pt x="83" y="361"/>
                  <a:pt x="100" y="378"/>
                  <a:pt x="118" y="392"/>
                </a:cubicBezTo>
                <a:cubicBezTo>
                  <a:pt x="123" y="389"/>
                  <a:pt x="129" y="397"/>
                  <a:pt x="134" y="396"/>
                </a:cubicBezTo>
                <a:cubicBezTo>
                  <a:pt x="110" y="380"/>
                  <a:pt x="91" y="362"/>
                  <a:pt x="71" y="341"/>
                </a:cubicBezTo>
                <a:close/>
                <a:moveTo>
                  <a:pt x="470" y="318"/>
                </a:moveTo>
                <a:cubicBezTo>
                  <a:pt x="472" y="319"/>
                  <a:pt x="472" y="315"/>
                  <a:pt x="471" y="314"/>
                </a:cubicBezTo>
                <a:cubicBezTo>
                  <a:pt x="470" y="315"/>
                  <a:pt x="470" y="317"/>
                  <a:pt x="470" y="318"/>
                </a:cubicBezTo>
                <a:close/>
                <a:moveTo>
                  <a:pt x="145" y="367"/>
                </a:moveTo>
                <a:cubicBezTo>
                  <a:pt x="146" y="366"/>
                  <a:pt x="143" y="364"/>
                  <a:pt x="141" y="363"/>
                </a:cubicBezTo>
                <a:cubicBezTo>
                  <a:pt x="139" y="361"/>
                  <a:pt x="137" y="360"/>
                  <a:pt x="135" y="359"/>
                </a:cubicBezTo>
                <a:cubicBezTo>
                  <a:pt x="134" y="356"/>
                  <a:pt x="131" y="355"/>
                  <a:pt x="129" y="353"/>
                </a:cubicBezTo>
                <a:cubicBezTo>
                  <a:pt x="128" y="350"/>
                  <a:pt x="125" y="349"/>
                  <a:pt x="123" y="347"/>
                </a:cubicBezTo>
                <a:cubicBezTo>
                  <a:pt x="123" y="346"/>
                  <a:pt x="124" y="346"/>
                  <a:pt x="124" y="345"/>
                </a:cubicBezTo>
                <a:cubicBezTo>
                  <a:pt x="120" y="347"/>
                  <a:pt x="118" y="341"/>
                  <a:pt x="117" y="345"/>
                </a:cubicBezTo>
                <a:cubicBezTo>
                  <a:pt x="126" y="352"/>
                  <a:pt x="133" y="362"/>
                  <a:pt x="145" y="367"/>
                </a:cubicBezTo>
                <a:close/>
                <a:moveTo>
                  <a:pt x="434" y="345"/>
                </a:moveTo>
                <a:cubicBezTo>
                  <a:pt x="439" y="343"/>
                  <a:pt x="442" y="337"/>
                  <a:pt x="442" y="333"/>
                </a:cubicBezTo>
                <a:cubicBezTo>
                  <a:pt x="445" y="330"/>
                  <a:pt x="448" y="324"/>
                  <a:pt x="448" y="320"/>
                </a:cubicBezTo>
                <a:cubicBezTo>
                  <a:pt x="444" y="329"/>
                  <a:pt x="440" y="337"/>
                  <a:pt x="434" y="345"/>
                </a:cubicBezTo>
                <a:close/>
                <a:moveTo>
                  <a:pt x="200" y="343"/>
                </a:moveTo>
                <a:cubicBezTo>
                  <a:pt x="197" y="344"/>
                  <a:pt x="198" y="342"/>
                  <a:pt x="196" y="342"/>
                </a:cubicBezTo>
                <a:cubicBezTo>
                  <a:pt x="197" y="344"/>
                  <a:pt x="200" y="346"/>
                  <a:pt x="200" y="343"/>
                </a:cubicBezTo>
                <a:close/>
                <a:moveTo>
                  <a:pt x="201" y="367"/>
                </a:moveTo>
                <a:cubicBezTo>
                  <a:pt x="189" y="360"/>
                  <a:pt x="175" y="352"/>
                  <a:pt x="164" y="346"/>
                </a:cubicBezTo>
                <a:cubicBezTo>
                  <a:pt x="173" y="357"/>
                  <a:pt x="187" y="362"/>
                  <a:pt x="201" y="367"/>
                </a:cubicBezTo>
                <a:close/>
                <a:moveTo>
                  <a:pt x="456" y="345"/>
                </a:moveTo>
                <a:cubicBezTo>
                  <a:pt x="458" y="346"/>
                  <a:pt x="460" y="340"/>
                  <a:pt x="461" y="338"/>
                </a:cubicBezTo>
                <a:cubicBezTo>
                  <a:pt x="462" y="338"/>
                  <a:pt x="462" y="338"/>
                  <a:pt x="463" y="338"/>
                </a:cubicBezTo>
                <a:cubicBezTo>
                  <a:pt x="463" y="333"/>
                  <a:pt x="466" y="328"/>
                  <a:pt x="465" y="325"/>
                </a:cubicBezTo>
                <a:cubicBezTo>
                  <a:pt x="462" y="331"/>
                  <a:pt x="460" y="338"/>
                  <a:pt x="456" y="345"/>
                </a:cubicBezTo>
                <a:close/>
                <a:moveTo>
                  <a:pt x="486" y="329"/>
                </a:moveTo>
                <a:cubicBezTo>
                  <a:pt x="487" y="328"/>
                  <a:pt x="490" y="325"/>
                  <a:pt x="487" y="324"/>
                </a:cubicBezTo>
                <a:cubicBezTo>
                  <a:pt x="487" y="326"/>
                  <a:pt x="484" y="328"/>
                  <a:pt x="486" y="329"/>
                </a:cubicBezTo>
                <a:close/>
                <a:moveTo>
                  <a:pt x="176" y="364"/>
                </a:moveTo>
                <a:cubicBezTo>
                  <a:pt x="174" y="362"/>
                  <a:pt x="179" y="364"/>
                  <a:pt x="178" y="362"/>
                </a:cubicBezTo>
                <a:cubicBezTo>
                  <a:pt x="174" y="358"/>
                  <a:pt x="168" y="355"/>
                  <a:pt x="162" y="353"/>
                </a:cubicBezTo>
                <a:cubicBezTo>
                  <a:pt x="165" y="358"/>
                  <a:pt x="172" y="362"/>
                  <a:pt x="176" y="364"/>
                </a:cubicBezTo>
                <a:close/>
                <a:moveTo>
                  <a:pt x="411" y="375"/>
                </a:moveTo>
                <a:cubicBezTo>
                  <a:pt x="422" y="372"/>
                  <a:pt x="432" y="373"/>
                  <a:pt x="439" y="368"/>
                </a:cubicBezTo>
                <a:cubicBezTo>
                  <a:pt x="443" y="364"/>
                  <a:pt x="447" y="355"/>
                  <a:pt x="449" y="350"/>
                </a:cubicBezTo>
                <a:cubicBezTo>
                  <a:pt x="450" y="348"/>
                  <a:pt x="452" y="347"/>
                  <a:pt x="453" y="345"/>
                </a:cubicBezTo>
                <a:cubicBezTo>
                  <a:pt x="455" y="341"/>
                  <a:pt x="455" y="336"/>
                  <a:pt x="457" y="333"/>
                </a:cubicBezTo>
                <a:cubicBezTo>
                  <a:pt x="457" y="332"/>
                  <a:pt x="457" y="332"/>
                  <a:pt x="456" y="332"/>
                </a:cubicBezTo>
                <a:cubicBezTo>
                  <a:pt x="443" y="348"/>
                  <a:pt x="428" y="363"/>
                  <a:pt x="411" y="375"/>
                </a:cubicBezTo>
                <a:close/>
                <a:moveTo>
                  <a:pt x="309" y="373"/>
                </a:moveTo>
                <a:cubicBezTo>
                  <a:pt x="294" y="367"/>
                  <a:pt x="271" y="369"/>
                  <a:pt x="258" y="362"/>
                </a:cubicBezTo>
                <a:cubicBezTo>
                  <a:pt x="245" y="362"/>
                  <a:pt x="232" y="356"/>
                  <a:pt x="218" y="354"/>
                </a:cubicBezTo>
                <a:cubicBezTo>
                  <a:pt x="243" y="368"/>
                  <a:pt x="275" y="376"/>
                  <a:pt x="309" y="373"/>
                </a:cubicBezTo>
                <a:close/>
                <a:moveTo>
                  <a:pt x="143" y="372"/>
                </a:moveTo>
                <a:cubicBezTo>
                  <a:pt x="138" y="370"/>
                  <a:pt x="134" y="363"/>
                  <a:pt x="129" y="363"/>
                </a:cubicBezTo>
                <a:cubicBezTo>
                  <a:pt x="133" y="366"/>
                  <a:pt x="139" y="371"/>
                  <a:pt x="143" y="372"/>
                </a:cubicBezTo>
                <a:close/>
                <a:moveTo>
                  <a:pt x="159" y="365"/>
                </a:moveTo>
                <a:cubicBezTo>
                  <a:pt x="156" y="364"/>
                  <a:pt x="155" y="362"/>
                  <a:pt x="152" y="360"/>
                </a:cubicBezTo>
                <a:cubicBezTo>
                  <a:pt x="153" y="363"/>
                  <a:pt x="158" y="367"/>
                  <a:pt x="159" y="365"/>
                </a:cubicBezTo>
                <a:close/>
                <a:moveTo>
                  <a:pt x="200" y="386"/>
                </a:moveTo>
                <a:cubicBezTo>
                  <a:pt x="202" y="384"/>
                  <a:pt x="203" y="388"/>
                  <a:pt x="204" y="386"/>
                </a:cubicBezTo>
                <a:cubicBezTo>
                  <a:pt x="204" y="385"/>
                  <a:pt x="202" y="385"/>
                  <a:pt x="202" y="383"/>
                </a:cubicBezTo>
                <a:cubicBezTo>
                  <a:pt x="201" y="383"/>
                  <a:pt x="200" y="383"/>
                  <a:pt x="200" y="384"/>
                </a:cubicBezTo>
                <a:cubicBezTo>
                  <a:pt x="186" y="377"/>
                  <a:pt x="176" y="362"/>
                  <a:pt x="157" y="362"/>
                </a:cubicBezTo>
                <a:cubicBezTo>
                  <a:pt x="170" y="371"/>
                  <a:pt x="186" y="378"/>
                  <a:pt x="200" y="386"/>
                </a:cubicBezTo>
                <a:close/>
                <a:moveTo>
                  <a:pt x="483" y="360"/>
                </a:moveTo>
                <a:cubicBezTo>
                  <a:pt x="489" y="354"/>
                  <a:pt x="491" y="347"/>
                  <a:pt x="492" y="339"/>
                </a:cubicBezTo>
                <a:cubicBezTo>
                  <a:pt x="487" y="344"/>
                  <a:pt x="486" y="354"/>
                  <a:pt x="483" y="360"/>
                </a:cubicBezTo>
                <a:close/>
                <a:moveTo>
                  <a:pt x="460" y="375"/>
                </a:moveTo>
                <a:cubicBezTo>
                  <a:pt x="470" y="366"/>
                  <a:pt x="479" y="357"/>
                  <a:pt x="484" y="344"/>
                </a:cubicBezTo>
                <a:cubicBezTo>
                  <a:pt x="482" y="344"/>
                  <a:pt x="485" y="342"/>
                  <a:pt x="483" y="342"/>
                </a:cubicBezTo>
                <a:cubicBezTo>
                  <a:pt x="475" y="352"/>
                  <a:pt x="468" y="364"/>
                  <a:pt x="460" y="375"/>
                </a:cubicBezTo>
                <a:close/>
                <a:moveTo>
                  <a:pt x="163" y="374"/>
                </a:moveTo>
                <a:cubicBezTo>
                  <a:pt x="160" y="371"/>
                  <a:pt x="156" y="369"/>
                  <a:pt x="152" y="367"/>
                </a:cubicBezTo>
                <a:cubicBezTo>
                  <a:pt x="156" y="369"/>
                  <a:pt x="158" y="373"/>
                  <a:pt x="163" y="374"/>
                </a:cubicBezTo>
                <a:close/>
                <a:moveTo>
                  <a:pt x="286" y="365"/>
                </a:moveTo>
                <a:cubicBezTo>
                  <a:pt x="312" y="370"/>
                  <a:pt x="355" y="366"/>
                  <a:pt x="375" y="354"/>
                </a:cubicBezTo>
                <a:cubicBezTo>
                  <a:pt x="377" y="353"/>
                  <a:pt x="382" y="352"/>
                  <a:pt x="380" y="350"/>
                </a:cubicBezTo>
                <a:cubicBezTo>
                  <a:pt x="350" y="360"/>
                  <a:pt x="319" y="363"/>
                  <a:pt x="286" y="365"/>
                </a:cubicBezTo>
                <a:close/>
                <a:moveTo>
                  <a:pt x="223" y="394"/>
                </a:moveTo>
                <a:cubicBezTo>
                  <a:pt x="224" y="392"/>
                  <a:pt x="228" y="392"/>
                  <a:pt x="231" y="392"/>
                </a:cubicBezTo>
                <a:cubicBezTo>
                  <a:pt x="215" y="385"/>
                  <a:pt x="199" y="379"/>
                  <a:pt x="188" y="368"/>
                </a:cubicBezTo>
                <a:cubicBezTo>
                  <a:pt x="183" y="367"/>
                  <a:pt x="182" y="365"/>
                  <a:pt x="177" y="365"/>
                </a:cubicBezTo>
                <a:cubicBezTo>
                  <a:pt x="189" y="378"/>
                  <a:pt x="209" y="386"/>
                  <a:pt x="223" y="394"/>
                </a:cubicBezTo>
                <a:close/>
                <a:moveTo>
                  <a:pt x="425" y="357"/>
                </a:moveTo>
                <a:cubicBezTo>
                  <a:pt x="429" y="356"/>
                  <a:pt x="431" y="352"/>
                  <a:pt x="433" y="349"/>
                </a:cubicBezTo>
                <a:cubicBezTo>
                  <a:pt x="429" y="350"/>
                  <a:pt x="428" y="355"/>
                  <a:pt x="425" y="357"/>
                </a:cubicBezTo>
                <a:close/>
                <a:moveTo>
                  <a:pt x="240" y="391"/>
                </a:moveTo>
                <a:cubicBezTo>
                  <a:pt x="246" y="393"/>
                  <a:pt x="252" y="396"/>
                  <a:pt x="257" y="397"/>
                </a:cubicBezTo>
                <a:cubicBezTo>
                  <a:pt x="279" y="402"/>
                  <a:pt x="302" y="400"/>
                  <a:pt x="325" y="401"/>
                </a:cubicBezTo>
                <a:cubicBezTo>
                  <a:pt x="305" y="396"/>
                  <a:pt x="285" y="394"/>
                  <a:pt x="265" y="390"/>
                </a:cubicBezTo>
                <a:cubicBezTo>
                  <a:pt x="246" y="386"/>
                  <a:pt x="228" y="380"/>
                  <a:pt x="210" y="375"/>
                </a:cubicBezTo>
                <a:cubicBezTo>
                  <a:pt x="205" y="371"/>
                  <a:pt x="199" y="369"/>
                  <a:pt x="192" y="367"/>
                </a:cubicBezTo>
                <a:cubicBezTo>
                  <a:pt x="204" y="377"/>
                  <a:pt x="223" y="386"/>
                  <a:pt x="240" y="391"/>
                </a:cubicBezTo>
                <a:close/>
                <a:moveTo>
                  <a:pt x="194" y="397"/>
                </a:moveTo>
                <a:cubicBezTo>
                  <a:pt x="179" y="391"/>
                  <a:pt x="169" y="380"/>
                  <a:pt x="153" y="375"/>
                </a:cubicBezTo>
                <a:cubicBezTo>
                  <a:pt x="152" y="373"/>
                  <a:pt x="153" y="374"/>
                  <a:pt x="152" y="372"/>
                </a:cubicBezTo>
                <a:cubicBezTo>
                  <a:pt x="151" y="373"/>
                  <a:pt x="149" y="372"/>
                  <a:pt x="147" y="371"/>
                </a:cubicBezTo>
                <a:cubicBezTo>
                  <a:pt x="161" y="381"/>
                  <a:pt x="176" y="394"/>
                  <a:pt x="194" y="397"/>
                </a:cubicBezTo>
                <a:close/>
                <a:moveTo>
                  <a:pt x="227" y="376"/>
                </a:moveTo>
                <a:cubicBezTo>
                  <a:pt x="221" y="373"/>
                  <a:pt x="214" y="370"/>
                  <a:pt x="208" y="369"/>
                </a:cubicBezTo>
                <a:cubicBezTo>
                  <a:pt x="213" y="373"/>
                  <a:pt x="220" y="374"/>
                  <a:pt x="227" y="376"/>
                </a:cubicBezTo>
                <a:close/>
                <a:moveTo>
                  <a:pt x="224" y="370"/>
                </a:moveTo>
                <a:cubicBezTo>
                  <a:pt x="224" y="369"/>
                  <a:pt x="223" y="370"/>
                  <a:pt x="223" y="371"/>
                </a:cubicBezTo>
                <a:cubicBezTo>
                  <a:pt x="251" y="380"/>
                  <a:pt x="284" y="385"/>
                  <a:pt x="316" y="385"/>
                </a:cubicBezTo>
                <a:cubicBezTo>
                  <a:pt x="285" y="379"/>
                  <a:pt x="257" y="371"/>
                  <a:pt x="224" y="370"/>
                </a:cubicBezTo>
                <a:close/>
                <a:moveTo>
                  <a:pt x="361" y="377"/>
                </a:moveTo>
                <a:cubicBezTo>
                  <a:pt x="382" y="381"/>
                  <a:pt x="403" y="371"/>
                  <a:pt x="418" y="362"/>
                </a:cubicBezTo>
                <a:cubicBezTo>
                  <a:pt x="417" y="359"/>
                  <a:pt x="420" y="359"/>
                  <a:pt x="420" y="356"/>
                </a:cubicBezTo>
                <a:cubicBezTo>
                  <a:pt x="402" y="366"/>
                  <a:pt x="381" y="370"/>
                  <a:pt x="361" y="377"/>
                </a:cubicBezTo>
                <a:close/>
                <a:moveTo>
                  <a:pt x="331" y="397"/>
                </a:moveTo>
                <a:cubicBezTo>
                  <a:pt x="337" y="398"/>
                  <a:pt x="343" y="399"/>
                  <a:pt x="347" y="399"/>
                </a:cubicBezTo>
                <a:cubicBezTo>
                  <a:pt x="352" y="399"/>
                  <a:pt x="357" y="395"/>
                  <a:pt x="361" y="397"/>
                </a:cubicBezTo>
                <a:cubicBezTo>
                  <a:pt x="366" y="391"/>
                  <a:pt x="377" y="392"/>
                  <a:pt x="381" y="386"/>
                </a:cubicBezTo>
                <a:cubicBezTo>
                  <a:pt x="324" y="392"/>
                  <a:pt x="273" y="388"/>
                  <a:pt x="227" y="376"/>
                </a:cubicBezTo>
                <a:cubicBezTo>
                  <a:pt x="257" y="387"/>
                  <a:pt x="296" y="393"/>
                  <a:pt x="331" y="397"/>
                </a:cubicBezTo>
                <a:close/>
                <a:moveTo>
                  <a:pt x="443" y="393"/>
                </a:moveTo>
                <a:cubicBezTo>
                  <a:pt x="461" y="387"/>
                  <a:pt x="476" y="378"/>
                  <a:pt x="478" y="361"/>
                </a:cubicBezTo>
                <a:cubicBezTo>
                  <a:pt x="479" y="361"/>
                  <a:pt x="479" y="360"/>
                  <a:pt x="478" y="360"/>
                </a:cubicBezTo>
                <a:cubicBezTo>
                  <a:pt x="469" y="374"/>
                  <a:pt x="456" y="383"/>
                  <a:pt x="443" y="393"/>
                </a:cubicBezTo>
                <a:close/>
                <a:moveTo>
                  <a:pt x="333" y="376"/>
                </a:moveTo>
                <a:cubicBezTo>
                  <a:pt x="322" y="376"/>
                  <a:pt x="304" y="376"/>
                  <a:pt x="293" y="377"/>
                </a:cubicBezTo>
                <a:cubicBezTo>
                  <a:pt x="306" y="378"/>
                  <a:pt x="320" y="380"/>
                  <a:pt x="333" y="376"/>
                </a:cubicBezTo>
                <a:close/>
                <a:moveTo>
                  <a:pt x="435" y="381"/>
                </a:moveTo>
                <a:cubicBezTo>
                  <a:pt x="442" y="377"/>
                  <a:pt x="449" y="372"/>
                  <a:pt x="450" y="365"/>
                </a:cubicBezTo>
                <a:cubicBezTo>
                  <a:pt x="447" y="372"/>
                  <a:pt x="439" y="374"/>
                  <a:pt x="435" y="381"/>
                </a:cubicBezTo>
                <a:close/>
                <a:moveTo>
                  <a:pt x="224" y="400"/>
                </a:moveTo>
                <a:cubicBezTo>
                  <a:pt x="226" y="399"/>
                  <a:pt x="220" y="397"/>
                  <a:pt x="217" y="397"/>
                </a:cubicBezTo>
                <a:cubicBezTo>
                  <a:pt x="210" y="394"/>
                  <a:pt x="199" y="391"/>
                  <a:pt x="191" y="390"/>
                </a:cubicBezTo>
                <a:cubicBezTo>
                  <a:pt x="202" y="394"/>
                  <a:pt x="212" y="397"/>
                  <a:pt x="224" y="400"/>
                </a:cubicBezTo>
                <a:close/>
                <a:moveTo>
                  <a:pt x="325" y="382"/>
                </a:moveTo>
                <a:cubicBezTo>
                  <a:pt x="337" y="384"/>
                  <a:pt x="356" y="387"/>
                  <a:pt x="366" y="380"/>
                </a:cubicBezTo>
                <a:cubicBezTo>
                  <a:pt x="361" y="381"/>
                  <a:pt x="354" y="380"/>
                  <a:pt x="353" y="378"/>
                </a:cubicBezTo>
                <a:cubicBezTo>
                  <a:pt x="345" y="381"/>
                  <a:pt x="335" y="380"/>
                  <a:pt x="325" y="382"/>
                </a:cubicBezTo>
                <a:close/>
                <a:moveTo>
                  <a:pt x="181" y="425"/>
                </a:moveTo>
                <a:cubicBezTo>
                  <a:pt x="203" y="432"/>
                  <a:pt x="227" y="436"/>
                  <a:pt x="250" y="435"/>
                </a:cubicBezTo>
                <a:cubicBezTo>
                  <a:pt x="227" y="432"/>
                  <a:pt x="207" y="426"/>
                  <a:pt x="187" y="420"/>
                </a:cubicBezTo>
                <a:cubicBezTo>
                  <a:pt x="166" y="414"/>
                  <a:pt x="147" y="402"/>
                  <a:pt x="125" y="396"/>
                </a:cubicBezTo>
                <a:cubicBezTo>
                  <a:pt x="125" y="396"/>
                  <a:pt x="124" y="396"/>
                  <a:pt x="124" y="397"/>
                </a:cubicBezTo>
                <a:cubicBezTo>
                  <a:pt x="140" y="408"/>
                  <a:pt x="160" y="419"/>
                  <a:pt x="181" y="425"/>
                </a:cubicBezTo>
                <a:close/>
                <a:moveTo>
                  <a:pt x="440" y="388"/>
                </a:moveTo>
                <a:cubicBezTo>
                  <a:pt x="444" y="386"/>
                  <a:pt x="451" y="379"/>
                  <a:pt x="453" y="375"/>
                </a:cubicBezTo>
                <a:cubicBezTo>
                  <a:pt x="452" y="377"/>
                  <a:pt x="451" y="374"/>
                  <a:pt x="450" y="374"/>
                </a:cubicBezTo>
                <a:cubicBezTo>
                  <a:pt x="447" y="379"/>
                  <a:pt x="443" y="383"/>
                  <a:pt x="440" y="388"/>
                </a:cubicBezTo>
                <a:close/>
                <a:moveTo>
                  <a:pt x="387" y="387"/>
                </a:moveTo>
                <a:cubicBezTo>
                  <a:pt x="384" y="389"/>
                  <a:pt x="381" y="391"/>
                  <a:pt x="380" y="393"/>
                </a:cubicBezTo>
                <a:cubicBezTo>
                  <a:pt x="393" y="389"/>
                  <a:pt x="407" y="385"/>
                  <a:pt x="418" y="378"/>
                </a:cubicBezTo>
                <a:cubicBezTo>
                  <a:pt x="403" y="376"/>
                  <a:pt x="396" y="383"/>
                  <a:pt x="387" y="387"/>
                </a:cubicBezTo>
                <a:close/>
                <a:moveTo>
                  <a:pt x="303" y="417"/>
                </a:moveTo>
                <a:cubicBezTo>
                  <a:pt x="296" y="414"/>
                  <a:pt x="287" y="413"/>
                  <a:pt x="279" y="412"/>
                </a:cubicBezTo>
                <a:cubicBezTo>
                  <a:pt x="271" y="411"/>
                  <a:pt x="263" y="408"/>
                  <a:pt x="256" y="407"/>
                </a:cubicBezTo>
                <a:cubicBezTo>
                  <a:pt x="252" y="407"/>
                  <a:pt x="247" y="408"/>
                  <a:pt x="243" y="407"/>
                </a:cubicBezTo>
                <a:cubicBezTo>
                  <a:pt x="229" y="405"/>
                  <a:pt x="216" y="401"/>
                  <a:pt x="203" y="399"/>
                </a:cubicBezTo>
                <a:cubicBezTo>
                  <a:pt x="231" y="413"/>
                  <a:pt x="262" y="419"/>
                  <a:pt x="303" y="417"/>
                </a:cubicBezTo>
                <a:close/>
                <a:moveTo>
                  <a:pt x="252" y="403"/>
                </a:moveTo>
                <a:cubicBezTo>
                  <a:pt x="252" y="403"/>
                  <a:pt x="252" y="401"/>
                  <a:pt x="253" y="401"/>
                </a:cubicBezTo>
                <a:cubicBezTo>
                  <a:pt x="258" y="402"/>
                  <a:pt x="267" y="403"/>
                  <a:pt x="273" y="402"/>
                </a:cubicBezTo>
                <a:cubicBezTo>
                  <a:pt x="259" y="401"/>
                  <a:pt x="247" y="398"/>
                  <a:pt x="233" y="396"/>
                </a:cubicBezTo>
                <a:cubicBezTo>
                  <a:pt x="238" y="400"/>
                  <a:pt x="245" y="400"/>
                  <a:pt x="252" y="403"/>
                </a:cubicBezTo>
                <a:close/>
                <a:moveTo>
                  <a:pt x="381" y="396"/>
                </a:moveTo>
                <a:cubicBezTo>
                  <a:pt x="391" y="395"/>
                  <a:pt x="404" y="391"/>
                  <a:pt x="411" y="385"/>
                </a:cubicBezTo>
                <a:cubicBezTo>
                  <a:pt x="401" y="390"/>
                  <a:pt x="391" y="392"/>
                  <a:pt x="381" y="396"/>
                </a:cubicBezTo>
                <a:close/>
                <a:moveTo>
                  <a:pt x="416" y="391"/>
                </a:moveTo>
                <a:cubicBezTo>
                  <a:pt x="413" y="393"/>
                  <a:pt x="408" y="393"/>
                  <a:pt x="408" y="396"/>
                </a:cubicBezTo>
                <a:cubicBezTo>
                  <a:pt x="415" y="393"/>
                  <a:pt x="423" y="391"/>
                  <a:pt x="426" y="384"/>
                </a:cubicBezTo>
                <a:cubicBezTo>
                  <a:pt x="422" y="386"/>
                  <a:pt x="419" y="389"/>
                  <a:pt x="416" y="391"/>
                </a:cubicBezTo>
                <a:close/>
                <a:moveTo>
                  <a:pt x="419" y="399"/>
                </a:moveTo>
                <a:cubicBezTo>
                  <a:pt x="423" y="397"/>
                  <a:pt x="429" y="393"/>
                  <a:pt x="432" y="389"/>
                </a:cubicBezTo>
                <a:cubicBezTo>
                  <a:pt x="426" y="388"/>
                  <a:pt x="423" y="395"/>
                  <a:pt x="419" y="399"/>
                </a:cubicBezTo>
                <a:close/>
                <a:moveTo>
                  <a:pt x="435" y="399"/>
                </a:moveTo>
                <a:cubicBezTo>
                  <a:pt x="432" y="403"/>
                  <a:pt x="426" y="406"/>
                  <a:pt x="423" y="410"/>
                </a:cubicBezTo>
                <a:cubicBezTo>
                  <a:pt x="436" y="406"/>
                  <a:pt x="447" y="400"/>
                  <a:pt x="457" y="392"/>
                </a:cubicBezTo>
                <a:cubicBezTo>
                  <a:pt x="449" y="395"/>
                  <a:pt x="443" y="398"/>
                  <a:pt x="435" y="399"/>
                </a:cubicBezTo>
                <a:close/>
                <a:moveTo>
                  <a:pt x="198" y="420"/>
                </a:moveTo>
                <a:cubicBezTo>
                  <a:pt x="204" y="422"/>
                  <a:pt x="210" y="424"/>
                  <a:pt x="216" y="424"/>
                </a:cubicBezTo>
                <a:cubicBezTo>
                  <a:pt x="204" y="421"/>
                  <a:pt x="192" y="417"/>
                  <a:pt x="181" y="414"/>
                </a:cubicBezTo>
                <a:cubicBezTo>
                  <a:pt x="185" y="417"/>
                  <a:pt x="192" y="418"/>
                  <a:pt x="198" y="420"/>
                </a:cubicBezTo>
                <a:close/>
                <a:moveTo>
                  <a:pt x="285" y="408"/>
                </a:moveTo>
                <a:cubicBezTo>
                  <a:pt x="282" y="406"/>
                  <a:pt x="281" y="407"/>
                  <a:pt x="279" y="407"/>
                </a:cubicBezTo>
                <a:cubicBezTo>
                  <a:pt x="279" y="408"/>
                  <a:pt x="284" y="409"/>
                  <a:pt x="285" y="408"/>
                </a:cubicBezTo>
                <a:close/>
                <a:moveTo>
                  <a:pt x="347" y="402"/>
                </a:moveTo>
                <a:cubicBezTo>
                  <a:pt x="342" y="406"/>
                  <a:pt x="334" y="404"/>
                  <a:pt x="330" y="406"/>
                </a:cubicBezTo>
                <a:cubicBezTo>
                  <a:pt x="343" y="406"/>
                  <a:pt x="352" y="404"/>
                  <a:pt x="364" y="404"/>
                </a:cubicBezTo>
                <a:cubicBezTo>
                  <a:pt x="361" y="401"/>
                  <a:pt x="351" y="405"/>
                  <a:pt x="347" y="402"/>
                </a:cubicBezTo>
                <a:close/>
                <a:moveTo>
                  <a:pt x="291" y="407"/>
                </a:moveTo>
                <a:cubicBezTo>
                  <a:pt x="289" y="407"/>
                  <a:pt x="288" y="407"/>
                  <a:pt x="286" y="407"/>
                </a:cubicBezTo>
                <a:cubicBezTo>
                  <a:pt x="286" y="409"/>
                  <a:pt x="291" y="411"/>
                  <a:pt x="291" y="407"/>
                </a:cubicBezTo>
                <a:close/>
                <a:moveTo>
                  <a:pt x="414" y="418"/>
                </a:moveTo>
                <a:cubicBezTo>
                  <a:pt x="428" y="415"/>
                  <a:pt x="440" y="409"/>
                  <a:pt x="453" y="405"/>
                </a:cubicBezTo>
                <a:cubicBezTo>
                  <a:pt x="454" y="401"/>
                  <a:pt x="460" y="398"/>
                  <a:pt x="460" y="394"/>
                </a:cubicBezTo>
                <a:cubicBezTo>
                  <a:pt x="448" y="405"/>
                  <a:pt x="431" y="412"/>
                  <a:pt x="414" y="418"/>
                </a:cubicBezTo>
                <a:close/>
                <a:moveTo>
                  <a:pt x="231" y="415"/>
                </a:moveTo>
                <a:cubicBezTo>
                  <a:pt x="230" y="413"/>
                  <a:pt x="227" y="412"/>
                  <a:pt x="225" y="413"/>
                </a:cubicBezTo>
                <a:cubicBezTo>
                  <a:pt x="227" y="414"/>
                  <a:pt x="229" y="414"/>
                  <a:pt x="231" y="415"/>
                </a:cubicBezTo>
                <a:close/>
                <a:moveTo>
                  <a:pt x="361" y="414"/>
                </a:moveTo>
                <a:cubicBezTo>
                  <a:pt x="373" y="415"/>
                  <a:pt x="391" y="410"/>
                  <a:pt x="403" y="408"/>
                </a:cubicBezTo>
                <a:cubicBezTo>
                  <a:pt x="403" y="406"/>
                  <a:pt x="407" y="405"/>
                  <a:pt x="405" y="403"/>
                </a:cubicBezTo>
                <a:cubicBezTo>
                  <a:pt x="389" y="405"/>
                  <a:pt x="375" y="411"/>
                  <a:pt x="361" y="414"/>
                </a:cubicBezTo>
                <a:close/>
                <a:moveTo>
                  <a:pt x="303" y="434"/>
                </a:moveTo>
                <a:cubicBezTo>
                  <a:pt x="305" y="434"/>
                  <a:pt x="308" y="434"/>
                  <a:pt x="309" y="432"/>
                </a:cubicBezTo>
                <a:cubicBezTo>
                  <a:pt x="285" y="429"/>
                  <a:pt x="263" y="422"/>
                  <a:pt x="239" y="417"/>
                </a:cubicBezTo>
                <a:cubicBezTo>
                  <a:pt x="257" y="424"/>
                  <a:pt x="282" y="432"/>
                  <a:pt x="303" y="434"/>
                </a:cubicBezTo>
                <a:close/>
                <a:moveTo>
                  <a:pt x="391" y="420"/>
                </a:moveTo>
                <a:cubicBezTo>
                  <a:pt x="400" y="418"/>
                  <a:pt x="407" y="416"/>
                  <a:pt x="415" y="414"/>
                </a:cubicBezTo>
                <a:cubicBezTo>
                  <a:pt x="414" y="410"/>
                  <a:pt x="420" y="409"/>
                  <a:pt x="421" y="406"/>
                </a:cubicBezTo>
                <a:cubicBezTo>
                  <a:pt x="411" y="411"/>
                  <a:pt x="400" y="416"/>
                  <a:pt x="391" y="420"/>
                </a:cubicBezTo>
                <a:close/>
                <a:moveTo>
                  <a:pt x="337" y="414"/>
                </a:moveTo>
                <a:cubicBezTo>
                  <a:pt x="336" y="413"/>
                  <a:pt x="334" y="414"/>
                  <a:pt x="333" y="414"/>
                </a:cubicBezTo>
                <a:cubicBezTo>
                  <a:pt x="333" y="415"/>
                  <a:pt x="337" y="416"/>
                  <a:pt x="337" y="414"/>
                </a:cubicBezTo>
                <a:close/>
                <a:moveTo>
                  <a:pt x="337" y="415"/>
                </a:moveTo>
                <a:cubicBezTo>
                  <a:pt x="338" y="415"/>
                  <a:pt x="341" y="414"/>
                  <a:pt x="339" y="413"/>
                </a:cubicBezTo>
                <a:cubicBezTo>
                  <a:pt x="339" y="414"/>
                  <a:pt x="337" y="412"/>
                  <a:pt x="337" y="415"/>
                </a:cubicBezTo>
                <a:close/>
                <a:moveTo>
                  <a:pt x="323" y="418"/>
                </a:moveTo>
                <a:cubicBezTo>
                  <a:pt x="314" y="419"/>
                  <a:pt x="304" y="420"/>
                  <a:pt x="295" y="420"/>
                </a:cubicBezTo>
                <a:cubicBezTo>
                  <a:pt x="286" y="421"/>
                  <a:pt x="278" y="420"/>
                  <a:pt x="271" y="421"/>
                </a:cubicBezTo>
                <a:cubicBezTo>
                  <a:pt x="280" y="424"/>
                  <a:pt x="292" y="425"/>
                  <a:pt x="302" y="426"/>
                </a:cubicBezTo>
                <a:cubicBezTo>
                  <a:pt x="306" y="426"/>
                  <a:pt x="311" y="425"/>
                  <a:pt x="313" y="428"/>
                </a:cubicBezTo>
                <a:cubicBezTo>
                  <a:pt x="325" y="424"/>
                  <a:pt x="336" y="430"/>
                  <a:pt x="350" y="428"/>
                </a:cubicBezTo>
                <a:cubicBezTo>
                  <a:pt x="363" y="426"/>
                  <a:pt x="376" y="424"/>
                  <a:pt x="386" y="417"/>
                </a:cubicBezTo>
                <a:cubicBezTo>
                  <a:pt x="366" y="423"/>
                  <a:pt x="344" y="417"/>
                  <a:pt x="323" y="418"/>
                </a:cubicBezTo>
                <a:close/>
                <a:moveTo>
                  <a:pt x="381" y="435"/>
                </a:moveTo>
                <a:cubicBezTo>
                  <a:pt x="405" y="434"/>
                  <a:pt x="427" y="425"/>
                  <a:pt x="443" y="414"/>
                </a:cubicBezTo>
                <a:cubicBezTo>
                  <a:pt x="443" y="413"/>
                  <a:pt x="443" y="413"/>
                  <a:pt x="442" y="413"/>
                </a:cubicBezTo>
                <a:cubicBezTo>
                  <a:pt x="422" y="422"/>
                  <a:pt x="397" y="423"/>
                  <a:pt x="381" y="435"/>
                </a:cubicBezTo>
                <a:close/>
                <a:moveTo>
                  <a:pt x="368" y="429"/>
                </a:moveTo>
                <a:cubicBezTo>
                  <a:pt x="353" y="431"/>
                  <a:pt x="338" y="433"/>
                  <a:pt x="322" y="435"/>
                </a:cubicBezTo>
                <a:cubicBezTo>
                  <a:pt x="338" y="437"/>
                  <a:pt x="350" y="438"/>
                  <a:pt x="368" y="436"/>
                </a:cubicBezTo>
                <a:cubicBezTo>
                  <a:pt x="373" y="433"/>
                  <a:pt x="383" y="431"/>
                  <a:pt x="385" y="427"/>
                </a:cubicBezTo>
                <a:cubicBezTo>
                  <a:pt x="379" y="429"/>
                  <a:pt x="373" y="428"/>
                  <a:pt x="368" y="429"/>
                </a:cubicBezTo>
                <a:close/>
                <a:moveTo>
                  <a:pt x="285" y="438"/>
                </a:moveTo>
                <a:cubicBezTo>
                  <a:pt x="302" y="443"/>
                  <a:pt x="329" y="444"/>
                  <a:pt x="347" y="440"/>
                </a:cubicBezTo>
                <a:cubicBezTo>
                  <a:pt x="326" y="441"/>
                  <a:pt x="304" y="434"/>
                  <a:pt x="285" y="438"/>
                </a:cubicBezTo>
                <a:close/>
              </a:path>
            </a:pathLst>
          </a:custGeom>
          <a:solidFill>
            <a:srgbClr val="508468"/>
          </a:solidFill>
          <a:ln>
            <a:solidFill>
              <a:srgbClr val="4BB08C"/>
            </a:solidFill>
          </a:ln>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4F9F5"/>
        </a:solidFill>
        <a:effectLst/>
      </p:bgPr>
    </p:bg>
    <p:spTree>
      <p:nvGrpSpPr>
        <p:cNvPr id="1" name=""/>
        <p:cNvGrpSpPr/>
        <p:nvPr/>
      </p:nvGrpSpPr>
      <p:grpSpPr>
        <a:xfrm>
          <a:off x="0" y="0"/>
          <a:ext cx="0" cy="0"/>
          <a:chOff x="0" y="0"/>
          <a:chExt cx="0" cy="0"/>
        </a:xfrm>
      </p:grpSpPr>
      <p:grpSp>
        <p:nvGrpSpPr>
          <p:cNvPr id="24" name="组合 23"/>
          <p:cNvGrpSpPr/>
          <p:nvPr/>
        </p:nvGrpSpPr>
        <p:grpSpPr>
          <a:xfrm>
            <a:off x="193179" y="117084"/>
            <a:ext cx="2522108" cy="505918"/>
            <a:chOff x="193179" y="117084"/>
            <a:chExt cx="2522108" cy="505918"/>
          </a:xfrm>
        </p:grpSpPr>
        <p:sp>
          <p:nvSpPr>
            <p:cNvPr id="25" name="Freeform 25"/>
            <p:cNvSpPr>
              <a:spLocks noEditPoints="1"/>
            </p:cNvSpPr>
            <p:nvPr/>
          </p:nvSpPr>
          <p:spPr bwMode="auto">
            <a:xfrm rot="17375397">
              <a:off x="129445" y="180818"/>
              <a:ext cx="505918" cy="378449"/>
            </a:xfrm>
            <a:custGeom>
              <a:avLst/>
              <a:gdLst>
                <a:gd name="T0" fmla="*/ 147 w 179"/>
                <a:gd name="T1" fmla="*/ 79 h 106"/>
                <a:gd name="T2" fmla="*/ 177 w 179"/>
                <a:gd name="T3" fmla="*/ 71 h 106"/>
                <a:gd name="T4" fmla="*/ 152 w 179"/>
                <a:gd name="T5" fmla="*/ 54 h 106"/>
                <a:gd name="T6" fmla="*/ 83 w 179"/>
                <a:gd name="T7" fmla="*/ 13 h 106"/>
                <a:gd name="T8" fmla="*/ 5 w 179"/>
                <a:gd name="T9" fmla="*/ 66 h 106"/>
                <a:gd name="T10" fmla="*/ 91 w 179"/>
                <a:gd name="T11" fmla="*/ 96 h 106"/>
                <a:gd name="T12" fmla="*/ 109 w 179"/>
                <a:gd name="T13" fmla="*/ 63 h 106"/>
                <a:gd name="T14" fmla="*/ 67 w 179"/>
                <a:gd name="T15" fmla="*/ 70 h 106"/>
                <a:gd name="T16" fmla="*/ 67 w 179"/>
                <a:gd name="T17" fmla="*/ 58 h 106"/>
                <a:gd name="T18" fmla="*/ 70 w 179"/>
                <a:gd name="T19" fmla="*/ 44 h 106"/>
                <a:gd name="T20" fmla="*/ 76 w 179"/>
                <a:gd name="T21" fmla="*/ 42 h 106"/>
                <a:gd name="T22" fmla="*/ 105 w 179"/>
                <a:gd name="T23" fmla="*/ 53 h 106"/>
                <a:gd name="T24" fmla="*/ 148 w 179"/>
                <a:gd name="T25" fmla="*/ 71 h 106"/>
                <a:gd name="T26" fmla="*/ 60 w 179"/>
                <a:gd name="T27" fmla="*/ 49 h 106"/>
                <a:gd name="T28" fmla="*/ 56 w 179"/>
                <a:gd name="T29" fmla="*/ 46 h 106"/>
                <a:gd name="T30" fmla="*/ 61 w 179"/>
                <a:gd name="T31" fmla="*/ 49 h 106"/>
                <a:gd name="T32" fmla="*/ 153 w 179"/>
                <a:gd name="T33" fmla="*/ 58 h 106"/>
                <a:gd name="T34" fmla="*/ 159 w 179"/>
                <a:gd name="T35" fmla="*/ 59 h 106"/>
                <a:gd name="T36" fmla="*/ 150 w 179"/>
                <a:gd name="T37" fmla="*/ 78 h 106"/>
                <a:gd name="T38" fmla="*/ 167 w 179"/>
                <a:gd name="T39" fmla="*/ 61 h 106"/>
                <a:gd name="T40" fmla="*/ 164 w 179"/>
                <a:gd name="T41" fmla="*/ 77 h 106"/>
                <a:gd name="T42" fmla="*/ 158 w 179"/>
                <a:gd name="T43" fmla="*/ 78 h 106"/>
                <a:gd name="T44" fmla="*/ 162 w 179"/>
                <a:gd name="T45" fmla="*/ 59 h 106"/>
                <a:gd name="T46" fmla="*/ 174 w 179"/>
                <a:gd name="T47" fmla="*/ 70 h 106"/>
                <a:gd name="T48" fmla="*/ 169 w 179"/>
                <a:gd name="T49" fmla="*/ 62 h 106"/>
                <a:gd name="T50" fmla="*/ 174 w 179"/>
                <a:gd name="T51" fmla="*/ 70 h 106"/>
                <a:gd name="T52" fmla="*/ 16 w 179"/>
                <a:gd name="T53" fmla="*/ 22 h 106"/>
                <a:gd name="T54" fmla="*/ 114 w 179"/>
                <a:gd name="T55" fmla="*/ 42 h 106"/>
                <a:gd name="T56" fmla="*/ 150 w 179"/>
                <a:gd name="T57" fmla="*/ 57 h 106"/>
                <a:gd name="T58" fmla="*/ 150 w 179"/>
                <a:gd name="T59" fmla="*/ 59 h 106"/>
                <a:gd name="T60" fmla="*/ 88 w 179"/>
                <a:gd name="T61" fmla="*/ 45 h 106"/>
                <a:gd name="T62" fmla="*/ 76 w 179"/>
                <a:gd name="T63" fmla="*/ 32 h 106"/>
                <a:gd name="T64" fmla="*/ 74 w 179"/>
                <a:gd name="T65" fmla="*/ 40 h 106"/>
                <a:gd name="T66" fmla="*/ 66 w 179"/>
                <a:gd name="T67" fmla="*/ 32 h 106"/>
                <a:gd name="T68" fmla="*/ 68 w 179"/>
                <a:gd name="T69" fmla="*/ 43 h 106"/>
                <a:gd name="T70" fmla="*/ 55 w 179"/>
                <a:gd name="T71" fmla="*/ 43 h 106"/>
                <a:gd name="T72" fmla="*/ 54 w 179"/>
                <a:gd name="T73" fmla="*/ 51 h 106"/>
                <a:gd name="T74" fmla="*/ 64 w 179"/>
                <a:gd name="T75" fmla="*/ 53 h 106"/>
                <a:gd name="T76" fmla="*/ 56 w 179"/>
                <a:gd name="T77" fmla="*/ 61 h 106"/>
                <a:gd name="T78" fmla="*/ 50 w 179"/>
                <a:gd name="T79" fmla="*/ 69 h 106"/>
                <a:gd name="T80" fmla="*/ 61 w 179"/>
                <a:gd name="T81" fmla="*/ 65 h 106"/>
                <a:gd name="T82" fmla="*/ 64 w 179"/>
                <a:gd name="T83" fmla="*/ 71 h 106"/>
                <a:gd name="T84" fmla="*/ 59 w 179"/>
                <a:gd name="T85" fmla="*/ 84 h 106"/>
                <a:gd name="T86" fmla="*/ 67 w 179"/>
                <a:gd name="T87" fmla="*/ 73 h 106"/>
                <a:gd name="T88" fmla="*/ 105 w 179"/>
                <a:gd name="T89" fmla="*/ 66 h 106"/>
                <a:gd name="T90" fmla="*/ 148 w 179"/>
                <a:gd name="T91" fmla="*/ 74 h 106"/>
                <a:gd name="T92" fmla="*/ 113 w 179"/>
                <a:gd name="T93" fmla="*/ 81 h 106"/>
                <a:gd name="T94" fmla="*/ 17 w 179"/>
                <a:gd name="T95" fmla="*/ 82 h 106"/>
                <a:gd name="T96" fmla="*/ 75 w 179"/>
                <a:gd name="T97" fmla="*/ 36 h 106"/>
                <a:gd name="T98" fmla="*/ 68 w 179"/>
                <a:gd name="T99" fmla="*/ 40 h 106"/>
                <a:gd name="T100" fmla="*/ 65 w 179"/>
                <a:gd name="T101" fmla="*/ 35 h 106"/>
                <a:gd name="T102" fmla="*/ 58 w 179"/>
                <a:gd name="T103" fmla="*/ 64 h 106"/>
                <a:gd name="T104" fmla="*/ 54 w 179"/>
                <a:gd name="T105" fmla="*/ 66 h 106"/>
                <a:gd name="T106" fmla="*/ 55 w 179"/>
                <a:gd name="T107" fmla="*/ 64 h 106"/>
                <a:gd name="T108" fmla="*/ 64 w 179"/>
                <a:gd name="T109" fmla="*/ 74 h 106"/>
                <a:gd name="T110" fmla="*/ 61 w 179"/>
                <a:gd name="T111" fmla="*/ 79 h 106"/>
                <a:gd name="T112" fmla="*/ 57 w 179"/>
                <a:gd name="T113" fmla="*/ 8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9" h="106">
                  <a:moveTo>
                    <a:pt x="117" y="82"/>
                  </a:moveTo>
                  <a:cubicBezTo>
                    <a:pt x="126" y="77"/>
                    <a:pt x="137" y="78"/>
                    <a:pt x="147" y="79"/>
                  </a:cubicBezTo>
                  <a:cubicBezTo>
                    <a:pt x="147" y="80"/>
                    <a:pt x="148" y="80"/>
                    <a:pt x="148" y="80"/>
                  </a:cubicBezTo>
                  <a:cubicBezTo>
                    <a:pt x="158" y="82"/>
                    <a:pt x="174" y="84"/>
                    <a:pt x="177" y="71"/>
                  </a:cubicBezTo>
                  <a:cubicBezTo>
                    <a:pt x="179" y="59"/>
                    <a:pt x="162" y="56"/>
                    <a:pt x="152" y="55"/>
                  </a:cubicBezTo>
                  <a:cubicBezTo>
                    <a:pt x="152" y="55"/>
                    <a:pt x="152" y="54"/>
                    <a:pt x="152" y="54"/>
                  </a:cubicBezTo>
                  <a:cubicBezTo>
                    <a:pt x="137" y="50"/>
                    <a:pt x="123" y="46"/>
                    <a:pt x="111" y="36"/>
                  </a:cubicBezTo>
                  <a:cubicBezTo>
                    <a:pt x="102" y="28"/>
                    <a:pt x="94" y="18"/>
                    <a:pt x="83" y="13"/>
                  </a:cubicBezTo>
                  <a:cubicBezTo>
                    <a:pt x="64" y="3"/>
                    <a:pt x="37" y="0"/>
                    <a:pt x="19" y="14"/>
                  </a:cubicBezTo>
                  <a:cubicBezTo>
                    <a:pt x="4" y="25"/>
                    <a:pt x="0" y="48"/>
                    <a:pt x="5" y="66"/>
                  </a:cubicBezTo>
                  <a:cubicBezTo>
                    <a:pt x="10" y="85"/>
                    <a:pt x="27" y="97"/>
                    <a:pt x="46" y="102"/>
                  </a:cubicBezTo>
                  <a:cubicBezTo>
                    <a:pt x="61" y="106"/>
                    <a:pt x="77" y="103"/>
                    <a:pt x="91" y="96"/>
                  </a:cubicBezTo>
                  <a:cubicBezTo>
                    <a:pt x="99" y="92"/>
                    <a:pt x="108" y="86"/>
                    <a:pt x="117" y="82"/>
                  </a:cubicBezTo>
                  <a:close/>
                  <a:moveTo>
                    <a:pt x="109" y="63"/>
                  </a:moveTo>
                  <a:cubicBezTo>
                    <a:pt x="97" y="63"/>
                    <a:pt x="82" y="64"/>
                    <a:pt x="70" y="69"/>
                  </a:cubicBezTo>
                  <a:cubicBezTo>
                    <a:pt x="69" y="69"/>
                    <a:pt x="68" y="70"/>
                    <a:pt x="67" y="70"/>
                  </a:cubicBezTo>
                  <a:cubicBezTo>
                    <a:pt x="67" y="67"/>
                    <a:pt x="65" y="65"/>
                    <a:pt x="63" y="63"/>
                  </a:cubicBezTo>
                  <a:cubicBezTo>
                    <a:pt x="65" y="62"/>
                    <a:pt x="66" y="60"/>
                    <a:pt x="67" y="58"/>
                  </a:cubicBezTo>
                  <a:cubicBezTo>
                    <a:pt x="68" y="56"/>
                    <a:pt x="67" y="53"/>
                    <a:pt x="66" y="50"/>
                  </a:cubicBezTo>
                  <a:cubicBezTo>
                    <a:pt x="68" y="49"/>
                    <a:pt x="70" y="47"/>
                    <a:pt x="70" y="44"/>
                  </a:cubicBezTo>
                  <a:cubicBezTo>
                    <a:pt x="71" y="44"/>
                    <a:pt x="72" y="44"/>
                    <a:pt x="72" y="44"/>
                  </a:cubicBezTo>
                  <a:cubicBezTo>
                    <a:pt x="74" y="44"/>
                    <a:pt x="75" y="43"/>
                    <a:pt x="76" y="42"/>
                  </a:cubicBezTo>
                  <a:cubicBezTo>
                    <a:pt x="78" y="45"/>
                    <a:pt x="81" y="46"/>
                    <a:pt x="84" y="47"/>
                  </a:cubicBezTo>
                  <a:cubicBezTo>
                    <a:pt x="90" y="49"/>
                    <a:pt x="97" y="51"/>
                    <a:pt x="105" y="53"/>
                  </a:cubicBezTo>
                  <a:cubicBezTo>
                    <a:pt x="120" y="55"/>
                    <a:pt x="134" y="60"/>
                    <a:pt x="149" y="62"/>
                  </a:cubicBezTo>
                  <a:cubicBezTo>
                    <a:pt x="149" y="65"/>
                    <a:pt x="149" y="68"/>
                    <a:pt x="148" y="71"/>
                  </a:cubicBezTo>
                  <a:cubicBezTo>
                    <a:pt x="136" y="66"/>
                    <a:pt x="123" y="63"/>
                    <a:pt x="109" y="63"/>
                  </a:cubicBezTo>
                  <a:close/>
                  <a:moveTo>
                    <a:pt x="60" y="49"/>
                  </a:moveTo>
                  <a:cubicBezTo>
                    <a:pt x="58" y="49"/>
                    <a:pt x="56" y="49"/>
                    <a:pt x="55" y="48"/>
                  </a:cubicBezTo>
                  <a:cubicBezTo>
                    <a:pt x="52" y="47"/>
                    <a:pt x="55" y="46"/>
                    <a:pt x="56" y="46"/>
                  </a:cubicBezTo>
                  <a:cubicBezTo>
                    <a:pt x="57" y="47"/>
                    <a:pt x="58" y="48"/>
                    <a:pt x="59" y="48"/>
                  </a:cubicBezTo>
                  <a:cubicBezTo>
                    <a:pt x="60" y="49"/>
                    <a:pt x="60" y="49"/>
                    <a:pt x="61" y="49"/>
                  </a:cubicBezTo>
                  <a:cubicBezTo>
                    <a:pt x="60" y="49"/>
                    <a:pt x="60" y="49"/>
                    <a:pt x="60" y="49"/>
                  </a:cubicBezTo>
                  <a:close/>
                  <a:moveTo>
                    <a:pt x="153" y="58"/>
                  </a:moveTo>
                  <a:cubicBezTo>
                    <a:pt x="155" y="58"/>
                    <a:pt x="157" y="58"/>
                    <a:pt x="160" y="59"/>
                  </a:cubicBezTo>
                  <a:cubicBezTo>
                    <a:pt x="159" y="59"/>
                    <a:pt x="159" y="59"/>
                    <a:pt x="159" y="59"/>
                  </a:cubicBezTo>
                  <a:cubicBezTo>
                    <a:pt x="158" y="66"/>
                    <a:pt x="157" y="72"/>
                    <a:pt x="156" y="78"/>
                  </a:cubicBezTo>
                  <a:cubicBezTo>
                    <a:pt x="154" y="78"/>
                    <a:pt x="152" y="78"/>
                    <a:pt x="150" y="78"/>
                  </a:cubicBezTo>
                  <a:cubicBezTo>
                    <a:pt x="152" y="71"/>
                    <a:pt x="152" y="64"/>
                    <a:pt x="153" y="58"/>
                  </a:cubicBezTo>
                  <a:close/>
                  <a:moveTo>
                    <a:pt x="167" y="61"/>
                  </a:moveTo>
                  <a:cubicBezTo>
                    <a:pt x="167" y="61"/>
                    <a:pt x="167" y="61"/>
                    <a:pt x="167" y="61"/>
                  </a:cubicBezTo>
                  <a:cubicBezTo>
                    <a:pt x="164" y="66"/>
                    <a:pt x="166" y="72"/>
                    <a:pt x="164" y="77"/>
                  </a:cubicBezTo>
                  <a:cubicBezTo>
                    <a:pt x="163" y="78"/>
                    <a:pt x="164" y="78"/>
                    <a:pt x="164" y="78"/>
                  </a:cubicBezTo>
                  <a:cubicBezTo>
                    <a:pt x="162" y="78"/>
                    <a:pt x="160" y="78"/>
                    <a:pt x="158" y="78"/>
                  </a:cubicBezTo>
                  <a:cubicBezTo>
                    <a:pt x="160" y="72"/>
                    <a:pt x="161" y="66"/>
                    <a:pt x="162" y="60"/>
                  </a:cubicBezTo>
                  <a:cubicBezTo>
                    <a:pt x="162" y="60"/>
                    <a:pt x="162" y="59"/>
                    <a:pt x="162" y="59"/>
                  </a:cubicBezTo>
                  <a:cubicBezTo>
                    <a:pt x="164" y="60"/>
                    <a:pt x="165" y="60"/>
                    <a:pt x="167" y="61"/>
                  </a:cubicBezTo>
                  <a:close/>
                  <a:moveTo>
                    <a:pt x="174" y="70"/>
                  </a:moveTo>
                  <a:cubicBezTo>
                    <a:pt x="174" y="74"/>
                    <a:pt x="171" y="77"/>
                    <a:pt x="166" y="78"/>
                  </a:cubicBezTo>
                  <a:cubicBezTo>
                    <a:pt x="168" y="73"/>
                    <a:pt x="167" y="67"/>
                    <a:pt x="169" y="62"/>
                  </a:cubicBezTo>
                  <a:cubicBezTo>
                    <a:pt x="169" y="62"/>
                    <a:pt x="169" y="62"/>
                    <a:pt x="169" y="62"/>
                  </a:cubicBezTo>
                  <a:cubicBezTo>
                    <a:pt x="172" y="64"/>
                    <a:pt x="174" y="66"/>
                    <a:pt x="174" y="70"/>
                  </a:cubicBezTo>
                  <a:close/>
                  <a:moveTo>
                    <a:pt x="17" y="82"/>
                  </a:moveTo>
                  <a:cubicBezTo>
                    <a:pt x="2" y="66"/>
                    <a:pt x="2" y="39"/>
                    <a:pt x="16" y="22"/>
                  </a:cubicBezTo>
                  <a:cubicBezTo>
                    <a:pt x="31" y="1"/>
                    <a:pt x="64" y="6"/>
                    <a:pt x="84" y="17"/>
                  </a:cubicBezTo>
                  <a:cubicBezTo>
                    <a:pt x="96" y="23"/>
                    <a:pt x="104" y="34"/>
                    <a:pt x="114" y="42"/>
                  </a:cubicBezTo>
                  <a:cubicBezTo>
                    <a:pt x="124" y="50"/>
                    <a:pt x="137" y="53"/>
                    <a:pt x="149" y="56"/>
                  </a:cubicBezTo>
                  <a:cubicBezTo>
                    <a:pt x="149" y="57"/>
                    <a:pt x="149" y="57"/>
                    <a:pt x="150" y="57"/>
                  </a:cubicBezTo>
                  <a:cubicBezTo>
                    <a:pt x="150" y="57"/>
                    <a:pt x="150" y="57"/>
                    <a:pt x="150" y="57"/>
                  </a:cubicBezTo>
                  <a:cubicBezTo>
                    <a:pt x="150" y="58"/>
                    <a:pt x="150" y="59"/>
                    <a:pt x="150" y="59"/>
                  </a:cubicBezTo>
                  <a:cubicBezTo>
                    <a:pt x="136" y="57"/>
                    <a:pt x="122" y="53"/>
                    <a:pt x="109" y="50"/>
                  </a:cubicBezTo>
                  <a:cubicBezTo>
                    <a:pt x="102" y="49"/>
                    <a:pt x="95" y="47"/>
                    <a:pt x="88" y="45"/>
                  </a:cubicBezTo>
                  <a:cubicBezTo>
                    <a:pt x="84" y="44"/>
                    <a:pt x="80" y="43"/>
                    <a:pt x="77" y="40"/>
                  </a:cubicBezTo>
                  <a:cubicBezTo>
                    <a:pt x="79" y="37"/>
                    <a:pt x="78" y="33"/>
                    <a:pt x="76" y="32"/>
                  </a:cubicBezTo>
                  <a:cubicBezTo>
                    <a:pt x="74" y="31"/>
                    <a:pt x="72" y="31"/>
                    <a:pt x="71" y="33"/>
                  </a:cubicBezTo>
                  <a:cubicBezTo>
                    <a:pt x="71" y="36"/>
                    <a:pt x="72" y="38"/>
                    <a:pt x="74" y="40"/>
                  </a:cubicBezTo>
                  <a:cubicBezTo>
                    <a:pt x="73" y="41"/>
                    <a:pt x="72" y="41"/>
                    <a:pt x="71" y="41"/>
                  </a:cubicBezTo>
                  <a:cubicBezTo>
                    <a:pt x="71" y="37"/>
                    <a:pt x="68" y="34"/>
                    <a:pt x="66" y="32"/>
                  </a:cubicBezTo>
                  <a:cubicBezTo>
                    <a:pt x="64" y="31"/>
                    <a:pt x="60" y="29"/>
                    <a:pt x="59" y="31"/>
                  </a:cubicBezTo>
                  <a:cubicBezTo>
                    <a:pt x="57" y="36"/>
                    <a:pt x="63" y="41"/>
                    <a:pt x="68" y="43"/>
                  </a:cubicBezTo>
                  <a:cubicBezTo>
                    <a:pt x="67" y="45"/>
                    <a:pt x="66" y="47"/>
                    <a:pt x="64" y="48"/>
                  </a:cubicBezTo>
                  <a:cubicBezTo>
                    <a:pt x="62" y="46"/>
                    <a:pt x="58" y="44"/>
                    <a:pt x="55" y="43"/>
                  </a:cubicBezTo>
                  <a:cubicBezTo>
                    <a:pt x="54" y="43"/>
                    <a:pt x="50" y="43"/>
                    <a:pt x="50" y="46"/>
                  </a:cubicBezTo>
                  <a:cubicBezTo>
                    <a:pt x="50" y="48"/>
                    <a:pt x="52" y="50"/>
                    <a:pt x="54" y="51"/>
                  </a:cubicBezTo>
                  <a:cubicBezTo>
                    <a:pt x="57" y="52"/>
                    <a:pt x="60" y="53"/>
                    <a:pt x="63" y="52"/>
                  </a:cubicBezTo>
                  <a:cubicBezTo>
                    <a:pt x="63" y="52"/>
                    <a:pt x="64" y="52"/>
                    <a:pt x="64" y="53"/>
                  </a:cubicBezTo>
                  <a:cubicBezTo>
                    <a:pt x="66" y="55"/>
                    <a:pt x="64" y="59"/>
                    <a:pt x="60" y="62"/>
                  </a:cubicBezTo>
                  <a:cubicBezTo>
                    <a:pt x="59" y="61"/>
                    <a:pt x="58" y="61"/>
                    <a:pt x="56" y="61"/>
                  </a:cubicBezTo>
                  <a:cubicBezTo>
                    <a:pt x="54" y="61"/>
                    <a:pt x="51" y="61"/>
                    <a:pt x="49" y="63"/>
                  </a:cubicBezTo>
                  <a:cubicBezTo>
                    <a:pt x="47" y="65"/>
                    <a:pt x="49" y="68"/>
                    <a:pt x="50" y="69"/>
                  </a:cubicBezTo>
                  <a:cubicBezTo>
                    <a:pt x="53" y="70"/>
                    <a:pt x="56" y="68"/>
                    <a:pt x="58" y="67"/>
                  </a:cubicBezTo>
                  <a:cubicBezTo>
                    <a:pt x="59" y="66"/>
                    <a:pt x="60" y="66"/>
                    <a:pt x="61" y="65"/>
                  </a:cubicBezTo>
                  <a:cubicBezTo>
                    <a:pt x="61" y="65"/>
                    <a:pt x="61" y="65"/>
                    <a:pt x="61" y="65"/>
                  </a:cubicBezTo>
                  <a:cubicBezTo>
                    <a:pt x="63" y="67"/>
                    <a:pt x="64" y="69"/>
                    <a:pt x="64" y="71"/>
                  </a:cubicBezTo>
                  <a:cubicBezTo>
                    <a:pt x="59" y="73"/>
                    <a:pt x="53" y="76"/>
                    <a:pt x="54" y="81"/>
                  </a:cubicBezTo>
                  <a:cubicBezTo>
                    <a:pt x="54" y="83"/>
                    <a:pt x="57" y="85"/>
                    <a:pt x="59" y="84"/>
                  </a:cubicBezTo>
                  <a:cubicBezTo>
                    <a:pt x="63" y="83"/>
                    <a:pt x="65" y="79"/>
                    <a:pt x="66" y="76"/>
                  </a:cubicBezTo>
                  <a:cubicBezTo>
                    <a:pt x="67" y="75"/>
                    <a:pt x="67" y="74"/>
                    <a:pt x="67" y="73"/>
                  </a:cubicBezTo>
                  <a:cubicBezTo>
                    <a:pt x="68" y="73"/>
                    <a:pt x="68" y="73"/>
                    <a:pt x="69" y="72"/>
                  </a:cubicBezTo>
                  <a:cubicBezTo>
                    <a:pt x="80" y="68"/>
                    <a:pt x="93" y="67"/>
                    <a:pt x="105" y="66"/>
                  </a:cubicBezTo>
                  <a:cubicBezTo>
                    <a:pt x="119" y="66"/>
                    <a:pt x="134" y="68"/>
                    <a:pt x="147" y="73"/>
                  </a:cubicBezTo>
                  <a:cubicBezTo>
                    <a:pt x="148" y="74"/>
                    <a:pt x="148" y="74"/>
                    <a:pt x="148" y="74"/>
                  </a:cubicBezTo>
                  <a:cubicBezTo>
                    <a:pt x="148" y="75"/>
                    <a:pt x="148" y="75"/>
                    <a:pt x="148" y="76"/>
                  </a:cubicBezTo>
                  <a:cubicBezTo>
                    <a:pt x="135" y="75"/>
                    <a:pt x="124" y="75"/>
                    <a:pt x="113" y="81"/>
                  </a:cubicBezTo>
                  <a:cubicBezTo>
                    <a:pt x="101" y="86"/>
                    <a:pt x="90" y="95"/>
                    <a:pt x="77" y="99"/>
                  </a:cubicBezTo>
                  <a:cubicBezTo>
                    <a:pt x="56" y="105"/>
                    <a:pt x="32" y="98"/>
                    <a:pt x="17" y="82"/>
                  </a:cubicBezTo>
                  <a:close/>
                  <a:moveTo>
                    <a:pt x="75" y="36"/>
                  </a:moveTo>
                  <a:cubicBezTo>
                    <a:pt x="75" y="36"/>
                    <a:pt x="75" y="36"/>
                    <a:pt x="75" y="36"/>
                  </a:cubicBezTo>
                  <a:cubicBezTo>
                    <a:pt x="74" y="34"/>
                    <a:pt x="75" y="34"/>
                    <a:pt x="75" y="36"/>
                  </a:cubicBezTo>
                  <a:close/>
                  <a:moveTo>
                    <a:pt x="68" y="40"/>
                  </a:moveTo>
                  <a:cubicBezTo>
                    <a:pt x="66" y="39"/>
                    <a:pt x="64" y="37"/>
                    <a:pt x="62" y="35"/>
                  </a:cubicBezTo>
                  <a:cubicBezTo>
                    <a:pt x="61" y="32"/>
                    <a:pt x="64" y="34"/>
                    <a:pt x="65" y="35"/>
                  </a:cubicBezTo>
                  <a:cubicBezTo>
                    <a:pt x="66" y="36"/>
                    <a:pt x="67" y="38"/>
                    <a:pt x="68" y="40"/>
                  </a:cubicBezTo>
                  <a:close/>
                  <a:moveTo>
                    <a:pt x="58" y="64"/>
                  </a:moveTo>
                  <a:cubicBezTo>
                    <a:pt x="57" y="64"/>
                    <a:pt x="56" y="65"/>
                    <a:pt x="56" y="65"/>
                  </a:cubicBezTo>
                  <a:cubicBezTo>
                    <a:pt x="55" y="65"/>
                    <a:pt x="55" y="66"/>
                    <a:pt x="54" y="66"/>
                  </a:cubicBezTo>
                  <a:cubicBezTo>
                    <a:pt x="53" y="67"/>
                    <a:pt x="52" y="66"/>
                    <a:pt x="52" y="64"/>
                  </a:cubicBezTo>
                  <a:cubicBezTo>
                    <a:pt x="53" y="64"/>
                    <a:pt x="54" y="64"/>
                    <a:pt x="55" y="64"/>
                  </a:cubicBezTo>
                  <a:cubicBezTo>
                    <a:pt x="56" y="64"/>
                    <a:pt x="57" y="64"/>
                    <a:pt x="58" y="64"/>
                  </a:cubicBezTo>
                  <a:close/>
                  <a:moveTo>
                    <a:pt x="64" y="74"/>
                  </a:moveTo>
                  <a:cubicBezTo>
                    <a:pt x="63" y="75"/>
                    <a:pt x="63" y="75"/>
                    <a:pt x="63" y="75"/>
                  </a:cubicBezTo>
                  <a:cubicBezTo>
                    <a:pt x="63" y="77"/>
                    <a:pt x="62" y="78"/>
                    <a:pt x="61" y="79"/>
                  </a:cubicBezTo>
                  <a:cubicBezTo>
                    <a:pt x="61" y="79"/>
                    <a:pt x="61" y="79"/>
                    <a:pt x="60" y="80"/>
                  </a:cubicBezTo>
                  <a:cubicBezTo>
                    <a:pt x="59" y="81"/>
                    <a:pt x="58" y="81"/>
                    <a:pt x="57" y="80"/>
                  </a:cubicBezTo>
                  <a:cubicBezTo>
                    <a:pt x="58" y="77"/>
                    <a:pt x="61" y="76"/>
                    <a:pt x="64" y="74"/>
                  </a:cubicBezTo>
                  <a:close/>
                </a:path>
              </a:pathLst>
            </a:custGeom>
            <a:solidFill>
              <a:srgbClr val="F4F9F5"/>
            </a:solidFill>
            <a:ln>
              <a:solidFill>
                <a:srgbClr val="4BB08C"/>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6" name="文本框 25"/>
            <p:cNvSpPr txBox="1"/>
            <p:nvPr/>
          </p:nvSpPr>
          <p:spPr>
            <a:xfrm>
              <a:off x="645490" y="185376"/>
              <a:ext cx="2069797" cy="369332"/>
            </a:xfrm>
            <a:prstGeom prst="rect">
              <a:avLst/>
            </a:prstGeom>
            <a:noFill/>
          </p:spPr>
          <p:txBody>
            <a:bodyPr wrap="non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实施计划</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预算</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4208144" y="2858135"/>
            <a:ext cx="4444019" cy="2308324"/>
          </a:xfrm>
          <a:prstGeom prst="rect">
            <a:avLst/>
          </a:prstGeom>
          <a:noFill/>
        </p:spPr>
        <p:txBody>
          <a:bodyPr wrap="square" rtlCol="0">
            <a:spAutoFit/>
          </a:bodyPr>
          <a:lstStyle/>
          <a:p>
            <a:r>
              <a:rPr lang="zh-CN" altLang="en-US" dirty="0"/>
              <a:t>员工薪资：</a:t>
            </a:r>
            <a:endParaRPr lang="en-US" altLang="zh-CN" dirty="0"/>
          </a:p>
          <a:p>
            <a:r>
              <a:rPr lang="zh-CN" altLang="en-US" dirty="0"/>
              <a:t>工作机制：每周工作六天，每天工作三小时，项目开发周期 </a:t>
            </a:r>
            <a:r>
              <a:rPr lang="en-US" altLang="zh-CN" dirty="0"/>
              <a:t>16</a:t>
            </a:r>
            <a:r>
              <a:rPr lang="zh-CN" altLang="en-US" dirty="0"/>
              <a:t>周</a:t>
            </a:r>
            <a:endParaRPr lang="en-US" altLang="zh-CN" dirty="0"/>
          </a:p>
          <a:p>
            <a:r>
              <a:rPr lang="zh-CN" altLang="en-US" dirty="0"/>
              <a:t>行业标准私营单位开发人员时薪</a:t>
            </a:r>
            <a:r>
              <a:rPr lang="en-US" altLang="zh-CN" dirty="0"/>
              <a:t>61.27</a:t>
            </a:r>
            <a:r>
              <a:rPr lang="zh-CN" altLang="en-US" dirty="0"/>
              <a:t>元</a:t>
            </a:r>
            <a:endParaRPr lang="en-US" altLang="zh-CN" dirty="0"/>
          </a:p>
          <a:p>
            <a:r>
              <a:rPr lang="zh-CN" altLang="en-US" dirty="0"/>
              <a:t>总薪资：</a:t>
            </a:r>
            <a:r>
              <a:rPr lang="en-US" altLang="zh-CN" dirty="0"/>
              <a:t>16*6*3*61.27*3=17645</a:t>
            </a:r>
            <a:r>
              <a:rPr lang="zh-CN" altLang="en-US" dirty="0"/>
              <a:t>元</a:t>
            </a:r>
            <a:endParaRPr lang="en-US" altLang="zh-CN" dirty="0"/>
          </a:p>
          <a:p>
            <a:r>
              <a:rPr lang="zh-CN" altLang="en-US" dirty="0"/>
              <a:t>阿里云服务器一年 72.6元</a:t>
            </a:r>
            <a:endParaRPr lang="zh-CN" altLang="en-US" dirty="0"/>
          </a:p>
          <a:p>
            <a:r>
              <a:rPr lang="zh-CN" altLang="en-US" dirty="0"/>
              <a:t>会议矿泉水一周一次一次三瓶 2*3*16=96元</a:t>
            </a:r>
            <a:endParaRPr lang="zh-CN" altLang="en-US" dirty="0"/>
          </a:p>
        </p:txBody>
      </p:sp>
      <p:sp>
        <p:nvSpPr>
          <p:cNvPr id="9" name="Shape 539"/>
          <p:cNvSpPr/>
          <p:nvPr/>
        </p:nvSpPr>
        <p:spPr bwMode="auto">
          <a:xfrm>
            <a:off x="1120673" y="2681763"/>
            <a:ext cx="2527300" cy="1274763"/>
          </a:xfrm>
          <a:custGeom>
            <a:avLst/>
            <a:gdLst>
              <a:gd name="T0" fmla="*/ 5499 w 21600"/>
              <a:gd name="T1" fmla="*/ 0 h 21600"/>
              <a:gd name="T2" fmla="*/ 364703 w 21600"/>
              <a:gd name="T3" fmla="*/ 641336 h 21600"/>
              <a:gd name="T4" fmla="*/ 0 w 21600"/>
              <a:gd name="T5" fmla="*/ 1274763 h 21600"/>
              <a:gd name="T6" fmla="*/ 2169851 w 21600"/>
              <a:gd name="T7" fmla="*/ 1274763 h 21600"/>
              <a:gd name="T8" fmla="*/ 2527300 w 21600"/>
              <a:gd name="T9" fmla="*/ 647001 h 21600"/>
              <a:gd name="T10" fmla="*/ 2184593 w 21600"/>
              <a:gd name="T11" fmla="*/ 1062 h 21600"/>
              <a:gd name="T12" fmla="*/ 5499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extrusionOk="0">
                <a:moveTo>
                  <a:pt x="47" y="0"/>
                </a:moveTo>
                <a:lnTo>
                  <a:pt x="3117" y="10867"/>
                </a:lnTo>
                <a:lnTo>
                  <a:pt x="0" y="21600"/>
                </a:lnTo>
                <a:lnTo>
                  <a:pt x="18545" y="21600"/>
                </a:lnTo>
                <a:lnTo>
                  <a:pt x="21600" y="10963"/>
                </a:lnTo>
                <a:lnTo>
                  <a:pt x="18671" y="18"/>
                </a:lnTo>
                <a:lnTo>
                  <a:pt x="47" y="0"/>
                </a:lnTo>
                <a:close/>
              </a:path>
            </a:pathLst>
          </a:custGeom>
          <a:solidFill>
            <a:srgbClr val="508468"/>
          </a:solidFill>
          <a:ln>
            <a:noFill/>
          </a:ln>
        </p:spPr>
        <p:txBody>
          <a:bodyPr lIns="0" tIns="0" rIns="0" bIns="0" anchor="ctr"/>
          <a:lstStyle/>
          <a:p>
            <a:endParaRPr lang="zh-CN" altLang="en-US">
              <a:cs typeface="+mn-ea"/>
              <a:sym typeface="+mn-lt"/>
            </a:endParaRPr>
          </a:p>
        </p:txBody>
      </p:sp>
      <p:sp>
        <p:nvSpPr>
          <p:cNvPr id="10" name="Shape 547"/>
          <p:cNvSpPr/>
          <p:nvPr/>
        </p:nvSpPr>
        <p:spPr bwMode="auto">
          <a:xfrm>
            <a:off x="2129499" y="3075463"/>
            <a:ext cx="585788" cy="487362"/>
          </a:xfrm>
          <a:custGeom>
            <a:avLst/>
            <a:gdLst>
              <a:gd name="T0" fmla="*/ 360395 w 21600"/>
              <a:gd name="T1" fmla="*/ 174435 h 21600"/>
              <a:gd name="T2" fmla="*/ 327526 w 21600"/>
              <a:gd name="T3" fmla="*/ 243681 h 21600"/>
              <a:gd name="T4" fmla="*/ 334279 w 21600"/>
              <a:gd name="T5" fmla="*/ 311077 h 21600"/>
              <a:gd name="T6" fmla="*/ 282778 w 21600"/>
              <a:gd name="T7" fmla="*/ 352119 h 21600"/>
              <a:gd name="T8" fmla="*/ 221813 w 21600"/>
              <a:gd name="T9" fmla="*/ 349186 h 21600"/>
              <a:gd name="T10" fmla="*/ 151735 w 21600"/>
              <a:gd name="T11" fmla="*/ 382308 h 21600"/>
              <a:gd name="T12" fmla="*/ 99448 w 21600"/>
              <a:gd name="T13" fmla="*/ 340838 h 21600"/>
              <a:gd name="T14" fmla="*/ 40788 w 21600"/>
              <a:gd name="T15" fmla="*/ 320260 h 21600"/>
              <a:gd name="T16" fmla="*/ 62620 w 21600"/>
              <a:gd name="T17" fmla="*/ 272359 h 21600"/>
              <a:gd name="T18" fmla="*/ 0 w 21600"/>
              <a:gd name="T19" fmla="*/ 232399 h 21600"/>
              <a:gd name="T20" fmla="*/ 51311 w 21600"/>
              <a:gd name="T21" fmla="*/ 166199 h 21600"/>
              <a:gd name="T22" fmla="*/ 39514 w 21600"/>
              <a:gd name="T23" fmla="*/ 90455 h 21600"/>
              <a:gd name="T24" fmla="*/ 97035 w 21600"/>
              <a:gd name="T25" fmla="*/ 67847 h 21600"/>
              <a:gd name="T26" fmla="*/ 148156 w 21600"/>
              <a:gd name="T27" fmla="*/ 44404 h 21600"/>
              <a:gd name="T28" fmla="*/ 219074 w 21600"/>
              <a:gd name="T29" fmla="*/ 44404 h 21600"/>
              <a:gd name="T30" fmla="*/ 286602 w 21600"/>
              <a:gd name="T31" fmla="*/ 55866 h 21600"/>
              <a:gd name="T32" fmla="*/ 333655 w 21600"/>
              <a:gd name="T33" fmla="*/ 99435 h 21600"/>
              <a:gd name="T34" fmla="*/ 183899 w 21600"/>
              <a:gd name="T35" fmla="*/ 260490 h 21600"/>
              <a:gd name="T36" fmla="*/ 234641 w 21600"/>
              <a:gd name="T37" fmla="*/ 184115 h 21600"/>
              <a:gd name="T38" fmla="*/ 128304 w 21600"/>
              <a:gd name="T39" fmla="*/ 205572 h 21600"/>
              <a:gd name="T40" fmla="*/ 555848 w 21600"/>
              <a:gd name="T41" fmla="*/ 382489 h 21600"/>
              <a:gd name="T42" fmla="*/ 564987 w 21600"/>
              <a:gd name="T43" fmla="*/ 431879 h 21600"/>
              <a:gd name="T44" fmla="*/ 520673 w 21600"/>
              <a:gd name="T45" fmla="*/ 473102 h 21600"/>
              <a:gd name="T46" fmla="*/ 471153 w 21600"/>
              <a:gd name="T47" fmla="*/ 459339 h 21600"/>
              <a:gd name="T48" fmla="*/ 443707 w 21600"/>
              <a:gd name="T49" fmla="*/ 485061 h 21600"/>
              <a:gd name="T50" fmla="*/ 402404 w 21600"/>
              <a:gd name="T51" fmla="*/ 436708 h 21600"/>
              <a:gd name="T52" fmla="*/ 354917 w 21600"/>
              <a:gd name="T53" fmla="*/ 420598 h 21600"/>
              <a:gd name="T54" fmla="*/ 340408 w 21600"/>
              <a:gd name="T55" fmla="*/ 362949 h 21600"/>
              <a:gd name="T56" fmla="*/ 373874 w 21600"/>
              <a:gd name="T57" fmla="*/ 336686 h 21600"/>
              <a:gd name="T58" fmla="*/ 361805 w 21600"/>
              <a:gd name="T59" fmla="*/ 298035 h 21600"/>
              <a:gd name="T60" fmla="*/ 406092 w 21600"/>
              <a:gd name="T61" fmla="*/ 257444 h 21600"/>
              <a:gd name="T62" fmla="*/ 454989 w 21600"/>
              <a:gd name="T63" fmla="*/ 271140 h 21600"/>
              <a:gd name="T64" fmla="*/ 482814 w 21600"/>
              <a:gd name="T65" fmla="*/ 245283 h 21600"/>
              <a:gd name="T66" fmla="*/ 524307 w 21600"/>
              <a:gd name="T67" fmla="*/ 293703 h 21600"/>
              <a:gd name="T68" fmla="*/ 575076 w 21600"/>
              <a:gd name="T69" fmla="*/ 317959 h 21600"/>
              <a:gd name="T70" fmla="*/ 572635 w 21600"/>
              <a:gd name="T71" fmla="*/ 376013 h 21600"/>
              <a:gd name="T72" fmla="*/ 549339 w 21600"/>
              <a:gd name="T73" fmla="*/ 161168 h 21600"/>
              <a:gd name="T74" fmla="*/ 536647 w 21600"/>
              <a:gd name="T75" fmla="*/ 199976 h 21600"/>
              <a:gd name="T76" fmla="*/ 495859 w 21600"/>
              <a:gd name="T77" fmla="*/ 197810 h 21600"/>
              <a:gd name="T78" fmla="*/ 466244 w 21600"/>
              <a:gd name="T79" fmla="*/ 199976 h 21600"/>
              <a:gd name="T80" fmla="*/ 425429 w 21600"/>
              <a:gd name="T81" fmla="*/ 206926 h 21600"/>
              <a:gd name="T82" fmla="*/ 408452 w 21600"/>
              <a:gd name="T83" fmla="*/ 171005 h 21600"/>
              <a:gd name="T84" fmla="*/ 365385 w 21600"/>
              <a:gd name="T85" fmla="*/ 124413 h 21600"/>
              <a:gd name="T86" fmla="*/ 394105 w 21600"/>
              <a:gd name="T87" fmla="*/ 81430 h 21600"/>
              <a:gd name="T88" fmla="*/ 392315 w 21600"/>
              <a:gd name="T89" fmla="*/ 35740 h 21600"/>
              <a:gd name="T90" fmla="*/ 442107 w 21600"/>
              <a:gd name="T91" fmla="*/ 6679 h 21600"/>
              <a:gd name="T92" fmla="*/ 476305 w 21600"/>
              <a:gd name="T93" fmla="*/ 23195 h 21600"/>
              <a:gd name="T94" fmla="*/ 498598 w 21600"/>
              <a:gd name="T95" fmla="*/ 0 h 21600"/>
              <a:gd name="T96" fmla="*/ 546844 w 21600"/>
              <a:gd name="T97" fmla="*/ 30957 h 21600"/>
              <a:gd name="T98" fmla="*/ 574425 w 21600"/>
              <a:gd name="T99" fmla="*/ 72946 h 21600"/>
              <a:gd name="T100" fmla="*/ 573204 w 21600"/>
              <a:gd name="T101" fmla="*/ 133912 h 21600"/>
              <a:gd name="T102" fmla="*/ 463234 w 21600"/>
              <a:gd name="T103" fmla="*/ 401668 h 21600"/>
              <a:gd name="T104" fmla="*/ 437578 w 21600"/>
              <a:gd name="T105" fmla="*/ 339303 h 21600"/>
              <a:gd name="T106" fmla="*/ 498977 w 21600"/>
              <a:gd name="T107" fmla="*/ 132829 h 21600"/>
              <a:gd name="T108" fmla="*/ 441836 w 21600"/>
              <a:gd name="T109" fmla="*/ 108867 h 216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1600" h="21600" extrusionOk="0">
                <a:moveTo>
                  <a:pt x="11234" y="6152"/>
                </a:moveTo>
                <a:cubicBezTo>
                  <a:pt x="11406" y="6502"/>
                  <a:pt x="11552" y="6917"/>
                  <a:pt x="11672" y="7395"/>
                </a:cubicBezTo>
                <a:cubicBezTo>
                  <a:pt x="11747" y="7412"/>
                  <a:pt x="11886" y="7434"/>
                  <a:pt x="12089" y="7462"/>
                </a:cubicBezTo>
                <a:cubicBezTo>
                  <a:pt x="12291" y="7488"/>
                  <a:pt x="12501" y="7527"/>
                  <a:pt x="12715" y="7578"/>
                </a:cubicBezTo>
                <a:cubicBezTo>
                  <a:pt x="12929" y="7626"/>
                  <a:pt x="13120" y="7680"/>
                  <a:pt x="13289" y="7731"/>
                </a:cubicBezTo>
                <a:cubicBezTo>
                  <a:pt x="13459" y="7787"/>
                  <a:pt x="13543" y="7849"/>
                  <a:pt x="13543" y="7923"/>
                </a:cubicBezTo>
                <a:lnTo>
                  <a:pt x="13543" y="10328"/>
                </a:lnTo>
                <a:cubicBezTo>
                  <a:pt x="13543" y="10416"/>
                  <a:pt x="13459" y="10495"/>
                  <a:pt x="13289" y="10549"/>
                </a:cubicBezTo>
                <a:cubicBezTo>
                  <a:pt x="13120" y="10611"/>
                  <a:pt x="12929" y="10659"/>
                  <a:pt x="12715" y="10707"/>
                </a:cubicBezTo>
                <a:cubicBezTo>
                  <a:pt x="12501" y="10752"/>
                  <a:pt x="12289" y="10783"/>
                  <a:pt x="12077" y="10800"/>
                </a:cubicBezTo>
                <a:cubicBezTo>
                  <a:pt x="11867" y="10820"/>
                  <a:pt x="11731" y="10837"/>
                  <a:pt x="11672" y="10857"/>
                </a:cubicBezTo>
                <a:cubicBezTo>
                  <a:pt x="11566" y="11243"/>
                  <a:pt x="11430" y="11639"/>
                  <a:pt x="11255" y="12045"/>
                </a:cubicBezTo>
                <a:cubicBezTo>
                  <a:pt x="11430" y="12325"/>
                  <a:pt x="11594" y="12596"/>
                  <a:pt x="11757" y="12864"/>
                </a:cubicBezTo>
                <a:cubicBezTo>
                  <a:pt x="11919" y="13127"/>
                  <a:pt x="12100" y="13395"/>
                  <a:pt x="12303" y="13655"/>
                </a:cubicBezTo>
                <a:lnTo>
                  <a:pt x="12326" y="13787"/>
                </a:lnTo>
                <a:cubicBezTo>
                  <a:pt x="12326" y="13841"/>
                  <a:pt x="12249" y="13977"/>
                  <a:pt x="12096" y="14194"/>
                </a:cubicBezTo>
                <a:cubicBezTo>
                  <a:pt x="11940" y="14411"/>
                  <a:pt x="11762" y="14637"/>
                  <a:pt x="11559" y="14877"/>
                </a:cubicBezTo>
                <a:cubicBezTo>
                  <a:pt x="11357" y="15117"/>
                  <a:pt x="11166" y="15326"/>
                  <a:pt x="10992" y="15513"/>
                </a:cubicBezTo>
                <a:cubicBezTo>
                  <a:pt x="10813" y="15696"/>
                  <a:pt x="10702" y="15789"/>
                  <a:pt x="10658" y="15789"/>
                </a:cubicBezTo>
                <a:cubicBezTo>
                  <a:pt x="10643" y="15789"/>
                  <a:pt x="10566" y="15727"/>
                  <a:pt x="10427" y="15606"/>
                </a:cubicBezTo>
                <a:cubicBezTo>
                  <a:pt x="10288" y="15484"/>
                  <a:pt x="10135" y="15346"/>
                  <a:pt x="9966" y="15188"/>
                </a:cubicBezTo>
                <a:cubicBezTo>
                  <a:pt x="9796" y="15030"/>
                  <a:pt x="9638" y="14886"/>
                  <a:pt x="9493" y="14747"/>
                </a:cubicBezTo>
                <a:cubicBezTo>
                  <a:pt x="9344" y="14615"/>
                  <a:pt x="9250" y="14524"/>
                  <a:pt x="9205" y="14476"/>
                </a:cubicBezTo>
                <a:cubicBezTo>
                  <a:pt x="8866" y="14685"/>
                  <a:pt x="8537" y="14852"/>
                  <a:pt x="8212" y="14979"/>
                </a:cubicBezTo>
                <a:cubicBezTo>
                  <a:pt x="8212" y="15069"/>
                  <a:pt x="8200" y="15236"/>
                  <a:pt x="8179" y="15476"/>
                </a:cubicBezTo>
                <a:cubicBezTo>
                  <a:pt x="8156" y="15721"/>
                  <a:pt x="8127" y="15976"/>
                  <a:pt x="8090" y="16241"/>
                </a:cubicBezTo>
                <a:cubicBezTo>
                  <a:pt x="8052" y="16509"/>
                  <a:pt x="8005" y="16744"/>
                  <a:pt x="7948" y="16944"/>
                </a:cubicBezTo>
                <a:cubicBezTo>
                  <a:pt x="7892" y="17148"/>
                  <a:pt x="7833" y="17249"/>
                  <a:pt x="7774" y="17249"/>
                </a:cubicBezTo>
                <a:lnTo>
                  <a:pt x="5769" y="17249"/>
                </a:lnTo>
                <a:cubicBezTo>
                  <a:pt x="5708" y="17249"/>
                  <a:pt x="5651" y="17147"/>
                  <a:pt x="5595" y="16944"/>
                </a:cubicBezTo>
                <a:cubicBezTo>
                  <a:pt x="5538" y="16744"/>
                  <a:pt x="5494" y="16509"/>
                  <a:pt x="5463" y="16241"/>
                </a:cubicBezTo>
                <a:cubicBezTo>
                  <a:pt x="5435" y="15976"/>
                  <a:pt x="5406" y="15721"/>
                  <a:pt x="5385" y="15484"/>
                </a:cubicBezTo>
                <a:cubicBezTo>
                  <a:pt x="5362" y="15244"/>
                  <a:pt x="5352" y="15078"/>
                  <a:pt x="5352" y="14979"/>
                </a:cubicBezTo>
                <a:cubicBezTo>
                  <a:pt x="5013" y="14871"/>
                  <a:pt x="4682" y="14702"/>
                  <a:pt x="4359" y="14476"/>
                </a:cubicBezTo>
                <a:cubicBezTo>
                  <a:pt x="4126" y="14685"/>
                  <a:pt x="3895" y="14894"/>
                  <a:pt x="3667" y="15106"/>
                </a:cubicBezTo>
                <a:cubicBezTo>
                  <a:pt x="3439" y="15321"/>
                  <a:pt x="3213" y="15535"/>
                  <a:pt x="2996" y="15761"/>
                </a:cubicBezTo>
                <a:lnTo>
                  <a:pt x="2883" y="15789"/>
                </a:lnTo>
                <a:cubicBezTo>
                  <a:pt x="2855" y="15789"/>
                  <a:pt x="2751" y="15696"/>
                  <a:pt x="2573" y="15513"/>
                </a:cubicBezTo>
                <a:cubicBezTo>
                  <a:pt x="2396" y="15326"/>
                  <a:pt x="2212" y="15117"/>
                  <a:pt x="2022" y="14877"/>
                </a:cubicBezTo>
                <a:cubicBezTo>
                  <a:pt x="1829" y="14637"/>
                  <a:pt x="1657" y="14411"/>
                  <a:pt x="1504" y="14194"/>
                </a:cubicBezTo>
                <a:cubicBezTo>
                  <a:pt x="1349" y="13977"/>
                  <a:pt x="1273" y="13841"/>
                  <a:pt x="1273" y="13787"/>
                </a:cubicBezTo>
                <a:cubicBezTo>
                  <a:pt x="1273" y="13771"/>
                  <a:pt x="1320" y="13677"/>
                  <a:pt x="1419" y="13511"/>
                </a:cubicBezTo>
                <a:cubicBezTo>
                  <a:pt x="1516" y="13347"/>
                  <a:pt x="1629" y="13163"/>
                  <a:pt x="1751" y="12971"/>
                </a:cubicBezTo>
                <a:cubicBezTo>
                  <a:pt x="1876" y="12777"/>
                  <a:pt x="1991" y="12590"/>
                  <a:pt x="2100" y="12415"/>
                </a:cubicBezTo>
                <a:cubicBezTo>
                  <a:pt x="2210" y="12240"/>
                  <a:pt x="2278" y="12127"/>
                  <a:pt x="2309" y="12071"/>
                </a:cubicBezTo>
                <a:cubicBezTo>
                  <a:pt x="2135" y="11687"/>
                  <a:pt x="1989" y="11260"/>
                  <a:pt x="1869" y="10800"/>
                </a:cubicBezTo>
                <a:cubicBezTo>
                  <a:pt x="1794" y="10783"/>
                  <a:pt x="1655" y="10761"/>
                  <a:pt x="1452" y="10732"/>
                </a:cubicBezTo>
                <a:cubicBezTo>
                  <a:pt x="1250" y="10707"/>
                  <a:pt x="1043" y="10676"/>
                  <a:pt x="826" y="10639"/>
                </a:cubicBezTo>
                <a:cubicBezTo>
                  <a:pt x="612" y="10602"/>
                  <a:pt x="421" y="10554"/>
                  <a:pt x="252" y="10498"/>
                </a:cubicBezTo>
                <a:cubicBezTo>
                  <a:pt x="82" y="10439"/>
                  <a:pt x="0" y="10374"/>
                  <a:pt x="0" y="10300"/>
                </a:cubicBezTo>
                <a:lnTo>
                  <a:pt x="0" y="7869"/>
                </a:lnTo>
                <a:cubicBezTo>
                  <a:pt x="0" y="7798"/>
                  <a:pt x="82" y="7725"/>
                  <a:pt x="252" y="7660"/>
                </a:cubicBezTo>
                <a:cubicBezTo>
                  <a:pt x="421" y="7590"/>
                  <a:pt x="617" y="7539"/>
                  <a:pt x="838" y="7502"/>
                </a:cubicBezTo>
                <a:cubicBezTo>
                  <a:pt x="1059" y="7468"/>
                  <a:pt x="1273" y="7434"/>
                  <a:pt x="1476" y="7409"/>
                </a:cubicBezTo>
                <a:cubicBezTo>
                  <a:pt x="1678" y="7380"/>
                  <a:pt x="1817" y="7366"/>
                  <a:pt x="1892" y="7366"/>
                </a:cubicBezTo>
                <a:cubicBezTo>
                  <a:pt x="1982" y="6926"/>
                  <a:pt x="2121" y="6531"/>
                  <a:pt x="2309" y="6178"/>
                </a:cubicBezTo>
                <a:cubicBezTo>
                  <a:pt x="2135" y="5901"/>
                  <a:pt x="1965" y="5621"/>
                  <a:pt x="1796" y="5347"/>
                </a:cubicBezTo>
                <a:cubicBezTo>
                  <a:pt x="1629" y="5074"/>
                  <a:pt x="1452" y="4803"/>
                  <a:pt x="1273" y="4543"/>
                </a:cubicBezTo>
                <a:lnTo>
                  <a:pt x="1229" y="4407"/>
                </a:lnTo>
                <a:cubicBezTo>
                  <a:pt x="1229" y="4354"/>
                  <a:pt x="1304" y="4221"/>
                  <a:pt x="1457" y="4009"/>
                </a:cubicBezTo>
                <a:cubicBezTo>
                  <a:pt x="1612" y="3797"/>
                  <a:pt x="1789" y="3574"/>
                  <a:pt x="1987" y="3334"/>
                </a:cubicBezTo>
                <a:cubicBezTo>
                  <a:pt x="2187" y="3094"/>
                  <a:pt x="2375" y="2883"/>
                  <a:pt x="2551" y="2696"/>
                </a:cubicBezTo>
                <a:cubicBezTo>
                  <a:pt x="2728" y="2515"/>
                  <a:pt x="2839" y="2419"/>
                  <a:pt x="2883" y="2419"/>
                </a:cubicBezTo>
                <a:cubicBezTo>
                  <a:pt x="2900" y="2419"/>
                  <a:pt x="2975" y="2479"/>
                  <a:pt x="3114" y="2597"/>
                </a:cubicBezTo>
                <a:cubicBezTo>
                  <a:pt x="3253" y="2713"/>
                  <a:pt x="3408" y="2851"/>
                  <a:pt x="3578" y="3007"/>
                </a:cubicBezTo>
                <a:cubicBezTo>
                  <a:pt x="3745" y="3165"/>
                  <a:pt x="3907" y="3320"/>
                  <a:pt x="4060" y="3470"/>
                </a:cubicBezTo>
                <a:cubicBezTo>
                  <a:pt x="4215" y="3617"/>
                  <a:pt x="4307" y="3707"/>
                  <a:pt x="4336" y="3744"/>
                </a:cubicBezTo>
                <a:cubicBezTo>
                  <a:pt x="4660" y="3518"/>
                  <a:pt x="4999" y="3354"/>
                  <a:pt x="5352" y="3244"/>
                </a:cubicBezTo>
                <a:cubicBezTo>
                  <a:pt x="5352" y="3173"/>
                  <a:pt x="5362" y="3004"/>
                  <a:pt x="5385" y="2747"/>
                </a:cubicBezTo>
                <a:cubicBezTo>
                  <a:pt x="5406" y="2484"/>
                  <a:pt x="5435" y="2225"/>
                  <a:pt x="5463" y="1968"/>
                </a:cubicBezTo>
                <a:cubicBezTo>
                  <a:pt x="5494" y="1708"/>
                  <a:pt x="5534" y="1476"/>
                  <a:pt x="5583" y="1264"/>
                </a:cubicBezTo>
                <a:cubicBezTo>
                  <a:pt x="5630" y="1053"/>
                  <a:pt x="5694" y="948"/>
                  <a:pt x="5769" y="948"/>
                </a:cubicBezTo>
                <a:lnTo>
                  <a:pt x="7774" y="948"/>
                </a:lnTo>
                <a:cubicBezTo>
                  <a:pt x="7833" y="948"/>
                  <a:pt x="7892" y="1053"/>
                  <a:pt x="7948" y="1264"/>
                </a:cubicBezTo>
                <a:cubicBezTo>
                  <a:pt x="8005" y="1476"/>
                  <a:pt x="8047" y="1708"/>
                  <a:pt x="8078" y="1968"/>
                </a:cubicBezTo>
                <a:cubicBezTo>
                  <a:pt x="8109" y="2225"/>
                  <a:pt x="8134" y="2484"/>
                  <a:pt x="8156" y="2747"/>
                </a:cubicBezTo>
                <a:cubicBezTo>
                  <a:pt x="8179" y="3004"/>
                  <a:pt x="8198" y="3173"/>
                  <a:pt x="8212" y="3244"/>
                </a:cubicBezTo>
                <a:cubicBezTo>
                  <a:pt x="8551" y="3354"/>
                  <a:pt x="8873" y="3512"/>
                  <a:pt x="9182" y="3715"/>
                </a:cubicBezTo>
                <a:cubicBezTo>
                  <a:pt x="9415" y="3512"/>
                  <a:pt x="9650" y="3306"/>
                  <a:pt x="9886" y="3106"/>
                </a:cubicBezTo>
                <a:cubicBezTo>
                  <a:pt x="10123" y="2899"/>
                  <a:pt x="10352" y="2691"/>
                  <a:pt x="10568" y="2476"/>
                </a:cubicBezTo>
                <a:lnTo>
                  <a:pt x="10658" y="2419"/>
                </a:lnTo>
                <a:cubicBezTo>
                  <a:pt x="10688" y="2419"/>
                  <a:pt x="10792" y="2518"/>
                  <a:pt x="10968" y="2710"/>
                </a:cubicBezTo>
                <a:cubicBezTo>
                  <a:pt x="11145" y="2905"/>
                  <a:pt x="11331" y="3117"/>
                  <a:pt x="11526" y="3348"/>
                </a:cubicBezTo>
                <a:cubicBezTo>
                  <a:pt x="11721" y="3577"/>
                  <a:pt x="11900" y="3797"/>
                  <a:pt x="12060" y="4009"/>
                </a:cubicBezTo>
                <a:cubicBezTo>
                  <a:pt x="12223" y="4221"/>
                  <a:pt x="12303" y="4354"/>
                  <a:pt x="12303" y="4407"/>
                </a:cubicBezTo>
                <a:cubicBezTo>
                  <a:pt x="12303" y="4444"/>
                  <a:pt x="12253" y="4543"/>
                  <a:pt x="12152" y="4712"/>
                </a:cubicBezTo>
                <a:cubicBezTo>
                  <a:pt x="12049" y="4879"/>
                  <a:pt x="11936" y="5057"/>
                  <a:pt x="11813" y="5251"/>
                </a:cubicBezTo>
                <a:cubicBezTo>
                  <a:pt x="11689" y="5446"/>
                  <a:pt x="11568" y="5630"/>
                  <a:pt x="11453" y="5808"/>
                </a:cubicBezTo>
                <a:cubicBezTo>
                  <a:pt x="11335" y="5983"/>
                  <a:pt x="11260" y="6096"/>
                  <a:pt x="11234" y="6152"/>
                </a:cubicBezTo>
                <a:moveTo>
                  <a:pt x="6781" y="11545"/>
                </a:moveTo>
                <a:cubicBezTo>
                  <a:pt x="7061" y="11545"/>
                  <a:pt x="7322" y="11480"/>
                  <a:pt x="7570" y="11356"/>
                </a:cubicBezTo>
                <a:cubicBezTo>
                  <a:pt x="7819" y="11229"/>
                  <a:pt x="8036" y="11057"/>
                  <a:pt x="8219" y="10837"/>
                </a:cubicBezTo>
                <a:cubicBezTo>
                  <a:pt x="8403" y="10616"/>
                  <a:pt x="8546" y="10357"/>
                  <a:pt x="8652" y="10060"/>
                </a:cubicBezTo>
                <a:cubicBezTo>
                  <a:pt x="8758" y="9761"/>
                  <a:pt x="8810" y="9447"/>
                  <a:pt x="8810" y="9111"/>
                </a:cubicBezTo>
                <a:cubicBezTo>
                  <a:pt x="8810" y="8778"/>
                  <a:pt x="8758" y="8459"/>
                  <a:pt x="8652" y="8160"/>
                </a:cubicBezTo>
                <a:cubicBezTo>
                  <a:pt x="8546" y="7858"/>
                  <a:pt x="8403" y="7592"/>
                  <a:pt x="8219" y="7372"/>
                </a:cubicBezTo>
                <a:cubicBezTo>
                  <a:pt x="8036" y="7152"/>
                  <a:pt x="7819" y="6980"/>
                  <a:pt x="7570" y="6847"/>
                </a:cubicBezTo>
                <a:cubicBezTo>
                  <a:pt x="7322" y="6717"/>
                  <a:pt x="7061" y="6649"/>
                  <a:pt x="6781" y="6649"/>
                </a:cubicBezTo>
                <a:cubicBezTo>
                  <a:pt x="6211" y="6649"/>
                  <a:pt x="5727" y="6889"/>
                  <a:pt x="5329" y="7367"/>
                </a:cubicBezTo>
                <a:cubicBezTo>
                  <a:pt x="4931" y="7844"/>
                  <a:pt x="4731" y="8425"/>
                  <a:pt x="4731" y="9111"/>
                </a:cubicBezTo>
                <a:cubicBezTo>
                  <a:pt x="4731" y="9447"/>
                  <a:pt x="4785" y="9761"/>
                  <a:pt x="4896" y="10060"/>
                </a:cubicBezTo>
                <a:cubicBezTo>
                  <a:pt x="5004" y="10357"/>
                  <a:pt x="5150" y="10616"/>
                  <a:pt x="5334" y="10837"/>
                </a:cubicBezTo>
                <a:cubicBezTo>
                  <a:pt x="5517" y="11057"/>
                  <a:pt x="5736" y="11229"/>
                  <a:pt x="5988" y="11356"/>
                </a:cubicBezTo>
                <a:cubicBezTo>
                  <a:pt x="6240" y="11480"/>
                  <a:pt x="6501" y="11545"/>
                  <a:pt x="6781" y="11545"/>
                </a:cubicBezTo>
                <a:moveTo>
                  <a:pt x="20496" y="16952"/>
                </a:moveTo>
                <a:cubicBezTo>
                  <a:pt x="20428" y="17294"/>
                  <a:pt x="20341" y="17613"/>
                  <a:pt x="20235" y="17913"/>
                </a:cubicBezTo>
                <a:cubicBezTo>
                  <a:pt x="20251" y="17963"/>
                  <a:pt x="20294" y="18051"/>
                  <a:pt x="20364" y="18161"/>
                </a:cubicBezTo>
                <a:cubicBezTo>
                  <a:pt x="20437" y="18274"/>
                  <a:pt x="20508" y="18398"/>
                  <a:pt x="20574" y="18528"/>
                </a:cubicBezTo>
                <a:cubicBezTo>
                  <a:pt x="20642" y="18655"/>
                  <a:pt x="20701" y="18779"/>
                  <a:pt x="20755" y="18898"/>
                </a:cubicBezTo>
                <a:cubicBezTo>
                  <a:pt x="20807" y="19014"/>
                  <a:pt x="20833" y="19098"/>
                  <a:pt x="20833" y="19141"/>
                </a:cubicBezTo>
                <a:cubicBezTo>
                  <a:pt x="20833" y="19177"/>
                  <a:pt x="20762" y="19282"/>
                  <a:pt x="20626" y="19460"/>
                </a:cubicBezTo>
                <a:cubicBezTo>
                  <a:pt x="20487" y="19635"/>
                  <a:pt x="20324" y="19821"/>
                  <a:pt x="20141" y="20013"/>
                </a:cubicBezTo>
                <a:cubicBezTo>
                  <a:pt x="19957" y="20205"/>
                  <a:pt x="19778" y="20389"/>
                  <a:pt x="19611" y="20558"/>
                </a:cubicBezTo>
                <a:cubicBezTo>
                  <a:pt x="19442" y="20730"/>
                  <a:pt x="19333" y="20849"/>
                  <a:pt x="19289" y="20911"/>
                </a:cubicBezTo>
                <a:lnTo>
                  <a:pt x="19199" y="20968"/>
                </a:lnTo>
                <a:cubicBezTo>
                  <a:pt x="19169" y="20968"/>
                  <a:pt x="19107" y="20928"/>
                  <a:pt x="19013" y="20852"/>
                </a:cubicBezTo>
                <a:cubicBezTo>
                  <a:pt x="18919" y="20773"/>
                  <a:pt x="18823" y="20685"/>
                  <a:pt x="18726" y="20586"/>
                </a:cubicBezTo>
                <a:cubicBezTo>
                  <a:pt x="18630" y="20488"/>
                  <a:pt x="18533" y="20392"/>
                  <a:pt x="18439" y="20295"/>
                </a:cubicBezTo>
                <a:cubicBezTo>
                  <a:pt x="18345" y="20199"/>
                  <a:pt x="18284" y="20137"/>
                  <a:pt x="18253" y="20101"/>
                </a:cubicBezTo>
                <a:cubicBezTo>
                  <a:pt x="17975" y="20208"/>
                  <a:pt x="17681" y="20295"/>
                  <a:pt x="17373" y="20358"/>
                </a:cubicBezTo>
                <a:cubicBezTo>
                  <a:pt x="17359" y="20411"/>
                  <a:pt x="17323" y="20510"/>
                  <a:pt x="17274" y="20649"/>
                </a:cubicBezTo>
                <a:cubicBezTo>
                  <a:pt x="17220" y="20787"/>
                  <a:pt x="17161" y="20925"/>
                  <a:pt x="17097" y="21061"/>
                </a:cubicBezTo>
                <a:cubicBezTo>
                  <a:pt x="17034" y="21196"/>
                  <a:pt x="16973" y="21320"/>
                  <a:pt x="16911" y="21431"/>
                </a:cubicBezTo>
                <a:cubicBezTo>
                  <a:pt x="16853" y="21546"/>
                  <a:pt x="16798" y="21600"/>
                  <a:pt x="16754" y="21600"/>
                </a:cubicBezTo>
                <a:cubicBezTo>
                  <a:pt x="16709" y="21600"/>
                  <a:pt x="16577" y="21569"/>
                  <a:pt x="16361" y="21498"/>
                </a:cubicBezTo>
                <a:cubicBezTo>
                  <a:pt x="16142" y="21431"/>
                  <a:pt x="15906" y="21349"/>
                  <a:pt x="15655" y="21247"/>
                </a:cubicBezTo>
                <a:cubicBezTo>
                  <a:pt x="15405" y="21148"/>
                  <a:pt x="15179" y="21044"/>
                  <a:pt x="14979" y="20931"/>
                </a:cubicBezTo>
                <a:cubicBezTo>
                  <a:pt x="14779" y="20818"/>
                  <a:pt x="14680" y="20719"/>
                  <a:pt x="14680" y="20629"/>
                </a:cubicBezTo>
                <a:cubicBezTo>
                  <a:pt x="14680" y="20420"/>
                  <a:pt x="14699" y="20205"/>
                  <a:pt x="14737" y="19985"/>
                </a:cubicBezTo>
                <a:cubicBezTo>
                  <a:pt x="14774" y="19765"/>
                  <a:pt x="14810" y="19556"/>
                  <a:pt x="14838" y="19355"/>
                </a:cubicBezTo>
                <a:cubicBezTo>
                  <a:pt x="14718" y="19248"/>
                  <a:pt x="14612" y="19129"/>
                  <a:pt x="14518" y="18999"/>
                </a:cubicBezTo>
                <a:cubicBezTo>
                  <a:pt x="14424" y="18870"/>
                  <a:pt x="14339" y="18731"/>
                  <a:pt x="14264" y="18587"/>
                </a:cubicBezTo>
                <a:cubicBezTo>
                  <a:pt x="14092" y="18607"/>
                  <a:pt x="13920" y="18618"/>
                  <a:pt x="13750" y="18630"/>
                </a:cubicBezTo>
                <a:cubicBezTo>
                  <a:pt x="13583" y="18638"/>
                  <a:pt x="13414" y="18641"/>
                  <a:pt x="13251" y="18641"/>
                </a:cubicBezTo>
                <a:lnTo>
                  <a:pt x="13087" y="18641"/>
                </a:lnTo>
                <a:cubicBezTo>
                  <a:pt x="13037" y="18641"/>
                  <a:pt x="13007" y="18590"/>
                  <a:pt x="12990" y="18491"/>
                </a:cubicBezTo>
                <a:cubicBezTo>
                  <a:pt x="12976" y="18418"/>
                  <a:pt x="12945" y="18260"/>
                  <a:pt x="12901" y="18011"/>
                </a:cubicBezTo>
                <a:cubicBezTo>
                  <a:pt x="12856" y="17763"/>
                  <a:pt x="12804" y="17503"/>
                  <a:pt x="12748" y="17229"/>
                </a:cubicBezTo>
                <a:cubicBezTo>
                  <a:pt x="12691" y="16953"/>
                  <a:pt x="12644" y="16704"/>
                  <a:pt x="12609" y="16478"/>
                </a:cubicBezTo>
                <a:cubicBezTo>
                  <a:pt x="12569" y="16252"/>
                  <a:pt x="12552" y="16123"/>
                  <a:pt x="12552" y="16086"/>
                </a:cubicBezTo>
                <a:cubicBezTo>
                  <a:pt x="12552" y="16032"/>
                  <a:pt x="12602" y="15973"/>
                  <a:pt x="12703" y="15911"/>
                </a:cubicBezTo>
                <a:cubicBezTo>
                  <a:pt x="12804" y="15849"/>
                  <a:pt x="12922" y="15784"/>
                  <a:pt x="13054" y="15713"/>
                </a:cubicBezTo>
                <a:cubicBezTo>
                  <a:pt x="13183" y="15645"/>
                  <a:pt x="13310" y="15592"/>
                  <a:pt x="13430" y="15546"/>
                </a:cubicBezTo>
                <a:cubicBezTo>
                  <a:pt x="13550" y="15501"/>
                  <a:pt x="13633" y="15470"/>
                  <a:pt x="13677" y="15453"/>
                </a:cubicBezTo>
                <a:cubicBezTo>
                  <a:pt x="13708" y="15241"/>
                  <a:pt x="13743" y="15069"/>
                  <a:pt x="13786" y="14922"/>
                </a:cubicBezTo>
                <a:cubicBezTo>
                  <a:pt x="13826" y="14778"/>
                  <a:pt x="13885" y="14615"/>
                  <a:pt x="13960" y="14423"/>
                </a:cubicBezTo>
                <a:cubicBezTo>
                  <a:pt x="13929" y="14389"/>
                  <a:pt x="13882" y="14310"/>
                  <a:pt x="13814" y="14194"/>
                </a:cubicBezTo>
                <a:cubicBezTo>
                  <a:pt x="13746" y="14075"/>
                  <a:pt x="13677" y="13951"/>
                  <a:pt x="13604" y="13824"/>
                </a:cubicBezTo>
                <a:cubicBezTo>
                  <a:pt x="13534" y="13694"/>
                  <a:pt x="13470" y="13567"/>
                  <a:pt x="13419" y="13446"/>
                </a:cubicBezTo>
                <a:cubicBezTo>
                  <a:pt x="13367" y="13325"/>
                  <a:pt x="13341" y="13243"/>
                  <a:pt x="13341" y="13209"/>
                </a:cubicBezTo>
                <a:cubicBezTo>
                  <a:pt x="13341" y="13172"/>
                  <a:pt x="13409" y="13065"/>
                  <a:pt x="13548" y="12887"/>
                </a:cubicBezTo>
                <a:cubicBezTo>
                  <a:pt x="13687" y="12715"/>
                  <a:pt x="13849" y="12531"/>
                  <a:pt x="14033" y="12336"/>
                </a:cubicBezTo>
                <a:cubicBezTo>
                  <a:pt x="14216" y="12144"/>
                  <a:pt x="14393" y="11961"/>
                  <a:pt x="14562" y="11797"/>
                </a:cubicBezTo>
                <a:cubicBezTo>
                  <a:pt x="14732" y="11628"/>
                  <a:pt x="14838" y="11517"/>
                  <a:pt x="14883" y="11467"/>
                </a:cubicBezTo>
                <a:lnTo>
                  <a:pt x="14974" y="11410"/>
                </a:lnTo>
                <a:cubicBezTo>
                  <a:pt x="15005" y="11410"/>
                  <a:pt x="15066" y="11450"/>
                  <a:pt x="15160" y="11526"/>
                </a:cubicBezTo>
                <a:cubicBezTo>
                  <a:pt x="15254" y="11599"/>
                  <a:pt x="15349" y="11690"/>
                  <a:pt x="15447" y="11789"/>
                </a:cubicBezTo>
                <a:cubicBezTo>
                  <a:pt x="15544" y="11887"/>
                  <a:pt x="15640" y="11983"/>
                  <a:pt x="15735" y="12076"/>
                </a:cubicBezTo>
                <a:cubicBezTo>
                  <a:pt x="15829" y="12175"/>
                  <a:pt x="15890" y="12237"/>
                  <a:pt x="15920" y="12277"/>
                </a:cubicBezTo>
                <a:cubicBezTo>
                  <a:pt x="16184" y="12167"/>
                  <a:pt x="16469" y="12082"/>
                  <a:pt x="16777" y="12017"/>
                </a:cubicBezTo>
                <a:cubicBezTo>
                  <a:pt x="16791" y="11964"/>
                  <a:pt x="16827" y="11868"/>
                  <a:pt x="16878" y="11726"/>
                </a:cubicBezTo>
                <a:cubicBezTo>
                  <a:pt x="16930" y="11588"/>
                  <a:pt x="16991" y="11450"/>
                  <a:pt x="17064" y="11317"/>
                </a:cubicBezTo>
                <a:cubicBezTo>
                  <a:pt x="17135" y="11178"/>
                  <a:pt x="17201" y="11057"/>
                  <a:pt x="17262" y="10941"/>
                </a:cubicBezTo>
                <a:cubicBezTo>
                  <a:pt x="17321" y="10831"/>
                  <a:pt x="17373" y="10775"/>
                  <a:pt x="17420" y="10775"/>
                </a:cubicBezTo>
                <a:cubicBezTo>
                  <a:pt x="17448" y="10775"/>
                  <a:pt x="17575" y="10806"/>
                  <a:pt x="17803" y="10871"/>
                </a:cubicBezTo>
                <a:cubicBezTo>
                  <a:pt x="18027" y="10930"/>
                  <a:pt x="18265" y="11015"/>
                  <a:pt x="18517" y="11119"/>
                </a:cubicBezTo>
                <a:cubicBezTo>
                  <a:pt x="18768" y="11224"/>
                  <a:pt x="18997" y="11328"/>
                  <a:pt x="19199" y="11438"/>
                </a:cubicBezTo>
                <a:cubicBezTo>
                  <a:pt x="19402" y="11546"/>
                  <a:pt x="19503" y="11647"/>
                  <a:pt x="19503" y="11746"/>
                </a:cubicBezTo>
                <a:cubicBezTo>
                  <a:pt x="19503" y="11955"/>
                  <a:pt x="19482" y="12167"/>
                  <a:pt x="19442" y="12384"/>
                </a:cubicBezTo>
                <a:cubicBezTo>
                  <a:pt x="19399" y="12599"/>
                  <a:pt x="19364" y="12810"/>
                  <a:pt x="19333" y="13017"/>
                </a:cubicBezTo>
                <a:cubicBezTo>
                  <a:pt x="19453" y="13124"/>
                  <a:pt x="19562" y="13245"/>
                  <a:pt x="19656" y="13375"/>
                </a:cubicBezTo>
                <a:cubicBezTo>
                  <a:pt x="19750" y="13505"/>
                  <a:pt x="19835" y="13643"/>
                  <a:pt x="19910" y="13787"/>
                </a:cubicBezTo>
                <a:cubicBezTo>
                  <a:pt x="20096" y="13771"/>
                  <a:pt x="20282" y="13756"/>
                  <a:pt x="20466" y="13748"/>
                </a:cubicBezTo>
                <a:cubicBezTo>
                  <a:pt x="20651" y="13737"/>
                  <a:pt x="20830" y="13734"/>
                  <a:pt x="21002" y="13734"/>
                </a:cubicBezTo>
                <a:cubicBezTo>
                  <a:pt x="21061" y="13734"/>
                  <a:pt x="21129" y="13852"/>
                  <a:pt x="21205" y="14092"/>
                </a:cubicBezTo>
                <a:cubicBezTo>
                  <a:pt x="21280" y="14333"/>
                  <a:pt x="21346" y="14604"/>
                  <a:pt x="21402" y="14911"/>
                </a:cubicBezTo>
                <a:cubicBezTo>
                  <a:pt x="21459" y="15216"/>
                  <a:pt x="21506" y="15507"/>
                  <a:pt x="21544" y="15784"/>
                </a:cubicBezTo>
                <a:cubicBezTo>
                  <a:pt x="21581" y="16058"/>
                  <a:pt x="21600" y="16236"/>
                  <a:pt x="21600" y="16315"/>
                </a:cubicBezTo>
                <a:cubicBezTo>
                  <a:pt x="21600" y="16371"/>
                  <a:pt x="21548" y="16427"/>
                  <a:pt x="21447" y="16492"/>
                </a:cubicBezTo>
                <a:cubicBezTo>
                  <a:pt x="21346" y="16554"/>
                  <a:pt x="21235" y="16614"/>
                  <a:pt x="21115" y="16665"/>
                </a:cubicBezTo>
                <a:cubicBezTo>
                  <a:pt x="20995" y="16721"/>
                  <a:pt x="20873" y="16777"/>
                  <a:pt x="20748" y="16837"/>
                </a:cubicBezTo>
                <a:cubicBezTo>
                  <a:pt x="20623" y="16893"/>
                  <a:pt x="20541" y="16933"/>
                  <a:pt x="20496" y="16952"/>
                </a:cubicBezTo>
                <a:moveTo>
                  <a:pt x="20515" y="6070"/>
                </a:moveTo>
                <a:cubicBezTo>
                  <a:pt x="20416" y="6395"/>
                  <a:pt x="20301" y="6678"/>
                  <a:pt x="20164" y="6920"/>
                </a:cubicBezTo>
                <a:cubicBezTo>
                  <a:pt x="20181" y="6960"/>
                  <a:pt x="20211" y="7030"/>
                  <a:pt x="20256" y="7143"/>
                </a:cubicBezTo>
                <a:cubicBezTo>
                  <a:pt x="20301" y="7256"/>
                  <a:pt x="20353" y="7378"/>
                  <a:pt x="20409" y="7510"/>
                </a:cubicBezTo>
                <a:cubicBezTo>
                  <a:pt x="20463" y="7640"/>
                  <a:pt x="20510" y="7759"/>
                  <a:pt x="20550" y="7869"/>
                </a:cubicBezTo>
                <a:cubicBezTo>
                  <a:pt x="20586" y="7974"/>
                  <a:pt x="20604" y="8041"/>
                  <a:pt x="20604" y="8058"/>
                </a:cubicBezTo>
                <a:cubicBezTo>
                  <a:pt x="20604" y="8112"/>
                  <a:pt x="20520" y="8216"/>
                  <a:pt x="20353" y="8375"/>
                </a:cubicBezTo>
                <a:cubicBezTo>
                  <a:pt x="20183" y="8533"/>
                  <a:pt x="19995" y="8696"/>
                  <a:pt x="19788" y="8863"/>
                </a:cubicBezTo>
                <a:cubicBezTo>
                  <a:pt x="19581" y="9027"/>
                  <a:pt x="19388" y="9176"/>
                  <a:pt x="19209" y="9309"/>
                </a:cubicBezTo>
                <a:cubicBezTo>
                  <a:pt x="19027" y="9439"/>
                  <a:pt x="18931" y="9501"/>
                  <a:pt x="18914" y="9501"/>
                </a:cubicBezTo>
                <a:cubicBezTo>
                  <a:pt x="18886" y="9501"/>
                  <a:pt x="18832" y="9462"/>
                  <a:pt x="18757" y="9374"/>
                </a:cubicBezTo>
                <a:cubicBezTo>
                  <a:pt x="18684" y="9289"/>
                  <a:pt x="18601" y="9193"/>
                  <a:pt x="18514" y="9083"/>
                </a:cubicBezTo>
                <a:cubicBezTo>
                  <a:pt x="18430" y="8979"/>
                  <a:pt x="18352" y="8871"/>
                  <a:pt x="18284" y="8767"/>
                </a:cubicBezTo>
                <a:cubicBezTo>
                  <a:pt x="18215" y="8663"/>
                  <a:pt x="18168" y="8592"/>
                  <a:pt x="18138" y="8558"/>
                </a:cubicBezTo>
                <a:cubicBezTo>
                  <a:pt x="18032" y="8592"/>
                  <a:pt x="17926" y="8620"/>
                  <a:pt x="17815" y="8640"/>
                </a:cubicBezTo>
                <a:cubicBezTo>
                  <a:pt x="17707" y="8657"/>
                  <a:pt x="17596" y="8657"/>
                  <a:pt x="17483" y="8640"/>
                </a:cubicBezTo>
                <a:lnTo>
                  <a:pt x="17326" y="8640"/>
                </a:lnTo>
                <a:cubicBezTo>
                  <a:pt x="17297" y="8674"/>
                  <a:pt x="17250" y="8750"/>
                  <a:pt x="17192" y="8863"/>
                </a:cubicBezTo>
                <a:cubicBezTo>
                  <a:pt x="17130" y="8973"/>
                  <a:pt x="17067" y="9092"/>
                  <a:pt x="16994" y="9213"/>
                </a:cubicBezTo>
                <a:cubicBezTo>
                  <a:pt x="16923" y="9335"/>
                  <a:pt x="16853" y="9442"/>
                  <a:pt x="16784" y="9529"/>
                </a:cubicBezTo>
                <a:cubicBezTo>
                  <a:pt x="16718" y="9620"/>
                  <a:pt x="16669" y="9668"/>
                  <a:pt x="16638" y="9668"/>
                </a:cubicBezTo>
                <a:cubicBezTo>
                  <a:pt x="16610" y="9668"/>
                  <a:pt x="16495" y="9617"/>
                  <a:pt x="16302" y="9518"/>
                </a:cubicBezTo>
                <a:cubicBezTo>
                  <a:pt x="16106" y="9419"/>
                  <a:pt x="15902" y="9304"/>
                  <a:pt x="15687" y="9171"/>
                </a:cubicBezTo>
                <a:cubicBezTo>
                  <a:pt x="15473" y="9041"/>
                  <a:pt x="15278" y="8911"/>
                  <a:pt x="15101" y="8778"/>
                </a:cubicBezTo>
                <a:cubicBezTo>
                  <a:pt x="14925" y="8649"/>
                  <a:pt x="14835" y="8558"/>
                  <a:pt x="14835" y="8505"/>
                </a:cubicBezTo>
                <a:cubicBezTo>
                  <a:pt x="14835" y="8488"/>
                  <a:pt x="14847" y="8420"/>
                  <a:pt x="14868" y="8307"/>
                </a:cubicBezTo>
                <a:cubicBezTo>
                  <a:pt x="14892" y="8194"/>
                  <a:pt x="14923" y="8073"/>
                  <a:pt x="14960" y="7948"/>
                </a:cubicBezTo>
                <a:cubicBezTo>
                  <a:pt x="14998" y="7824"/>
                  <a:pt x="15031" y="7700"/>
                  <a:pt x="15061" y="7579"/>
                </a:cubicBezTo>
                <a:cubicBezTo>
                  <a:pt x="15092" y="7457"/>
                  <a:pt x="15113" y="7378"/>
                  <a:pt x="15130" y="7341"/>
                </a:cubicBezTo>
                <a:cubicBezTo>
                  <a:pt x="14958" y="7132"/>
                  <a:pt x="14814" y="6867"/>
                  <a:pt x="14701" y="6542"/>
                </a:cubicBezTo>
                <a:cubicBezTo>
                  <a:pt x="14303" y="6525"/>
                  <a:pt x="14021" y="6503"/>
                  <a:pt x="13856" y="6475"/>
                </a:cubicBezTo>
                <a:cubicBezTo>
                  <a:pt x="13692" y="6446"/>
                  <a:pt x="13581" y="6364"/>
                  <a:pt x="13529" y="6226"/>
                </a:cubicBezTo>
                <a:cubicBezTo>
                  <a:pt x="13477" y="6085"/>
                  <a:pt x="13459" y="5850"/>
                  <a:pt x="13473" y="5514"/>
                </a:cubicBezTo>
                <a:cubicBezTo>
                  <a:pt x="13489" y="5184"/>
                  <a:pt x="13473" y="4693"/>
                  <a:pt x="13428" y="4043"/>
                </a:cubicBezTo>
                <a:cubicBezTo>
                  <a:pt x="13428" y="3987"/>
                  <a:pt x="13475" y="3936"/>
                  <a:pt x="13569" y="3880"/>
                </a:cubicBezTo>
                <a:cubicBezTo>
                  <a:pt x="13663" y="3826"/>
                  <a:pt x="13774" y="3784"/>
                  <a:pt x="13901" y="3744"/>
                </a:cubicBezTo>
                <a:cubicBezTo>
                  <a:pt x="14028" y="3707"/>
                  <a:pt x="14155" y="3685"/>
                  <a:pt x="14280" y="3665"/>
                </a:cubicBezTo>
                <a:cubicBezTo>
                  <a:pt x="14402" y="3645"/>
                  <a:pt x="14487" y="3628"/>
                  <a:pt x="14532" y="3609"/>
                </a:cubicBezTo>
                <a:cubicBezTo>
                  <a:pt x="14607" y="3315"/>
                  <a:pt x="14722" y="3024"/>
                  <a:pt x="14880" y="2747"/>
                </a:cubicBezTo>
                <a:cubicBezTo>
                  <a:pt x="14866" y="2708"/>
                  <a:pt x="14835" y="2632"/>
                  <a:pt x="14791" y="2510"/>
                </a:cubicBezTo>
                <a:cubicBezTo>
                  <a:pt x="14746" y="2389"/>
                  <a:pt x="14699" y="2265"/>
                  <a:pt x="14650" y="2137"/>
                </a:cubicBezTo>
                <a:cubicBezTo>
                  <a:pt x="14602" y="2010"/>
                  <a:pt x="14558" y="1897"/>
                  <a:pt x="14522" y="1793"/>
                </a:cubicBezTo>
                <a:cubicBezTo>
                  <a:pt x="14482" y="1689"/>
                  <a:pt x="14466" y="1618"/>
                  <a:pt x="14466" y="1584"/>
                </a:cubicBezTo>
                <a:cubicBezTo>
                  <a:pt x="14466" y="1528"/>
                  <a:pt x="14546" y="1429"/>
                  <a:pt x="14706" y="1279"/>
                </a:cubicBezTo>
                <a:cubicBezTo>
                  <a:pt x="14868" y="1130"/>
                  <a:pt x="15052" y="971"/>
                  <a:pt x="15259" y="805"/>
                </a:cubicBezTo>
                <a:cubicBezTo>
                  <a:pt x="15464" y="641"/>
                  <a:pt x="15659" y="491"/>
                  <a:pt x="15840" y="367"/>
                </a:cubicBezTo>
                <a:cubicBezTo>
                  <a:pt x="16019" y="240"/>
                  <a:pt x="16125" y="178"/>
                  <a:pt x="16154" y="178"/>
                </a:cubicBezTo>
                <a:cubicBezTo>
                  <a:pt x="16184" y="178"/>
                  <a:pt x="16234" y="217"/>
                  <a:pt x="16302" y="296"/>
                </a:cubicBezTo>
                <a:cubicBezTo>
                  <a:pt x="16368" y="381"/>
                  <a:pt x="16445" y="477"/>
                  <a:pt x="16532" y="590"/>
                </a:cubicBezTo>
                <a:cubicBezTo>
                  <a:pt x="16620" y="700"/>
                  <a:pt x="16695" y="808"/>
                  <a:pt x="16763" y="906"/>
                </a:cubicBezTo>
                <a:cubicBezTo>
                  <a:pt x="16829" y="1005"/>
                  <a:pt x="16878" y="1073"/>
                  <a:pt x="16909" y="1110"/>
                </a:cubicBezTo>
                <a:cubicBezTo>
                  <a:pt x="17015" y="1073"/>
                  <a:pt x="17123" y="1048"/>
                  <a:pt x="17229" y="1028"/>
                </a:cubicBezTo>
                <a:cubicBezTo>
                  <a:pt x="17340" y="1008"/>
                  <a:pt x="17450" y="1008"/>
                  <a:pt x="17563" y="1028"/>
                </a:cubicBezTo>
                <a:lnTo>
                  <a:pt x="17721" y="1028"/>
                </a:lnTo>
                <a:cubicBezTo>
                  <a:pt x="17735" y="994"/>
                  <a:pt x="17778" y="918"/>
                  <a:pt x="17846" y="805"/>
                </a:cubicBezTo>
                <a:cubicBezTo>
                  <a:pt x="17912" y="692"/>
                  <a:pt x="17982" y="579"/>
                  <a:pt x="18053" y="460"/>
                </a:cubicBezTo>
                <a:cubicBezTo>
                  <a:pt x="18124" y="342"/>
                  <a:pt x="18189" y="237"/>
                  <a:pt x="18251" y="144"/>
                </a:cubicBezTo>
                <a:cubicBezTo>
                  <a:pt x="18310" y="51"/>
                  <a:pt x="18354" y="0"/>
                  <a:pt x="18385" y="0"/>
                </a:cubicBezTo>
                <a:cubicBezTo>
                  <a:pt x="18415" y="0"/>
                  <a:pt x="18528" y="54"/>
                  <a:pt x="18724" y="158"/>
                </a:cubicBezTo>
                <a:cubicBezTo>
                  <a:pt x="18919" y="260"/>
                  <a:pt x="19129" y="378"/>
                  <a:pt x="19350" y="508"/>
                </a:cubicBezTo>
                <a:cubicBezTo>
                  <a:pt x="19571" y="641"/>
                  <a:pt x="19771" y="765"/>
                  <a:pt x="19945" y="892"/>
                </a:cubicBezTo>
                <a:cubicBezTo>
                  <a:pt x="20122" y="1019"/>
                  <a:pt x="20211" y="1110"/>
                  <a:pt x="20211" y="1163"/>
                </a:cubicBezTo>
                <a:cubicBezTo>
                  <a:pt x="20211" y="1200"/>
                  <a:pt x="20197" y="1268"/>
                  <a:pt x="20164" y="1372"/>
                </a:cubicBezTo>
                <a:cubicBezTo>
                  <a:pt x="20136" y="1477"/>
                  <a:pt x="20105" y="1593"/>
                  <a:pt x="20075" y="1725"/>
                </a:cubicBezTo>
                <a:cubicBezTo>
                  <a:pt x="20047" y="1855"/>
                  <a:pt x="20014" y="1979"/>
                  <a:pt x="19981" y="2095"/>
                </a:cubicBezTo>
                <a:cubicBezTo>
                  <a:pt x="19945" y="2214"/>
                  <a:pt x="19922" y="2290"/>
                  <a:pt x="19908" y="2327"/>
                </a:cubicBezTo>
                <a:cubicBezTo>
                  <a:pt x="20058" y="2552"/>
                  <a:pt x="20204" y="2824"/>
                  <a:pt x="20345" y="3137"/>
                </a:cubicBezTo>
                <a:cubicBezTo>
                  <a:pt x="20729" y="3174"/>
                  <a:pt x="21007" y="3205"/>
                  <a:pt x="21181" y="3233"/>
                </a:cubicBezTo>
                <a:cubicBezTo>
                  <a:pt x="21353" y="3258"/>
                  <a:pt x="21461" y="3343"/>
                  <a:pt x="21506" y="3478"/>
                </a:cubicBezTo>
                <a:cubicBezTo>
                  <a:pt x="21551" y="3623"/>
                  <a:pt x="21572" y="3854"/>
                  <a:pt x="21562" y="4184"/>
                </a:cubicBezTo>
                <a:cubicBezTo>
                  <a:pt x="21555" y="4515"/>
                  <a:pt x="21567" y="4995"/>
                  <a:pt x="21598" y="5624"/>
                </a:cubicBezTo>
                <a:cubicBezTo>
                  <a:pt x="21598" y="5678"/>
                  <a:pt x="21551" y="5735"/>
                  <a:pt x="21456" y="5794"/>
                </a:cubicBezTo>
                <a:cubicBezTo>
                  <a:pt x="21362" y="5850"/>
                  <a:pt x="21254" y="5901"/>
                  <a:pt x="21136" y="5935"/>
                </a:cubicBezTo>
                <a:cubicBezTo>
                  <a:pt x="21014" y="5972"/>
                  <a:pt x="20894" y="6000"/>
                  <a:pt x="20769" y="6017"/>
                </a:cubicBezTo>
                <a:cubicBezTo>
                  <a:pt x="20647" y="6034"/>
                  <a:pt x="20560" y="6054"/>
                  <a:pt x="20515" y="6070"/>
                </a:cubicBezTo>
                <a:moveTo>
                  <a:pt x="15739" y="16167"/>
                </a:moveTo>
                <a:cubicBezTo>
                  <a:pt x="15739" y="16611"/>
                  <a:pt x="15869" y="16992"/>
                  <a:pt x="16130" y="17317"/>
                </a:cubicBezTo>
                <a:cubicBezTo>
                  <a:pt x="16389" y="17641"/>
                  <a:pt x="16704" y="17802"/>
                  <a:pt x="17081" y="17802"/>
                </a:cubicBezTo>
                <a:cubicBezTo>
                  <a:pt x="17448" y="17802"/>
                  <a:pt x="17766" y="17647"/>
                  <a:pt x="18034" y="17339"/>
                </a:cubicBezTo>
                <a:cubicBezTo>
                  <a:pt x="18300" y="17023"/>
                  <a:pt x="18434" y="16639"/>
                  <a:pt x="18434" y="16167"/>
                </a:cubicBezTo>
                <a:cubicBezTo>
                  <a:pt x="18434" y="15724"/>
                  <a:pt x="18302" y="15351"/>
                  <a:pt x="18044" y="15038"/>
                </a:cubicBezTo>
                <a:cubicBezTo>
                  <a:pt x="17785" y="14727"/>
                  <a:pt x="17465" y="14572"/>
                  <a:pt x="17081" y="14572"/>
                </a:cubicBezTo>
                <a:cubicBezTo>
                  <a:pt x="16714" y="14572"/>
                  <a:pt x="16396" y="14727"/>
                  <a:pt x="16135" y="15038"/>
                </a:cubicBezTo>
                <a:cubicBezTo>
                  <a:pt x="15869" y="15351"/>
                  <a:pt x="15739" y="15724"/>
                  <a:pt x="15739" y="16167"/>
                </a:cubicBezTo>
                <a:moveTo>
                  <a:pt x="16292" y="4825"/>
                </a:moveTo>
                <a:cubicBezTo>
                  <a:pt x="16292" y="5249"/>
                  <a:pt x="16410" y="5602"/>
                  <a:pt x="16648" y="5887"/>
                </a:cubicBezTo>
                <a:cubicBezTo>
                  <a:pt x="16883" y="6172"/>
                  <a:pt x="17173" y="6313"/>
                  <a:pt x="17509" y="6313"/>
                </a:cubicBezTo>
                <a:cubicBezTo>
                  <a:pt x="17862" y="6313"/>
                  <a:pt x="18159" y="6172"/>
                  <a:pt x="18399" y="5887"/>
                </a:cubicBezTo>
                <a:cubicBezTo>
                  <a:pt x="18639" y="5602"/>
                  <a:pt x="18759" y="5257"/>
                  <a:pt x="18759" y="4853"/>
                </a:cubicBezTo>
                <a:cubicBezTo>
                  <a:pt x="18759" y="4430"/>
                  <a:pt x="18641" y="4074"/>
                  <a:pt x="18404" y="3786"/>
                </a:cubicBezTo>
                <a:cubicBezTo>
                  <a:pt x="18168" y="3495"/>
                  <a:pt x="17876" y="3354"/>
                  <a:pt x="17530" y="3354"/>
                </a:cubicBezTo>
                <a:cubicBezTo>
                  <a:pt x="17177" y="3354"/>
                  <a:pt x="16883" y="3495"/>
                  <a:pt x="16648" y="3786"/>
                </a:cubicBezTo>
                <a:cubicBezTo>
                  <a:pt x="16408" y="4074"/>
                  <a:pt x="16292" y="4421"/>
                  <a:pt x="16292" y="4825"/>
                </a:cubicBezTo>
              </a:path>
            </a:pathLst>
          </a:custGeom>
          <a:solidFill>
            <a:schemeClr val="bg1"/>
          </a:solidFill>
          <a:ln>
            <a:noFill/>
          </a:ln>
        </p:spPr>
        <p:txBody>
          <a:bodyPr lIns="19050" tIns="19050" rIns="19050" bIns="19050" anchor="ctr"/>
          <a:lstStyle/>
          <a:p>
            <a:endParaRPr lang="zh-CN" altLang="en-US">
              <a:cs typeface="+mn-ea"/>
              <a:sym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9F5"/>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47044" y="0"/>
            <a:ext cx="4344955" cy="2951917"/>
          </a:xfrm>
          <a:prstGeom prst="rect">
            <a:avLst/>
          </a:prstGeom>
        </p:spPr>
      </p:pic>
      <p:grpSp>
        <p:nvGrpSpPr>
          <p:cNvPr id="57" name="组合 56"/>
          <p:cNvGrpSpPr/>
          <p:nvPr/>
        </p:nvGrpSpPr>
        <p:grpSpPr>
          <a:xfrm>
            <a:off x="1477409" y="2772533"/>
            <a:ext cx="3107093" cy="1848560"/>
            <a:chOff x="1017037" y="1103358"/>
            <a:chExt cx="3107093" cy="1848560"/>
          </a:xfrm>
        </p:grpSpPr>
        <p:sp>
          <p:nvSpPr>
            <p:cNvPr id="10" name="椭圆 9"/>
            <p:cNvSpPr/>
            <p:nvPr/>
          </p:nvSpPr>
          <p:spPr>
            <a:xfrm>
              <a:off x="1017037" y="1446246"/>
              <a:ext cx="3107093" cy="1505672"/>
            </a:xfrm>
            <a:prstGeom prst="ellipse">
              <a:avLst/>
            </a:prstGeom>
            <a:solidFill>
              <a:srgbClr val="F4F9F5"/>
            </a:solidFill>
            <a:ln w="57150">
              <a:solidFill>
                <a:srgbClr val="4BB0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nvSpPr>
          <p:spPr>
            <a:xfrm>
              <a:off x="1784800" y="1103358"/>
              <a:ext cx="1571566" cy="923330"/>
            </a:xfrm>
            <a:prstGeom prst="rect">
              <a:avLst/>
            </a:prstGeom>
            <a:solidFill>
              <a:srgbClr val="F4F9F5"/>
            </a:solidFill>
          </p:spPr>
          <p:txBody>
            <a:bodyPr wrap="square" rtlCol="0">
              <a:spAutoFit/>
            </a:bodyPr>
            <a:lstStyle/>
            <a:p>
              <a:r>
                <a:rPr lang="zh-CN" altLang="en-US" sz="5400" dirty="0">
                  <a:solidFill>
                    <a:srgbClr val="508468"/>
                  </a:solidFill>
                  <a:latin typeface="方正清刻本悦宋简体" panose="02000000000000000000" pitchFamily="2" charset="-122"/>
                  <a:ea typeface="方正清刻本悦宋简体" panose="02000000000000000000" pitchFamily="2" charset="-122"/>
                </a:rPr>
                <a:t>目录</a:t>
              </a:r>
              <a:endParaRPr lang="zh-CN" altLang="en-US" sz="5400" dirty="0">
                <a:solidFill>
                  <a:srgbClr val="508468"/>
                </a:solidFill>
                <a:latin typeface="方正清刻本悦宋简体" panose="02000000000000000000" pitchFamily="2" charset="-122"/>
                <a:ea typeface="方正清刻本悦宋简体" panose="02000000000000000000" pitchFamily="2" charset="-122"/>
              </a:endParaRPr>
            </a:p>
          </p:txBody>
        </p:sp>
        <p:sp>
          <p:nvSpPr>
            <p:cNvPr id="13" name="文本框 12"/>
            <p:cNvSpPr txBox="1"/>
            <p:nvPr/>
          </p:nvSpPr>
          <p:spPr>
            <a:xfrm>
              <a:off x="1989000" y="2026688"/>
              <a:ext cx="1202573" cy="461665"/>
            </a:xfrm>
            <a:prstGeom prst="rect">
              <a:avLst/>
            </a:prstGeom>
            <a:noFill/>
          </p:spPr>
          <p:txBody>
            <a:bodyPr wrap="none" rtlCol="0">
              <a:spAutoFit/>
            </a:bodyPr>
            <a:lstStyle/>
            <a:p>
              <a:r>
                <a:rPr lang="en-US" altLang="zh-CN" sz="2400" b="1" dirty="0">
                  <a:solidFill>
                    <a:srgbClr val="508468"/>
                  </a:solidFill>
                  <a:latin typeface="华文新魏" panose="02010800040101010101" pitchFamily="2" charset="-122"/>
                  <a:ea typeface="华文新魏" panose="02010800040101010101" pitchFamily="2" charset="-122"/>
                </a:rPr>
                <a:t>content</a:t>
              </a:r>
              <a:endParaRPr lang="zh-CN" altLang="en-US" sz="2400" b="1" dirty="0">
                <a:solidFill>
                  <a:srgbClr val="508468"/>
                </a:solidFill>
                <a:latin typeface="华文新魏" panose="02010800040101010101" pitchFamily="2" charset="-122"/>
                <a:ea typeface="华文新魏" panose="02010800040101010101" pitchFamily="2" charset="-122"/>
              </a:endParaRPr>
            </a:p>
          </p:txBody>
        </p:sp>
      </p:grpSp>
      <p:grpSp>
        <p:nvGrpSpPr>
          <p:cNvPr id="2" name="组合 1"/>
          <p:cNvGrpSpPr/>
          <p:nvPr/>
        </p:nvGrpSpPr>
        <p:grpSpPr>
          <a:xfrm>
            <a:off x="5478088" y="1886594"/>
            <a:ext cx="2415482" cy="2109625"/>
            <a:chOff x="5678417" y="2597224"/>
            <a:chExt cx="2415482" cy="2109625"/>
          </a:xfrm>
        </p:grpSpPr>
        <p:grpSp>
          <p:nvGrpSpPr>
            <p:cNvPr id="14" name="组合 13"/>
            <p:cNvGrpSpPr/>
            <p:nvPr/>
          </p:nvGrpSpPr>
          <p:grpSpPr>
            <a:xfrm>
              <a:off x="6431201" y="2597224"/>
              <a:ext cx="1662698" cy="2109625"/>
              <a:chOff x="7496132" y="2317346"/>
              <a:chExt cx="1662698" cy="2109625"/>
            </a:xfrm>
          </p:grpSpPr>
          <p:sp>
            <p:nvSpPr>
              <p:cNvPr id="15" name="文本框 13"/>
              <p:cNvSpPr txBox="1">
                <a:spLocks noChangeArrowheads="1"/>
              </p:cNvSpPr>
              <p:nvPr/>
            </p:nvSpPr>
            <p:spPr bwMode="auto">
              <a:xfrm>
                <a:off x="7948242" y="2340801"/>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引言</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6" name="文本框 14"/>
              <p:cNvSpPr txBox="1">
                <a:spLocks noChangeArrowheads="1"/>
              </p:cNvSpPr>
              <p:nvPr/>
            </p:nvSpPr>
            <p:spPr bwMode="auto">
              <a:xfrm>
                <a:off x="7948242" y="2890121"/>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项目概述</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文本框 15"/>
              <p:cNvSpPr txBox="1">
                <a:spLocks noChangeArrowheads="1"/>
              </p:cNvSpPr>
              <p:nvPr/>
            </p:nvSpPr>
            <p:spPr bwMode="auto">
              <a:xfrm>
                <a:off x="7948242" y="3439441"/>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实施计划</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8" name="文本框 16"/>
              <p:cNvSpPr txBox="1">
                <a:spLocks noChangeArrowheads="1"/>
              </p:cNvSpPr>
              <p:nvPr/>
            </p:nvSpPr>
            <p:spPr bwMode="auto">
              <a:xfrm>
                <a:off x="7948242" y="3988761"/>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支持条件</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7496132" y="2317346"/>
                <a:ext cx="606287" cy="461665"/>
              </a:xfrm>
              <a:prstGeom prst="rect">
                <a:avLst/>
              </a:prstGeom>
              <a:noFill/>
            </p:spPr>
            <p:txBody>
              <a:bodyPr wrap="square" rtlCol="0">
                <a:spAutoFit/>
              </a:bodyPr>
              <a:lstStyle/>
              <a:p>
                <a:r>
                  <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rPr>
                  <a:t>01</a:t>
                </a:r>
                <a:endParaRPr lang="zh-CN" altLang="en-US" sz="24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
            <p:nvSpPr>
              <p:cNvPr id="20" name="文本框 19"/>
              <p:cNvSpPr txBox="1"/>
              <p:nvPr/>
            </p:nvSpPr>
            <p:spPr>
              <a:xfrm>
                <a:off x="7496133" y="2866666"/>
                <a:ext cx="646430" cy="461665"/>
              </a:xfrm>
              <a:prstGeom prst="rect">
                <a:avLst/>
              </a:prstGeom>
              <a:noFill/>
            </p:spPr>
            <p:txBody>
              <a:bodyPr wrap="square" rtlCol="0">
                <a:spAutoFit/>
              </a:bodyPr>
              <a:lstStyle/>
              <a:p>
                <a:r>
                  <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rPr>
                  <a:t>02</a:t>
                </a:r>
                <a:endParaRPr lang="zh-CN" altLang="en-US" sz="24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
            <p:nvSpPr>
              <p:cNvPr id="21" name="文本框 20"/>
              <p:cNvSpPr txBox="1"/>
              <p:nvPr/>
            </p:nvSpPr>
            <p:spPr>
              <a:xfrm>
                <a:off x="7496132" y="3415986"/>
                <a:ext cx="646429" cy="461665"/>
              </a:xfrm>
              <a:prstGeom prst="rect">
                <a:avLst/>
              </a:prstGeom>
              <a:noFill/>
            </p:spPr>
            <p:txBody>
              <a:bodyPr wrap="square" rtlCol="0">
                <a:spAutoFit/>
              </a:bodyPr>
              <a:lstStyle/>
              <a:p>
                <a:r>
                  <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rPr>
                  <a:t>03</a:t>
                </a:r>
                <a:endParaRPr lang="zh-CN" altLang="en-US" sz="24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
            <p:nvSpPr>
              <p:cNvPr id="22" name="文本框 21"/>
              <p:cNvSpPr txBox="1"/>
              <p:nvPr/>
            </p:nvSpPr>
            <p:spPr>
              <a:xfrm>
                <a:off x="7496132" y="3965306"/>
                <a:ext cx="646429" cy="461665"/>
              </a:xfrm>
              <a:prstGeom prst="rect">
                <a:avLst/>
              </a:prstGeom>
              <a:noFill/>
            </p:spPr>
            <p:txBody>
              <a:bodyPr wrap="square" rtlCol="0">
                <a:spAutoFit/>
              </a:bodyPr>
              <a:lstStyle/>
              <a:p>
                <a:r>
                  <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rPr>
                  <a:t>04</a:t>
                </a:r>
                <a:endParaRPr lang="zh-CN" altLang="en-US" sz="24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grpSp>
        <p:grpSp>
          <p:nvGrpSpPr>
            <p:cNvPr id="32" name="组合 31"/>
            <p:cNvGrpSpPr/>
            <p:nvPr/>
          </p:nvGrpSpPr>
          <p:grpSpPr>
            <a:xfrm>
              <a:off x="5678417" y="2741891"/>
              <a:ext cx="268980" cy="157686"/>
              <a:chOff x="1821966" y="3480692"/>
              <a:chExt cx="268980" cy="157686"/>
            </a:xfrm>
          </p:grpSpPr>
          <p:sp>
            <p:nvSpPr>
              <p:cNvPr id="30" name="L 形 29"/>
              <p:cNvSpPr/>
              <p:nvPr/>
            </p:nvSpPr>
            <p:spPr>
              <a:xfrm rot="2493705" flipH="1" flipV="1">
                <a:off x="1821966" y="3480693"/>
                <a:ext cx="157682" cy="157685"/>
              </a:xfrm>
              <a:prstGeom prst="corner">
                <a:avLst>
                  <a:gd name="adj1" fmla="val 15149"/>
                  <a:gd name="adj2" fmla="val 17140"/>
                </a:avLst>
              </a:prstGeom>
              <a:solidFill>
                <a:srgbClr val="708265"/>
              </a:solidFill>
              <a:ln>
                <a:solidFill>
                  <a:srgbClr val="708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L 形 30"/>
              <p:cNvSpPr/>
              <p:nvPr/>
            </p:nvSpPr>
            <p:spPr>
              <a:xfrm rot="2493705" flipH="1" flipV="1">
                <a:off x="1933264" y="3480692"/>
                <a:ext cx="157682" cy="157685"/>
              </a:xfrm>
              <a:prstGeom prst="corner">
                <a:avLst>
                  <a:gd name="adj1" fmla="val 15149"/>
                  <a:gd name="adj2" fmla="val 17140"/>
                </a:avLst>
              </a:prstGeom>
              <a:solidFill>
                <a:srgbClr val="708265"/>
              </a:solidFill>
              <a:ln>
                <a:solidFill>
                  <a:srgbClr val="708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5701609" y="3298533"/>
              <a:ext cx="268980" cy="157686"/>
              <a:chOff x="1821966" y="3480692"/>
              <a:chExt cx="268980" cy="157686"/>
            </a:xfrm>
          </p:grpSpPr>
          <p:sp>
            <p:nvSpPr>
              <p:cNvPr id="35" name="L 形 34"/>
              <p:cNvSpPr/>
              <p:nvPr/>
            </p:nvSpPr>
            <p:spPr>
              <a:xfrm rot="2493705" flipH="1" flipV="1">
                <a:off x="1821966" y="3480693"/>
                <a:ext cx="157682" cy="157685"/>
              </a:xfrm>
              <a:prstGeom prst="corner">
                <a:avLst>
                  <a:gd name="adj1" fmla="val 15149"/>
                  <a:gd name="adj2" fmla="val 17140"/>
                </a:avLst>
              </a:prstGeom>
              <a:solidFill>
                <a:srgbClr val="708265"/>
              </a:solidFill>
              <a:ln>
                <a:solidFill>
                  <a:srgbClr val="708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L 形 35"/>
              <p:cNvSpPr/>
              <p:nvPr/>
            </p:nvSpPr>
            <p:spPr>
              <a:xfrm rot="2493705" flipH="1" flipV="1">
                <a:off x="1933264" y="3480692"/>
                <a:ext cx="157682" cy="157685"/>
              </a:xfrm>
              <a:prstGeom prst="corner">
                <a:avLst>
                  <a:gd name="adj1" fmla="val 15149"/>
                  <a:gd name="adj2" fmla="val 17140"/>
                </a:avLst>
              </a:prstGeom>
              <a:solidFill>
                <a:srgbClr val="708265"/>
              </a:solidFill>
              <a:ln>
                <a:solidFill>
                  <a:srgbClr val="708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5701609" y="3847853"/>
              <a:ext cx="268980" cy="157686"/>
              <a:chOff x="1821966" y="3480692"/>
              <a:chExt cx="268980" cy="157686"/>
            </a:xfrm>
          </p:grpSpPr>
          <p:sp>
            <p:nvSpPr>
              <p:cNvPr id="38" name="L 形 37"/>
              <p:cNvSpPr/>
              <p:nvPr/>
            </p:nvSpPr>
            <p:spPr>
              <a:xfrm rot="2493705" flipH="1" flipV="1">
                <a:off x="1821966" y="3480693"/>
                <a:ext cx="157682" cy="157685"/>
              </a:xfrm>
              <a:prstGeom prst="corner">
                <a:avLst>
                  <a:gd name="adj1" fmla="val 15149"/>
                  <a:gd name="adj2" fmla="val 17140"/>
                </a:avLst>
              </a:prstGeom>
              <a:solidFill>
                <a:srgbClr val="708265"/>
              </a:solidFill>
              <a:ln>
                <a:solidFill>
                  <a:srgbClr val="708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L 形 38"/>
              <p:cNvSpPr/>
              <p:nvPr/>
            </p:nvSpPr>
            <p:spPr>
              <a:xfrm rot="2493705" flipH="1" flipV="1">
                <a:off x="1933264" y="3480692"/>
                <a:ext cx="157682" cy="157685"/>
              </a:xfrm>
              <a:prstGeom prst="corner">
                <a:avLst>
                  <a:gd name="adj1" fmla="val 15149"/>
                  <a:gd name="adj2" fmla="val 17140"/>
                </a:avLst>
              </a:prstGeom>
              <a:solidFill>
                <a:srgbClr val="708265"/>
              </a:solidFill>
              <a:ln>
                <a:solidFill>
                  <a:srgbClr val="708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5710875" y="4397173"/>
              <a:ext cx="268980" cy="157686"/>
              <a:chOff x="1821966" y="3480692"/>
              <a:chExt cx="268980" cy="157686"/>
            </a:xfrm>
          </p:grpSpPr>
          <p:sp>
            <p:nvSpPr>
              <p:cNvPr id="41" name="L 形 40"/>
              <p:cNvSpPr/>
              <p:nvPr/>
            </p:nvSpPr>
            <p:spPr>
              <a:xfrm rot="2493705" flipH="1" flipV="1">
                <a:off x="1821966" y="3480693"/>
                <a:ext cx="157682" cy="157685"/>
              </a:xfrm>
              <a:prstGeom prst="corner">
                <a:avLst>
                  <a:gd name="adj1" fmla="val 15149"/>
                  <a:gd name="adj2" fmla="val 17140"/>
                </a:avLst>
              </a:prstGeom>
              <a:solidFill>
                <a:srgbClr val="708265"/>
              </a:solidFill>
              <a:ln>
                <a:solidFill>
                  <a:srgbClr val="708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L 形 41"/>
              <p:cNvSpPr/>
              <p:nvPr/>
            </p:nvSpPr>
            <p:spPr>
              <a:xfrm rot="2493705" flipH="1" flipV="1">
                <a:off x="1933264" y="3480692"/>
                <a:ext cx="157682" cy="157685"/>
              </a:xfrm>
              <a:prstGeom prst="corner">
                <a:avLst>
                  <a:gd name="adj1" fmla="val 15149"/>
                  <a:gd name="adj2" fmla="val 17140"/>
                </a:avLst>
              </a:prstGeom>
              <a:solidFill>
                <a:srgbClr val="708265"/>
              </a:solidFill>
              <a:ln>
                <a:solidFill>
                  <a:srgbClr val="708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9" name="组合 28"/>
          <p:cNvGrpSpPr/>
          <p:nvPr/>
        </p:nvGrpSpPr>
        <p:grpSpPr>
          <a:xfrm>
            <a:off x="5490226" y="4019104"/>
            <a:ext cx="2928443" cy="2109625"/>
            <a:chOff x="5678417" y="2597224"/>
            <a:chExt cx="2928443" cy="2109625"/>
          </a:xfrm>
        </p:grpSpPr>
        <p:grpSp>
          <p:nvGrpSpPr>
            <p:cNvPr id="33" name="组合 32"/>
            <p:cNvGrpSpPr/>
            <p:nvPr/>
          </p:nvGrpSpPr>
          <p:grpSpPr>
            <a:xfrm>
              <a:off x="6431201" y="2597224"/>
              <a:ext cx="2175659" cy="2109625"/>
              <a:chOff x="7496132" y="2317346"/>
              <a:chExt cx="2175659" cy="2109625"/>
            </a:xfrm>
          </p:grpSpPr>
          <p:sp>
            <p:nvSpPr>
              <p:cNvPr id="55" name="文本框 13"/>
              <p:cNvSpPr txBox="1">
                <a:spLocks noChangeArrowheads="1"/>
              </p:cNvSpPr>
              <p:nvPr/>
            </p:nvSpPr>
            <p:spPr bwMode="auto">
              <a:xfrm>
                <a:off x="7948242" y="2340801"/>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专题计划要点</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8" name="文本框 15"/>
              <p:cNvSpPr txBox="1">
                <a:spLocks noChangeArrowheads="1"/>
              </p:cNvSpPr>
              <p:nvPr/>
            </p:nvSpPr>
            <p:spPr bwMode="auto">
              <a:xfrm>
                <a:off x="7948242" y="3439441"/>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0" name="文本框 59"/>
              <p:cNvSpPr txBox="1"/>
              <p:nvPr/>
            </p:nvSpPr>
            <p:spPr>
              <a:xfrm>
                <a:off x="7496132" y="2317346"/>
                <a:ext cx="606287" cy="461665"/>
              </a:xfrm>
              <a:prstGeom prst="rect">
                <a:avLst/>
              </a:prstGeom>
              <a:noFill/>
            </p:spPr>
            <p:txBody>
              <a:bodyPr wrap="square" rtlCol="0">
                <a:spAutoFit/>
              </a:bodyPr>
              <a:lstStyle/>
              <a:p>
                <a:r>
                  <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rPr>
                  <a:t>05</a:t>
                </a:r>
                <a:endParaRPr lang="zh-CN" altLang="en-US" sz="24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
            <p:nvSpPr>
              <p:cNvPr id="61" name="文本框 60"/>
              <p:cNvSpPr txBox="1"/>
              <p:nvPr/>
            </p:nvSpPr>
            <p:spPr>
              <a:xfrm>
                <a:off x="7496133" y="2866666"/>
                <a:ext cx="646430" cy="461665"/>
              </a:xfrm>
              <a:prstGeom prst="rect">
                <a:avLst/>
              </a:prstGeom>
              <a:noFill/>
            </p:spPr>
            <p:txBody>
              <a:bodyPr wrap="square" rtlCol="0">
                <a:spAutoFit/>
              </a:bodyPr>
              <a:lstStyle/>
              <a:p>
                <a:endParaRPr lang="zh-CN" altLang="en-US" sz="24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
            <p:nvSpPr>
              <p:cNvPr id="63" name="文本框 62"/>
              <p:cNvSpPr txBox="1"/>
              <p:nvPr/>
            </p:nvSpPr>
            <p:spPr>
              <a:xfrm>
                <a:off x="7496132" y="3965306"/>
                <a:ext cx="646429" cy="461665"/>
              </a:xfrm>
              <a:prstGeom prst="rect">
                <a:avLst/>
              </a:prstGeom>
              <a:noFill/>
            </p:spPr>
            <p:txBody>
              <a:bodyPr wrap="square" rtlCol="0">
                <a:spAutoFit/>
              </a:bodyPr>
              <a:lstStyle/>
              <a:p>
                <a:endParaRPr lang="zh-CN" altLang="en-US" sz="24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grpSp>
        <p:grpSp>
          <p:nvGrpSpPr>
            <p:cNvPr id="43" name="组合 42"/>
            <p:cNvGrpSpPr/>
            <p:nvPr/>
          </p:nvGrpSpPr>
          <p:grpSpPr>
            <a:xfrm>
              <a:off x="5678417" y="2741891"/>
              <a:ext cx="268980" cy="164671"/>
              <a:chOff x="1821966" y="3480692"/>
              <a:chExt cx="268980" cy="164671"/>
            </a:xfrm>
          </p:grpSpPr>
          <p:sp>
            <p:nvSpPr>
              <p:cNvPr id="53" name="L 形 52"/>
              <p:cNvSpPr/>
              <p:nvPr/>
            </p:nvSpPr>
            <p:spPr>
              <a:xfrm rot="2493705" flipH="1" flipV="1">
                <a:off x="1821966" y="3487678"/>
                <a:ext cx="157682" cy="157685"/>
              </a:xfrm>
              <a:prstGeom prst="corner">
                <a:avLst>
                  <a:gd name="adj1" fmla="val 15149"/>
                  <a:gd name="adj2" fmla="val 17140"/>
                </a:avLst>
              </a:prstGeom>
              <a:solidFill>
                <a:srgbClr val="708265"/>
              </a:solidFill>
              <a:ln>
                <a:solidFill>
                  <a:srgbClr val="708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L 形 53"/>
              <p:cNvSpPr/>
              <p:nvPr/>
            </p:nvSpPr>
            <p:spPr>
              <a:xfrm rot="2493705" flipH="1" flipV="1">
                <a:off x="1933264" y="3480692"/>
                <a:ext cx="157682" cy="157685"/>
              </a:xfrm>
              <a:prstGeom prst="corner">
                <a:avLst>
                  <a:gd name="adj1" fmla="val 15149"/>
                  <a:gd name="adj2" fmla="val 17140"/>
                </a:avLst>
              </a:prstGeom>
              <a:solidFill>
                <a:srgbClr val="708265"/>
              </a:solidFill>
              <a:ln>
                <a:solidFill>
                  <a:srgbClr val="708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 name="组合 2"/>
          <p:cNvGrpSpPr/>
          <p:nvPr/>
        </p:nvGrpSpPr>
        <p:grpSpPr>
          <a:xfrm>
            <a:off x="5478161" y="4568379"/>
            <a:ext cx="2403774" cy="2109625"/>
            <a:chOff x="5678417" y="2597224"/>
            <a:chExt cx="2403774" cy="2109625"/>
          </a:xfrm>
        </p:grpSpPr>
        <p:grpSp>
          <p:nvGrpSpPr>
            <p:cNvPr id="4" name="组合 3"/>
            <p:cNvGrpSpPr/>
            <p:nvPr/>
          </p:nvGrpSpPr>
          <p:grpSpPr>
            <a:xfrm>
              <a:off x="6431201" y="2597224"/>
              <a:ext cx="1650990" cy="2109625"/>
              <a:chOff x="7496132" y="2317346"/>
              <a:chExt cx="1650990" cy="2109625"/>
            </a:xfrm>
          </p:grpSpPr>
          <p:sp>
            <p:nvSpPr>
              <p:cNvPr id="5" name="文本框 13"/>
              <p:cNvSpPr txBox="1">
                <a:spLocks noChangeArrowheads="1"/>
              </p:cNvSpPr>
              <p:nvPr/>
            </p:nvSpPr>
            <p:spPr bwMode="auto">
              <a:xfrm>
                <a:off x="7948242" y="2340801"/>
                <a:ext cx="119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会议纪要</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文本框 15"/>
              <p:cNvSpPr txBox="1">
                <a:spLocks noChangeArrowheads="1"/>
              </p:cNvSpPr>
              <p:nvPr/>
            </p:nvSpPr>
            <p:spPr bwMode="auto">
              <a:xfrm>
                <a:off x="7948242" y="3439441"/>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496132" y="2317346"/>
                <a:ext cx="606287" cy="460375"/>
              </a:xfrm>
              <a:prstGeom prst="rect">
                <a:avLst/>
              </a:prstGeom>
              <a:noFill/>
            </p:spPr>
            <p:txBody>
              <a:bodyPr wrap="square" rtlCol="0">
                <a:spAutoFit/>
              </a:bodyPr>
              <a:lstStyle/>
              <a:p>
                <a:r>
                  <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rPr>
                  <a:t>06</a:t>
                </a:r>
                <a:endParaRPr lang="zh-CN" altLang="en-US" sz="24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
            <p:nvSpPr>
              <p:cNvPr id="9" name="文本框 8"/>
              <p:cNvSpPr txBox="1"/>
              <p:nvPr/>
            </p:nvSpPr>
            <p:spPr>
              <a:xfrm>
                <a:off x="7496133" y="2866666"/>
                <a:ext cx="646430" cy="461665"/>
              </a:xfrm>
              <a:prstGeom prst="rect">
                <a:avLst/>
              </a:prstGeom>
              <a:noFill/>
            </p:spPr>
            <p:txBody>
              <a:bodyPr wrap="square" rtlCol="0">
                <a:spAutoFit/>
              </a:bodyPr>
              <a:lstStyle/>
              <a:p>
                <a:endParaRPr lang="zh-CN" altLang="en-US" sz="24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
            <p:nvSpPr>
              <p:cNvPr id="11" name="文本框 10"/>
              <p:cNvSpPr txBox="1"/>
              <p:nvPr/>
            </p:nvSpPr>
            <p:spPr>
              <a:xfrm>
                <a:off x="7496132" y="3965306"/>
                <a:ext cx="646429" cy="461665"/>
              </a:xfrm>
              <a:prstGeom prst="rect">
                <a:avLst/>
              </a:prstGeom>
              <a:noFill/>
            </p:spPr>
            <p:txBody>
              <a:bodyPr wrap="square" rtlCol="0">
                <a:spAutoFit/>
              </a:bodyPr>
              <a:lstStyle/>
              <a:p>
                <a:endParaRPr lang="zh-CN" altLang="en-US" sz="24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grpSp>
        <p:grpSp>
          <p:nvGrpSpPr>
            <p:cNvPr id="23" name="组合 22"/>
            <p:cNvGrpSpPr/>
            <p:nvPr/>
          </p:nvGrpSpPr>
          <p:grpSpPr>
            <a:xfrm>
              <a:off x="5678417" y="2741891"/>
              <a:ext cx="268980" cy="164671"/>
              <a:chOff x="1821966" y="3480692"/>
              <a:chExt cx="268980" cy="164671"/>
            </a:xfrm>
          </p:grpSpPr>
          <p:sp>
            <p:nvSpPr>
              <p:cNvPr id="24" name="L 形 23"/>
              <p:cNvSpPr/>
              <p:nvPr/>
            </p:nvSpPr>
            <p:spPr>
              <a:xfrm rot="2493705" flipH="1" flipV="1">
                <a:off x="1821966" y="3487678"/>
                <a:ext cx="157682" cy="157685"/>
              </a:xfrm>
              <a:prstGeom prst="corner">
                <a:avLst>
                  <a:gd name="adj1" fmla="val 15149"/>
                  <a:gd name="adj2" fmla="val 17140"/>
                </a:avLst>
              </a:prstGeom>
              <a:solidFill>
                <a:srgbClr val="708265"/>
              </a:solidFill>
              <a:ln>
                <a:solidFill>
                  <a:srgbClr val="708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L 形 24"/>
              <p:cNvSpPr/>
              <p:nvPr/>
            </p:nvSpPr>
            <p:spPr>
              <a:xfrm rot="2493705" flipH="1" flipV="1">
                <a:off x="1933264" y="3480692"/>
                <a:ext cx="157682" cy="157685"/>
              </a:xfrm>
              <a:prstGeom prst="corner">
                <a:avLst>
                  <a:gd name="adj1" fmla="val 15149"/>
                  <a:gd name="adj2" fmla="val 17140"/>
                </a:avLst>
              </a:prstGeom>
              <a:solidFill>
                <a:srgbClr val="708265"/>
              </a:solidFill>
              <a:ln>
                <a:solidFill>
                  <a:srgbClr val="708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6" name="组合 25"/>
          <p:cNvGrpSpPr/>
          <p:nvPr/>
        </p:nvGrpSpPr>
        <p:grpSpPr>
          <a:xfrm>
            <a:off x="5478161" y="5030024"/>
            <a:ext cx="3165774" cy="2109625"/>
            <a:chOff x="5678417" y="2597224"/>
            <a:chExt cx="3165774" cy="2109625"/>
          </a:xfrm>
        </p:grpSpPr>
        <p:grpSp>
          <p:nvGrpSpPr>
            <p:cNvPr id="27" name="组合 26"/>
            <p:cNvGrpSpPr/>
            <p:nvPr/>
          </p:nvGrpSpPr>
          <p:grpSpPr>
            <a:xfrm>
              <a:off x="6431201" y="2597224"/>
              <a:ext cx="2412990" cy="2109625"/>
              <a:chOff x="7496132" y="2317346"/>
              <a:chExt cx="2412990" cy="2109625"/>
            </a:xfrm>
          </p:grpSpPr>
          <p:sp>
            <p:nvSpPr>
              <p:cNvPr id="28" name="文本框 13"/>
              <p:cNvSpPr txBox="1">
                <a:spLocks noChangeArrowheads="1"/>
              </p:cNvSpPr>
              <p:nvPr/>
            </p:nvSpPr>
            <p:spPr bwMode="auto">
              <a:xfrm>
                <a:off x="7948242" y="2340801"/>
                <a:ext cx="1960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成员分工及评分</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4" name="文本框 15"/>
              <p:cNvSpPr txBox="1">
                <a:spLocks noChangeArrowheads="1"/>
              </p:cNvSpPr>
              <p:nvPr/>
            </p:nvSpPr>
            <p:spPr bwMode="auto">
              <a:xfrm>
                <a:off x="7948242" y="3439441"/>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7496132" y="2317346"/>
                <a:ext cx="606287" cy="460375"/>
              </a:xfrm>
              <a:prstGeom prst="rect">
                <a:avLst/>
              </a:prstGeom>
              <a:noFill/>
            </p:spPr>
            <p:txBody>
              <a:bodyPr wrap="square" rtlCol="0">
                <a:spAutoFit/>
              </a:bodyPr>
              <a:lstStyle/>
              <a:p>
                <a:r>
                  <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rPr>
                  <a:t>07</a:t>
                </a:r>
                <a:endParaRPr lang="zh-CN" altLang="en-US" sz="24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
            <p:nvSpPr>
              <p:cNvPr id="46" name="文本框 45"/>
              <p:cNvSpPr txBox="1"/>
              <p:nvPr/>
            </p:nvSpPr>
            <p:spPr>
              <a:xfrm>
                <a:off x="7496133" y="2866666"/>
                <a:ext cx="646430" cy="461665"/>
              </a:xfrm>
              <a:prstGeom prst="rect">
                <a:avLst/>
              </a:prstGeom>
              <a:noFill/>
            </p:spPr>
            <p:txBody>
              <a:bodyPr wrap="square" rtlCol="0">
                <a:spAutoFit/>
              </a:bodyPr>
              <a:lstStyle/>
              <a:p>
                <a:endParaRPr lang="zh-CN" altLang="en-US" sz="24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
            <p:nvSpPr>
              <p:cNvPr id="47" name="文本框 46"/>
              <p:cNvSpPr txBox="1"/>
              <p:nvPr/>
            </p:nvSpPr>
            <p:spPr>
              <a:xfrm>
                <a:off x="7496132" y="3965306"/>
                <a:ext cx="646429" cy="461665"/>
              </a:xfrm>
              <a:prstGeom prst="rect">
                <a:avLst/>
              </a:prstGeom>
              <a:noFill/>
            </p:spPr>
            <p:txBody>
              <a:bodyPr wrap="square" rtlCol="0">
                <a:spAutoFit/>
              </a:bodyPr>
              <a:lstStyle/>
              <a:p>
                <a:endParaRPr lang="zh-CN" altLang="en-US" sz="24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grpSp>
        <p:grpSp>
          <p:nvGrpSpPr>
            <p:cNvPr id="48" name="组合 47"/>
            <p:cNvGrpSpPr/>
            <p:nvPr/>
          </p:nvGrpSpPr>
          <p:grpSpPr>
            <a:xfrm>
              <a:off x="5678417" y="2741891"/>
              <a:ext cx="268980" cy="164671"/>
              <a:chOff x="1821966" y="3480692"/>
              <a:chExt cx="268980" cy="164671"/>
            </a:xfrm>
          </p:grpSpPr>
          <p:sp>
            <p:nvSpPr>
              <p:cNvPr id="49" name="L 形 48"/>
              <p:cNvSpPr/>
              <p:nvPr/>
            </p:nvSpPr>
            <p:spPr>
              <a:xfrm rot="2493705" flipH="1" flipV="1">
                <a:off x="1821966" y="3487678"/>
                <a:ext cx="157682" cy="157685"/>
              </a:xfrm>
              <a:prstGeom prst="corner">
                <a:avLst>
                  <a:gd name="adj1" fmla="val 15149"/>
                  <a:gd name="adj2" fmla="val 17140"/>
                </a:avLst>
              </a:prstGeom>
              <a:solidFill>
                <a:srgbClr val="708265"/>
              </a:solidFill>
              <a:ln>
                <a:solidFill>
                  <a:srgbClr val="708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L 形 49"/>
              <p:cNvSpPr/>
              <p:nvPr/>
            </p:nvSpPr>
            <p:spPr>
              <a:xfrm rot="2493705" flipH="1" flipV="1">
                <a:off x="1933264" y="3480692"/>
                <a:ext cx="157682" cy="157685"/>
              </a:xfrm>
              <a:prstGeom prst="corner">
                <a:avLst>
                  <a:gd name="adj1" fmla="val 15149"/>
                  <a:gd name="adj2" fmla="val 17140"/>
                </a:avLst>
              </a:prstGeom>
              <a:solidFill>
                <a:srgbClr val="708265"/>
              </a:solidFill>
              <a:ln>
                <a:solidFill>
                  <a:srgbClr val="708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1" name="组合 50"/>
          <p:cNvGrpSpPr/>
          <p:nvPr/>
        </p:nvGrpSpPr>
        <p:grpSpPr>
          <a:xfrm>
            <a:off x="5478161" y="5490399"/>
            <a:ext cx="2403774" cy="2109625"/>
            <a:chOff x="5678417" y="2597224"/>
            <a:chExt cx="2403774" cy="2109625"/>
          </a:xfrm>
        </p:grpSpPr>
        <p:grpSp>
          <p:nvGrpSpPr>
            <p:cNvPr id="52" name="组合 51"/>
            <p:cNvGrpSpPr/>
            <p:nvPr/>
          </p:nvGrpSpPr>
          <p:grpSpPr>
            <a:xfrm>
              <a:off x="6431201" y="2597224"/>
              <a:ext cx="1650990" cy="2109625"/>
              <a:chOff x="7496132" y="2317346"/>
              <a:chExt cx="1650990" cy="2109625"/>
            </a:xfrm>
          </p:grpSpPr>
          <p:sp>
            <p:nvSpPr>
              <p:cNvPr id="56" name="文本框 13"/>
              <p:cNvSpPr txBox="1">
                <a:spLocks noChangeArrowheads="1"/>
              </p:cNvSpPr>
              <p:nvPr/>
            </p:nvSpPr>
            <p:spPr bwMode="auto">
              <a:xfrm>
                <a:off x="7948242" y="2340801"/>
                <a:ext cx="119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参考资料</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9" name="文本框 15"/>
              <p:cNvSpPr txBox="1">
                <a:spLocks noChangeArrowheads="1"/>
              </p:cNvSpPr>
              <p:nvPr/>
            </p:nvSpPr>
            <p:spPr bwMode="auto">
              <a:xfrm>
                <a:off x="7948242" y="3439441"/>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7496132" y="2317346"/>
                <a:ext cx="606287" cy="460375"/>
              </a:xfrm>
              <a:prstGeom prst="rect">
                <a:avLst/>
              </a:prstGeom>
              <a:noFill/>
            </p:spPr>
            <p:txBody>
              <a:bodyPr wrap="square" rtlCol="0">
                <a:spAutoFit/>
              </a:bodyPr>
              <a:lstStyle/>
              <a:p>
                <a:r>
                  <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rPr>
                  <a:t>08</a:t>
                </a:r>
                <a:endParaRPr lang="zh-CN" altLang="en-US" sz="24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
            <p:nvSpPr>
              <p:cNvPr id="65" name="文本框 64"/>
              <p:cNvSpPr txBox="1"/>
              <p:nvPr/>
            </p:nvSpPr>
            <p:spPr>
              <a:xfrm>
                <a:off x="7496133" y="2866666"/>
                <a:ext cx="646430" cy="461665"/>
              </a:xfrm>
              <a:prstGeom prst="rect">
                <a:avLst/>
              </a:prstGeom>
              <a:noFill/>
            </p:spPr>
            <p:txBody>
              <a:bodyPr wrap="square" rtlCol="0">
                <a:spAutoFit/>
              </a:bodyPr>
              <a:lstStyle/>
              <a:p>
                <a:endParaRPr lang="zh-CN" altLang="en-US" sz="24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
            <p:nvSpPr>
              <p:cNvPr id="66" name="文本框 65"/>
              <p:cNvSpPr txBox="1"/>
              <p:nvPr/>
            </p:nvSpPr>
            <p:spPr>
              <a:xfrm>
                <a:off x="7496132" y="3965306"/>
                <a:ext cx="646429" cy="461665"/>
              </a:xfrm>
              <a:prstGeom prst="rect">
                <a:avLst/>
              </a:prstGeom>
              <a:noFill/>
            </p:spPr>
            <p:txBody>
              <a:bodyPr wrap="square" rtlCol="0">
                <a:spAutoFit/>
              </a:bodyPr>
              <a:lstStyle/>
              <a:p>
                <a:endParaRPr lang="zh-CN" altLang="en-US" sz="24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grpSp>
        <p:grpSp>
          <p:nvGrpSpPr>
            <p:cNvPr id="67" name="组合 66"/>
            <p:cNvGrpSpPr/>
            <p:nvPr/>
          </p:nvGrpSpPr>
          <p:grpSpPr>
            <a:xfrm>
              <a:off x="5678417" y="2741891"/>
              <a:ext cx="268980" cy="164671"/>
              <a:chOff x="1821966" y="3480692"/>
              <a:chExt cx="268980" cy="164671"/>
            </a:xfrm>
          </p:grpSpPr>
          <p:sp>
            <p:nvSpPr>
              <p:cNvPr id="68" name="L 形 67"/>
              <p:cNvSpPr/>
              <p:nvPr/>
            </p:nvSpPr>
            <p:spPr>
              <a:xfrm rot="2493705" flipH="1" flipV="1">
                <a:off x="1821966" y="3487678"/>
                <a:ext cx="157682" cy="157685"/>
              </a:xfrm>
              <a:prstGeom prst="corner">
                <a:avLst>
                  <a:gd name="adj1" fmla="val 15149"/>
                  <a:gd name="adj2" fmla="val 17140"/>
                </a:avLst>
              </a:prstGeom>
              <a:solidFill>
                <a:srgbClr val="708265"/>
              </a:solidFill>
              <a:ln>
                <a:solidFill>
                  <a:srgbClr val="708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L 形 68"/>
              <p:cNvSpPr/>
              <p:nvPr/>
            </p:nvSpPr>
            <p:spPr>
              <a:xfrm rot="2493705" flipH="1" flipV="1">
                <a:off x="1933264" y="3480692"/>
                <a:ext cx="157682" cy="157685"/>
              </a:xfrm>
              <a:prstGeom prst="corner">
                <a:avLst>
                  <a:gd name="adj1" fmla="val 15149"/>
                  <a:gd name="adj2" fmla="val 17140"/>
                </a:avLst>
              </a:prstGeom>
              <a:solidFill>
                <a:srgbClr val="708265"/>
              </a:solidFill>
              <a:ln>
                <a:solidFill>
                  <a:srgbClr val="708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4F9F5"/>
        </a:solidFill>
        <a:effectLst/>
      </p:bgPr>
    </p:bg>
    <p:spTree>
      <p:nvGrpSpPr>
        <p:cNvPr id="1" name=""/>
        <p:cNvGrpSpPr/>
        <p:nvPr/>
      </p:nvGrpSpPr>
      <p:grpSpPr>
        <a:xfrm>
          <a:off x="0" y="0"/>
          <a:ext cx="0" cy="0"/>
          <a:chOff x="0" y="0"/>
          <a:chExt cx="0" cy="0"/>
        </a:xfrm>
      </p:grpSpPr>
      <p:sp>
        <p:nvSpPr>
          <p:cNvPr id="4" name="Freeform 26"/>
          <p:cNvSpPr>
            <a:spLocks noEditPoints="1" noChangeArrowheads="1"/>
          </p:cNvSpPr>
          <p:nvPr/>
        </p:nvSpPr>
        <p:spPr bwMode="auto">
          <a:xfrm>
            <a:off x="9419073" y="2790286"/>
            <a:ext cx="2566453" cy="2465770"/>
          </a:xfrm>
          <a:custGeom>
            <a:avLst/>
            <a:gdLst>
              <a:gd name="T0" fmla="*/ 26 w 551"/>
              <a:gd name="T1" fmla="*/ 158 h 447"/>
              <a:gd name="T2" fmla="*/ 494 w 551"/>
              <a:gd name="T3" fmla="*/ 379 h 447"/>
              <a:gd name="T4" fmla="*/ 145 w 551"/>
              <a:gd name="T5" fmla="*/ 54 h 447"/>
              <a:gd name="T6" fmla="*/ 272 w 551"/>
              <a:gd name="T7" fmla="*/ 27 h 447"/>
              <a:gd name="T8" fmla="*/ 204 w 551"/>
              <a:gd name="T9" fmla="*/ 42 h 447"/>
              <a:gd name="T10" fmla="*/ 201 w 551"/>
              <a:gd name="T11" fmla="*/ 49 h 447"/>
              <a:gd name="T12" fmla="*/ 487 w 551"/>
              <a:gd name="T13" fmla="*/ 118 h 447"/>
              <a:gd name="T14" fmla="*/ 230 w 551"/>
              <a:gd name="T15" fmla="*/ 56 h 447"/>
              <a:gd name="T16" fmla="*/ 456 w 551"/>
              <a:gd name="T17" fmla="*/ 76 h 447"/>
              <a:gd name="T18" fmla="*/ 288 w 551"/>
              <a:gd name="T19" fmla="*/ 54 h 447"/>
              <a:gd name="T20" fmla="*/ 223 w 551"/>
              <a:gd name="T21" fmla="*/ 70 h 447"/>
              <a:gd name="T22" fmla="*/ 322 w 551"/>
              <a:gd name="T23" fmla="*/ 74 h 447"/>
              <a:gd name="T24" fmla="*/ 116 w 551"/>
              <a:gd name="T25" fmla="*/ 93 h 447"/>
              <a:gd name="T26" fmla="*/ 191 w 551"/>
              <a:gd name="T27" fmla="*/ 96 h 447"/>
              <a:gd name="T28" fmla="*/ 386 w 551"/>
              <a:gd name="T29" fmla="*/ 104 h 447"/>
              <a:gd name="T30" fmla="*/ 132 w 551"/>
              <a:gd name="T31" fmla="*/ 105 h 447"/>
              <a:gd name="T32" fmla="*/ 41 w 551"/>
              <a:gd name="T33" fmla="*/ 256 h 447"/>
              <a:gd name="T34" fmla="*/ 508 w 551"/>
              <a:gd name="T35" fmla="*/ 213 h 447"/>
              <a:gd name="T36" fmla="*/ 435 w 551"/>
              <a:gd name="T37" fmla="*/ 116 h 447"/>
              <a:gd name="T38" fmla="*/ 442 w 551"/>
              <a:gd name="T39" fmla="*/ 213 h 447"/>
              <a:gd name="T40" fmla="*/ 445 w 551"/>
              <a:gd name="T41" fmla="*/ 175 h 447"/>
              <a:gd name="T42" fmla="*/ 106 w 551"/>
              <a:gd name="T43" fmla="*/ 156 h 447"/>
              <a:gd name="T44" fmla="*/ 451 w 551"/>
              <a:gd name="T45" fmla="*/ 162 h 447"/>
              <a:gd name="T46" fmla="*/ 472 w 551"/>
              <a:gd name="T47" fmla="*/ 217 h 447"/>
              <a:gd name="T48" fmla="*/ 55 w 551"/>
              <a:gd name="T49" fmla="*/ 319 h 447"/>
              <a:gd name="T50" fmla="*/ 456 w 551"/>
              <a:gd name="T51" fmla="*/ 224 h 447"/>
              <a:gd name="T52" fmla="*/ 68 w 551"/>
              <a:gd name="T53" fmla="*/ 265 h 447"/>
              <a:gd name="T54" fmla="*/ 472 w 551"/>
              <a:gd name="T55" fmla="*/ 310 h 447"/>
              <a:gd name="T56" fmla="*/ 461 w 551"/>
              <a:gd name="T57" fmla="*/ 204 h 447"/>
              <a:gd name="T58" fmla="*/ 97 w 551"/>
              <a:gd name="T59" fmla="*/ 340 h 447"/>
              <a:gd name="T60" fmla="*/ 516 w 551"/>
              <a:gd name="T61" fmla="*/ 213 h 447"/>
              <a:gd name="T62" fmla="*/ 468 w 551"/>
              <a:gd name="T63" fmla="*/ 221 h 447"/>
              <a:gd name="T64" fmla="*/ 491 w 551"/>
              <a:gd name="T65" fmla="*/ 237 h 447"/>
              <a:gd name="T66" fmla="*/ 470 w 551"/>
              <a:gd name="T67" fmla="*/ 293 h 447"/>
              <a:gd name="T68" fmla="*/ 473 w 551"/>
              <a:gd name="T69" fmla="*/ 262 h 447"/>
              <a:gd name="T70" fmla="*/ 106 w 551"/>
              <a:gd name="T71" fmla="*/ 296 h 447"/>
              <a:gd name="T72" fmla="*/ 503 w 551"/>
              <a:gd name="T73" fmla="*/ 290 h 447"/>
              <a:gd name="T74" fmla="*/ 144 w 551"/>
              <a:gd name="T75" fmla="*/ 353 h 447"/>
              <a:gd name="T76" fmla="*/ 63 w 551"/>
              <a:gd name="T77" fmla="*/ 328 h 447"/>
              <a:gd name="T78" fmla="*/ 165 w 551"/>
              <a:gd name="T79" fmla="*/ 360 h 447"/>
              <a:gd name="T80" fmla="*/ 134 w 551"/>
              <a:gd name="T81" fmla="*/ 396 h 447"/>
              <a:gd name="T82" fmla="*/ 145 w 551"/>
              <a:gd name="T83" fmla="*/ 367 h 447"/>
              <a:gd name="T84" fmla="*/ 461 w 551"/>
              <a:gd name="T85" fmla="*/ 338 h 447"/>
              <a:gd name="T86" fmla="*/ 439 w 551"/>
              <a:gd name="T87" fmla="*/ 368 h 447"/>
              <a:gd name="T88" fmla="*/ 143 w 551"/>
              <a:gd name="T89" fmla="*/ 372 h 447"/>
              <a:gd name="T90" fmla="*/ 483 w 551"/>
              <a:gd name="T91" fmla="*/ 360 h 447"/>
              <a:gd name="T92" fmla="*/ 223 w 551"/>
              <a:gd name="T93" fmla="*/ 394 h 447"/>
              <a:gd name="T94" fmla="*/ 210 w 551"/>
              <a:gd name="T95" fmla="*/ 375 h 447"/>
              <a:gd name="T96" fmla="*/ 223 w 551"/>
              <a:gd name="T97" fmla="*/ 371 h 447"/>
              <a:gd name="T98" fmla="*/ 331 w 551"/>
              <a:gd name="T99" fmla="*/ 397 h 447"/>
              <a:gd name="T100" fmla="*/ 217 w 551"/>
              <a:gd name="T101" fmla="*/ 397 h 447"/>
              <a:gd name="T102" fmla="*/ 181 w 551"/>
              <a:gd name="T103" fmla="*/ 425 h 447"/>
              <a:gd name="T104" fmla="*/ 243 w 551"/>
              <a:gd name="T105" fmla="*/ 407 h 447"/>
              <a:gd name="T106" fmla="*/ 408 w 551"/>
              <a:gd name="T107" fmla="*/ 396 h 447"/>
              <a:gd name="T108" fmla="*/ 181 w 551"/>
              <a:gd name="T109" fmla="*/ 414 h 447"/>
              <a:gd name="T110" fmla="*/ 414 w 551"/>
              <a:gd name="T111" fmla="*/ 418 h 447"/>
              <a:gd name="T112" fmla="*/ 309 w 551"/>
              <a:gd name="T113" fmla="*/ 432 h 447"/>
              <a:gd name="T114" fmla="*/ 337 w 551"/>
              <a:gd name="T115" fmla="*/ 415 h 447"/>
              <a:gd name="T116" fmla="*/ 381 w 551"/>
              <a:gd name="T117" fmla="*/ 435 h 44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1"/>
              <a:gd name="T178" fmla="*/ 0 h 447"/>
              <a:gd name="T179" fmla="*/ 551 w 551"/>
              <a:gd name="T180" fmla="*/ 447 h 44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1" h="447">
                <a:moveTo>
                  <a:pt x="460" y="402"/>
                </a:moveTo>
                <a:cubicBezTo>
                  <a:pt x="448" y="416"/>
                  <a:pt x="430" y="429"/>
                  <a:pt x="407" y="435"/>
                </a:cubicBezTo>
                <a:cubicBezTo>
                  <a:pt x="394" y="438"/>
                  <a:pt x="379" y="437"/>
                  <a:pt x="364" y="440"/>
                </a:cubicBezTo>
                <a:cubicBezTo>
                  <a:pt x="356" y="442"/>
                  <a:pt x="348" y="444"/>
                  <a:pt x="339" y="445"/>
                </a:cubicBezTo>
                <a:cubicBezTo>
                  <a:pt x="321" y="447"/>
                  <a:pt x="301" y="446"/>
                  <a:pt x="284" y="443"/>
                </a:cubicBezTo>
                <a:cubicBezTo>
                  <a:pt x="282" y="442"/>
                  <a:pt x="278" y="441"/>
                  <a:pt x="276" y="438"/>
                </a:cubicBezTo>
                <a:cubicBezTo>
                  <a:pt x="212" y="442"/>
                  <a:pt x="158" y="428"/>
                  <a:pt x="119" y="396"/>
                </a:cubicBezTo>
                <a:cubicBezTo>
                  <a:pt x="116" y="394"/>
                  <a:pt x="114" y="391"/>
                  <a:pt x="111" y="390"/>
                </a:cubicBezTo>
                <a:cubicBezTo>
                  <a:pt x="106" y="387"/>
                  <a:pt x="101" y="385"/>
                  <a:pt x="96" y="383"/>
                </a:cubicBezTo>
                <a:cubicBezTo>
                  <a:pt x="48" y="357"/>
                  <a:pt x="2" y="304"/>
                  <a:pt x="10" y="226"/>
                </a:cubicBezTo>
                <a:cubicBezTo>
                  <a:pt x="11" y="215"/>
                  <a:pt x="13" y="203"/>
                  <a:pt x="16" y="191"/>
                </a:cubicBezTo>
                <a:cubicBezTo>
                  <a:pt x="19" y="180"/>
                  <a:pt x="21" y="168"/>
                  <a:pt x="26" y="158"/>
                </a:cubicBezTo>
                <a:cubicBezTo>
                  <a:pt x="43" y="119"/>
                  <a:pt x="73" y="89"/>
                  <a:pt x="105" y="59"/>
                </a:cubicBezTo>
                <a:cubicBezTo>
                  <a:pt x="127" y="37"/>
                  <a:pt x="157" y="20"/>
                  <a:pt x="191" y="9"/>
                </a:cubicBezTo>
                <a:cubicBezTo>
                  <a:pt x="204" y="5"/>
                  <a:pt x="218" y="2"/>
                  <a:pt x="232" y="2"/>
                </a:cubicBezTo>
                <a:cubicBezTo>
                  <a:pt x="268" y="0"/>
                  <a:pt x="302" y="7"/>
                  <a:pt x="329" y="18"/>
                </a:cubicBezTo>
                <a:cubicBezTo>
                  <a:pt x="338" y="21"/>
                  <a:pt x="347" y="26"/>
                  <a:pt x="356" y="29"/>
                </a:cubicBezTo>
                <a:cubicBezTo>
                  <a:pt x="371" y="34"/>
                  <a:pt x="387" y="35"/>
                  <a:pt x="401" y="39"/>
                </a:cubicBezTo>
                <a:cubicBezTo>
                  <a:pt x="444" y="50"/>
                  <a:pt x="480" y="71"/>
                  <a:pt x="506" y="104"/>
                </a:cubicBezTo>
                <a:cubicBezTo>
                  <a:pt x="523" y="125"/>
                  <a:pt x="537" y="150"/>
                  <a:pt x="544" y="183"/>
                </a:cubicBezTo>
                <a:cubicBezTo>
                  <a:pt x="551" y="214"/>
                  <a:pt x="547" y="243"/>
                  <a:pt x="537" y="266"/>
                </a:cubicBezTo>
                <a:cubicBezTo>
                  <a:pt x="535" y="269"/>
                  <a:pt x="533" y="272"/>
                  <a:pt x="532" y="276"/>
                </a:cubicBezTo>
                <a:cubicBezTo>
                  <a:pt x="531" y="282"/>
                  <a:pt x="532" y="290"/>
                  <a:pt x="532" y="297"/>
                </a:cubicBezTo>
                <a:cubicBezTo>
                  <a:pt x="528" y="331"/>
                  <a:pt x="516" y="358"/>
                  <a:pt x="494" y="379"/>
                </a:cubicBezTo>
                <a:cubicBezTo>
                  <a:pt x="486" y="387"/>
                  <a:pt x="477" y="396"/>
                  <a:pt x="466" y="401"/>
                </a:cubicBezTo>
                <a:cubicBezTo>
                  <a:pt x="464" y="402"/>
                  <a:pt x="463" y="404"/>
                  <a:pt x="460" y="402"/>
                </a:cubicBezTo>
                <a:close/>
                <a:moveTo>
                  <a:pt x="285" y="9"/>
                </a:moveTo>
                <a:cubicBezTo>
                  <a:pt x="269" y="6"/>
                  <a:pt x="249" y="3"/>
                  <a:pt x="231" y="5"/>
                </a:cubicBezTo>
                <a:cubicBezTo>
                  <a:pt x="200" y="7"/>
                  <a:pt x="173" y="17"/>
                  <a:pt x="149" y="31"/>
                </a:cubicBezTo>
                <a:cubicBezTo>
                  <a:pt x="135" y="39"/>
                  <a:pt x="122" y="47"/>
                  <a:pt x="111" y="57"/>
                </a:cubicBezTo>
                <a:cubicBezTo>
                  <a:pt x="107" y="60"/>
                  <a:pt x="103" y="64"/>
                  <a:pt x="101" y="68"/>
                </a:cubicBezTo>
                <a:cubicBezTo>
                  <a:pt x="146" y="37"/>
                  <a:pt x="203" y="16"/>
                  <a:pt x="270" y="15"/>
                </a:cubicBezTo>
                <a:cubicBezTo>
                  <a:pt x="293" y="15"/>
                  <a:pt x="316" y="22"/>
                  <a:pt x="335" y="24"/>
                </a:cubicBezTo>
                <a:cubicBezTo>
                  <a:pt x="319" y="19"/>
                  <a:pt x="303" y="12"/>
                  <a:pt x="285" y="9"/>
                </a:cubicBezTo>
                <a:close/>
                <a:moveTo>
                  <a:pt x="209" y="27"/>
                </a:moveTo>
                <a:cubicBezTo>
                  <a:pt x="185" y="35"/>
                  <a:pt x="166" y="42"/>
                  <a:pt x="145" y="54"/>
                </a:cubicBezTo>
                <a:cubicBezTo>
                  <a:pt x="128" y="64"/>
                  <a:pt x="114" y="72"/>
                  <a:pt x="103" y="85"/>
                </a:cubicBezTo>
                <a:cubicBezTo>
                  <a:pt x="100" y="88"/>
                  <a:pt x="96" y="91"/>
                  <a:pt x="96" y="95"/>
                </a:cubicBezTo>
                <a:cubicBezTo>
                  <a:pt x="105" y="89"/>
                  <a:pt x="113" y="83"/>
                  <a:pt x="121" y="77"/>
                </a:cubicBezTo>
                <a:cubicBezTo>
                  <a:pt x="129" y="72"/>
                  <a:pt x="138" y="70"/>
                  <a:pt x="146" y="65"/>
                </a:cubicBezTo>
                <a:cubicBezTo>
                  <a:pt x="151" y="61"/>
                  <a:pt x="155" y="57"/>
                  <a:pt x="160" y="53"/>
                </a:cubicBezTo>
                <a:cubicBezTo>
                  <a:pt x="176" y="42"/>
                  <a:pt x="193" y="33"/>
                  <a:pt x="215" y="28"/>
                </a:cubicBezTo>
                <a:cubicBezTo>
                  <a:pt x="213" y="26"/>
                  <a:pt x="210" y="27"/>
                  <a:pt x="209" y="27"/>
                </a:cubicBezTo>
                <a:close/>
                <a:moveTo>
                  <a:pt x="194" y="39"/>
                </a:moveTo>
                <a:cubicBezTo>
                  <a:pt x="210" y="36"/>
                  <a:pt x="226" y="29"/>
                  <a:pt x="243" y="25"/>
                </a:cubicBezTo>
                <a:cubicBezTo>
                  <a:pt x="224" y="28"/>
                  <a:pt x="209" y="31"/>
                  <a:pt x="194" y="39"/>
                </a:cubicBezTo>
                <a:close/>
                <a:moveTo>
                  <a:pt x="209" y="40"/>
                </a:moveTo>
                <a:cubicBezTo>
                  <a:pt x="230" y="41"/>
                  <a:pt x="249" y="31"/>
                  <a:pt x="272" y="27"/>
                </a:cubicBezTo>
                <a:cubicBezTo>
                  <a:pt x="250" y="27"/>
                  <a:pt x="227" y="32"/>
                  <a:pt x="209" y="40"/>
                </a:cubicBezTo>
                <a:close/>
                <a:moveTo>
                  <a:pt x="130" y="58"/>
                </a:moveTo>
                <a:cubicBezTo>
                  <a:pt x="142" y="51"/>
                  <a:pt x="154" y="45"/>
                  <a:pt x="167" y="38"/>
                </a:cubicBezTo>
                <a:cubicBezTo>
                  <a:pt x="152" y="43"/>
                  <a:pt x="140" y="50"/>
                  <a:pt x="130" y="58"/>
                </a:cubicBezTo>
                <a:close/>
                <a:moveTo>
                  <a:pt x="322" y="33"/>
                </a:moveTo>
                <a:cubicBezTo>
                  <a:pt x="307" y="32"/>
                  <a:pt x="293" y="32"/>
                  <a:pt x="281" y="34"/>
                </a:cubicBezTo>
                <a:cubicBezTo>
                  <a:pt x="315" y="34"/>
                  <a:pt x="347" y="43"/>
                  <a:pt x="373" y="52"/>
                </a:cubicBezTo>
                <a:cubicBezTo>
                  <a:pt x="359" y="44"/>
                  <a:pt x="341" y="35"/>
                  <a:pt x="322" y="33"/>
                </a:cubicBezTo>
                <a:close/>
                <a:moveTo>
                  <a:pt x="163" y="56"/>
                </a:moveTo>
                <a:cubicBezTo>
                  <a:pt x="172" y="53"/>
                  <a:pt x="179" y="48"/>
                  <a:pt x="188" y="43"/>
                </a:cubicBezTo>
                <a:cubicBezTo>
                  <a:pt x="177" y="45"/>
                  <a:pt x="169" y="50"/>
                  <a:pt x="163" y="56"/>
                </a:cubicBezTo>
                <a:close/>
                <a:moveTo>
                  <a:pt x="204" y="42"/>
                </a:moveTo>
                <a:cubicBezTo>
                  <a:pt x="201" y="42"/>
                  <a:pt x="196" y="43"/>
                  <a:pt x="194" y="46"/>
                </a:cubicBezTo>
                <a:cubicBezTo>
                  <a:pt x="198" y="44"/>
                  <a:pt x="205" y="44"/>
                  <a:pt x="204" y="42"/>
                </a:cubicBezTo>
                <a:close/>
                <a:moveTo>
                  <a:pt x="277" y="39"/>
                </a:moveTo>
                <a:cubicBezTo>
                  <a:pt x="291" y="42"/>
                  <a:pt x="309" y="44"/>
                  <a:pt x="322" y="42"/>
                </a:cubicBezTo>
                <a:cubicBezTo>
                  <a:pt x="310" y="40"/>
                  <a:pt x="290" y="36"/>
                  <a:pt x="277" y="39"/>
                </a:cubicBezTo>
                <a:close/>
                <a:moveTo>
                  <a:pt x="218" y="50"/>
                </a:moveTo>
                <a:cubicBezTo>
                  <a:pt x="242" y="45"/>
                  <a:pt x="262" y="47"/>
                  <a:pt x="286" y="42"/>
                </a:cubicBezTo>
                <a:cubicBezTo>
                  <a:pt x="264" y="38"/>
                  <a:pt x="236" y="40"/>
                  <a:pt x="218" y="50"/>
                </a:cubicBezTo>
                <a:close/>
                <a:moveTo>
                  <a:pt x="201" y="49"/>
                </a:moveTo>
                <a:cubicBezTo>
                  <a:pt x="200" y="48"/>
                  <a:pt x="200" y="47"/>
                  <a:pt x="199" y="48"/>
                </a:cubicBezTo>
                <a:cubicBezTo>
                  <a:pt x="178" y="54"/>
                  <a:pt x="159" y="62"/>
                  <a:pt x="146" y="76"/>
                </a:cubicBezTo>
                <a:cubicBezTo>
                  <a:pt x="165" y="70"/>
                  <a:pt x="180" y="55"/>
                  <a:pt x="201" y="49"/>
                </a:cubicBezTo>
                <a:close/>
                <a:moveTo>
                  <a:pt x="53" y="120"/>
                </a:moveTo>
                <a:cubicBezTo>
                  <a:pt x="42" y="141"/>
                  <a:pt x="28" y="159"/>
                  <a:pt x="22" y="183"/>
                </a:cubicBezTo>
                <a:cubicBezTo>
                  <a:pt x="32" y="160"/>
                  <a:pt x="46" y="142"/>
                  <a:pt x="61" y="125"/>
                </a:cubicBezTo>
                <a:cubicBezTo>
                  <a:pt x="65" y="122"/>
                  <a:pt x="69" y="119"/>
                  <a:pt x="73" y="115"/>
                </a:cubicBezTo>
                <a:cubicBezTo>
                  <a:pt x="75" y="112"/>
                  <a:pt x="76" y="108"/>
                  <a:pt x="79" y="105"/>
                </a:cubicBezTo>
                <a:cubicBezTo>
                  <a:pt x="92" y="86"/>
                  <a:pt x="112" y="71"/>
                  <a:pt x="129" y="56"/>
                </a:cubicBezTo>
                <a:cubicBezTo>
                  <a:pt x="129" y="55"/>
                  <a:pt x="130" y="54"/>
                  <a:pt x="128" y="54"/>
                </a:cubicBezTo>
                <a:cubicBezTo>
                  <a:pt x="96" y="70"/>
                  <a:pt x="73" y="93"/>
                  <a:pt x="53" y="120"/>
                </a:cubicBezTo>
                <a:close/>
                <a:moveTo>
                  <a:pt x="510" y="181"/>
                </a:moveTo>
                <a:cubicBezTo>
                  <a:pt x="510" y="168"/>
                  <a:pt x="505" y="153"/>
                  <a:pt x="498" y="140"/>
                </a:cubicBezTo>
                <a:cubicBezTo>
                  <a:pt x="497" y="138"/>
                  <a:pt x="498" y="139"/>
                  <a:pt x="498" y="137"/>
                </a:cubicBezTo>
                <a:cubicBezTo>
                  <a:pt x="493" y="130"/>
                  <a:pt x="489" y="125"/>
                  <a:pt x="487" y="118"/>
                </a:cubicBezTo>
                <a:cubicBezTo>
                  <a:pt x="481" y="112"/>
                  <a:pt x="478" y="106"/>
                  <a:pt x="473" y="100"/>
                </a:cubicBezTo>
                <a:cubicBezTo>
                  <a:pt x="461" y="87"/>
                  <a:pt x="449" y="75"/>
                  <a:pt x="436" y="65"/>
                </a:cubicBezTo>
                <a:cubicBezTo>
                  <a:pt x="417" y="55"/>
                  <a:pt x="399" y="46"/>
                  <a:pt x="376" y="39"/>
                </a:cubicBezTo>
                <a:cubicBezTo>
                  <a:pt x="375" y="39"/>
                  <a:pt x="375" y="39"/>
                  <a:pt x="375" y="39"/>
                </a:cubicBezTo>
                <a:cubicBezTo>
                  <a:pt x="429" y="77"/>
                  <a:pt x="482" y="114"/>
                  <a:pt x="510" y="181"/>
                </a:cubicBezTo>
                <a:close/>
                <a:moveTo>
                  <a:pt x="284" y="48"/>
                </a:moveTo>
                <a:cubicBezTo>
                  <a:pt x="291" y="49"/>
                  <a:pt x="300" y="50"/>
                  <a:pt x="309" y="48"/>
                </a:cubicBezTo>
                <a:cubicBezTo>
                  <a:pt x="302" y="46"/>
                  <a:pt x="290" y="46"/>
                  <a:pt x="284" y="48"/>
                </a:cubicBezTo>
                <a:close/>
                <a:moveTo>
                  <a:pt x="230" y="56"/>
                </a:moveTo>
                <a:cubicBezTo>
                  <a:pt x="228" y="57"/>
                  <a:pt x="225" y="56"/>
                  <a:pt x="225" y="58"/>
                </a:cubicBezTo>
                <a:cubicBezTo>
                  <a:pt x="238" y="54"/>
                  <a:pt x="257" y="55"/>
                  <a:pt x="270" y="51"/>
                </a:cubicBezTo>
                <a:cubicBezTo>
                  <a:pt x="257" y="48"/>
                  <a:pt x="239" y="53"/>
                  <a:pt x="230" y="56"/>
                </a:cubicBezTo>
                <a:close/>
                <a:moveTo>
                  <a:pt x="334" y="53"/>
                </a:moveTo>
                <a:cubicBezTo>
                  <a:pt x="350" y="56"/>
                  <a:pt x="365" y="61"/>
                  <a:pt x="378" y="69"/>
                </a:cubicBezTo>
                <a:cubicBezTo>
                  <a:pt x="387" y="75"/>
                  <a:pt x="393" y="82"/>
                  <a:pt x="402" y="88"/>
                </a:cubicBezTo>
                <a:cubicBezTo>
                  <a:pt x="405" y="90"/>
                  <a:pt x="409" y="92"/>
                  <a:pt x="413" y="94"/>
                </a:cubicBezTo>
                <a:cubicBezTo>
                  <a:pt x="425" y="101"/>
                  <a:pt x="435" y="108"/>
                  <a:pt x="446" y="116"/>
                </a:cubicBezTo>
                <a:cubicBezTo>
                  <a:pt x="415" y="75"/>
                  <a:pt x="371" y="44"/>
                  <a:pt x="311" y="47"/>
                </a:cubicBezTo>
                <a:cubicBezTo>
                  <a:pt x="317" y="50"/>
                  <a:pt x="326" y="51"/>
                  <a:pt x="334" y="53"/>
                </a:cubicBezTo>
                <a:close/>
                <a:moveTo>
                  <a:pt x="189" y="64"/>
                </a:moveTo>
                <a:cubicBezTo>
                  <a:pt x="201" y="63"/>
                  <a:pt x="210" y="58"/>
                  <a:pt x="219" y="54"/>
                </a:cubicBezTo>
                <a:cubicBezTo>
                  <a:pt x="207" y="56"/>
                  <a:pt x="196" y="58"/>
                  <a:pt x="189" y="64"/>
                </a:cubicBezTo>
                <a:close/>
                <a:moveTo>
                  <a:pt x="432" y="58"/>
                </a:moveTo>
                <a:cubicBezTo>
                  <a:pt x="441" y="64"/>
                  <a:pt x="448" y="71"/>
                  <a:pt x="456" y="76"/>
                </a:cubicBezTo>
                <a:cubicBezTo>
                  <a:pt x="478" y="99"/>
                  <a:pt x="498" y="123"/>
                  <a:pt x="509" y="157"/>
                </a:cubicBezTo>
                <a:cubicBezTo>
                  <a:pt x="514" y="174"/>
                  <a:pt x="515" y="193"/>
                  <a:pt x="521" y="211"/>
                </a:cubicBezTo>
                <a:cubicBezTo>
                  <a:pt x="526" y="229"/>
                  <a:pt x="531" y="248"/>
                  <a:pt x="532" y="267"/>
                </a:cubicBezTo>
                <a:cubicBezTo>
                  <a:pt x="544" y="245"/>
                  <a:pt x="546" y="219"/>
                  <a:pt x="543" y="189"/>
                </a:cubicBezTo>
                <a:cubicBezTo>
                  <a:pt x="541" y="179"/>
                  <a:pt x="537" y="172"/>
                  <a:pt x="534" y="163"/>
                </a:cubicBezTo>
                <a:cubicBezTo>
                  <a:pt x="532" y="155"/>
                  <a:pt x="530" y="152"/>
                  <a:pt x="527" y="145"/>
                </a:cubicBezTo>
                <a:cubicBezTo>
                  <a:pt x="525" y="141"/>
                  <a:pt x="524" y="137"/>
                  <a:pt x="522" y="134"/>
                </a:cubicBezTo>
                <a:cubicBezTo>
                  <a:pt x="513" y="120"/>
                  <a:pt x="504" y="107"/>
                  <a:pt x="493" y="96"/>
                </a:cubicBezTo>
                <a:cubicBezTo>
                  <a:pt x="488" y="90"/>
                  <a:pt x="483" y="84"/>
                  <a:pt x="477" y="80"/>
                </a:cubicBezTo>
                <a:cubicBezTo>
                  <a:pt x="458" y="65"/>
                  <a:pt x="426" y="49"/>
                  <a:pt x="404" y="44"/>
                </a:cubicBezTo>
                <a:cubicBezTo>
                  <a:pt x="412" y="50"/>
                  <a:pt x="423" y="53"/>
                  <a:pt x="432" y="58"/>
                </a:cubicBezTo>
                <a:close/>
                <a:moveTo>
                  <a:pt x="288" y="54"/>
                </a:moveTo>
                <a:cubicBezTo>
                  <a:pt x="289" y="54"/>
                  <a:pt x="289" y="55"/>
                  <a:pt x="291" y="55"/>
                </a:cubicBezTo>
                <a:cubicBezTo>
                  <a:pt x="291" y="52"/>
                  <a:pt x="286" y="54"/>
                  <a:pt x="288" y="54"/>
                </a:cubicBezTo>
                <a:close/>
                <a:moveTo>
                  <a:pt x="334" y="57"/>
                </a:moveTo>
                <a:cubicBezTo>
                  <a:pt x="331" y="60"/>
                  <a:pt x="325" y="52"/>
                  <a:pt x="319" y="55"/>
                </a:cubicBezTo>
                <a:cubicBezTo>
                  <a:pt x="325" y="56"/>
                  <a:pt x="332" y="60"/>
                  <a:pt x="338" y="60"/>
                </a:cubicBezTo>
                <a:cubicBezTo>
                  <a:pt x="337" y="59"/>
                  <a:pt x="334" y="60"/>
                  <a:pt x="334" y="58"/>
                </a:cubicBezTo>
                <a:cubicBezTo>
                  <a:pt x="339" y="58"/>
                  <a:pt x="342" y="60"/>
                  <a:pt x="344" y="63"/>
                </a:cubicBezTo>
                <a:cubicBezTo>
                  <a:pt x="357" y="68"/>
                  <a:pt x="370" y="73"/>
                  <a:pt x="382" y="78"/>
                </a:cubicBezTo>
                <a:cubicBezTo>
                  <a:pt x="370" y="67"/>
                  <a:pt x="353" y="61"/>
                  <a:pt x="334" y="57"/>
                </a:cubicBezTo>
                <a:close/>
                <a:moveTo>
                  <a:pt x="263" y="64"/>
                </a:moveTo>
                <a:cubicBezTo>
                  <a:pt x="256" y="64"/>
                  <a:pt x="249" y="62"/>
                  <a:pt x="243" y="63"/>
                </a:cubicBezTo>
                <a:cubicBezTo>
                  <a:pt x="235" y="64"/>
                  <a:pt x="229" y="68"/>
                  <a:pt x="223" y="70"/>
                </a:cubicBezTo>
                <a:cubicBezTo>
                  <a:pt x="184" y="85"/>
                  <a:pt x="148" y="108"/>
                  <a:pt x="124" y="133"/>
                </a:cubicBezTo>
                <a:cubicBezTo>
                  <a:pt x="117" y="149"/>
                  <a:pt x="106" y="168"/>
                  <a:pt x="102" y="189"/>
                </a:cubicBezTo>
                <a:cubicBezTo>
                  <a:pt x="102" y="194"/>
                  <a:pt x="102" y="200"/>
                  <a:pt x="101" y="206"/>
                </a:cubicBezTo>
                <a:cubicBezTo>
                  <a:pt x="101" y="212"/>
                  <a:pt x="100" y="219"/>
                  <a:pt x="101" y="225"/>
                </a:cubicBezTo>
                <a:cubicBezTo>
                  <a:pt x="102" y="232"/>
                  <a:pt x="107" y="241"/>
                  <a:pt x="111" y="249"/>
                </a:cubicBezTo>
                <a:cubicBezTo>
                  <a:pt x="115" y="257"/>
                  <a:pt x="119" y="266"/>
                  <a:pt x="124" y="271"/>
                </a:cubicBezTo>
                <a:cubicBezTo>
                  <a:pt x="113" y="248"/>
                  <a:pt x="106" y="213"/>
                  <a:pt x="107" y="184"/>
                </a:cubicBezTo>
                <a:cubicBezTo>
                  <a:pt x="110" y="176"/>
                  <a:pt x="112" y="167"/>
                  <a:pt x="115" y="160"/>
                </a:cubicBezTo>
                <a:cubicBezTo>
                  <a:pt x="120" y="150"/>
                  <a:pt x="125" y="143"/>
                  <a:pt x="130" y="135"/>
                </a:cubicBezTo>
                <a:cubicBezTo>
                  <a:pt x="134" y="133"/>
                  <a:pt x="137" y="129"/>
                  <a:pt x="140" y="125"/>
                </a:cubicBezTo>
                <a:cubicBezTo>
                  <a:pt x="151" y="115"/>
                  <a:pt x="163" y="107"/>
                  <a:pt x="177" y="100"/>
                </a:cubicBezTo>
                <a:cubicBezTo>
                  <a:pt x="218" y="78"/>
                  <a:pt x="277" y="73"/>
                  <a:pt x="322" y="74"/>
                </a:cubicBezTo>
                <a:cubicBezTo>
                  <a:pt x="305" y="66"/>
                  <a:pt x="281" y="65"/>
                  <a:pt x="263" y="64"/>
                </a:cubicBezTo>
                <a:close/>
                <a:moveTo>
                  <a:pt x="131" y="83"/>
                </a:moveTo>
                <a:cubicBezTo>
                  <a:pt x="136" y="81"/>
                  <a:pt x="139" y="79"/>
                  <a:pt x="141" y="76"/>
                </a:cubicBezTo>
                <a:cubicBezTo>
                  <a:pt x="143" y="74"/>
                  <a:pt x="146" y="71"/>
                  <a:pt x="144" y="70"/>
                </a:cubicBezTo>
                <a:cubicBezTo>
                  <a:pt x="140" y="75"/>
                  <a:pt x="135" y="78"/>
                  <a:pt x="131" y="83"/>
                </a:cubicBezTo>
                <a:close/>
                <a:moveTo>
                  <a:pt x="131" y="121"/>
                </a:moveTo>
                <a:cubicBezTo>
                  <a:pt x="134" y="120"/>
                  <a:pt x="135" y="119"/>
                  <a:pt x="136" y="117"/>
                </a:cubicBezTo>
                <a:cubicBezTo>
                  <a:pt x="159" y="97"/>
                  <a:pt x="186" y="82"/>
                  <a:pt x="215" y="68"/>
                </a:cubicBezTo>
                <a:cubicBezTo>
                  <a:pt x="177" y="77"/>
                  <a:pt x="149" y="93"/>
                  <a:pt x="131" y="121"/>
                </a:cubicBezTo>
                <a:close/>
                <a:moveTo>
                  <a:pt x="84" y="110"/>
                </a:moveTo>
                <a:cubicBezTo>
                  <a:pt x="77" y="127"/>
                  <a:pt x="61" y="142"/>
                  <a:pt x="64" y="163"/>
                </a:cubicBezTo>
                <a:cubicBezTo>
                  <a:pt x="77" y="136"/>
                  <a:pt x="89" y="109"/>
                  <a:pt x="116" y="93"/>
                </a:cubicBezTo>
                <a:cubicBezTo>
                  <a:pt x="121" y="88"/>
                  <a:pt x="126" y="83"/>
                  <a:pt x="131" y="78"/>
                </a:cubicBezTo>
                <a:cubicBezTo>
                  <a:pt x="131" y="77"/>
                  <a:pt x="131" y="77"/>
                  <a:pt x="130" y="77"/>
                </a:cubicBezTo>
                <a:cubicBezTo>
                  <a:pt x="114" y="87"/>
                  <a:pt x="97" y="98"/>
                  <a:pt x="84" y="110"/>
                </a:cubicBezTo>
                <a:close/>
                <a:moveTo>
                  <a:pt x="158" y="80"/>
                </a:moveTo>
                <a:cubicBezTo>
                  <a:pt x="160" y="81"/>
                  <a:pt x="164" y="78"/>
                  <a:pt x="165" y="76"/>
                </a:cubicBezTo>
                <a:cubicBezTo>
                  <a:pt x="162" y="77"/>
                  <a:pt x="160" y="78"/>
                  <a:pt x="158" y="80"/>
                </a:cubicBezTo>
                <a:close/>
                <a:moveTo>
                  <a:pt x="386" y="104"/>
                </a:moveTo>
                <a:cubicBezTo>
                  <a:pt x="377" y="97"/>
                  <a:pt x="367" y="91"/>
                  <a:pt x="357" y="86"/>
                </a:cubicBezTo>
                <a:cubicBezTo>
                  <a:pt x="344" y="80"/>
                  <a:pt x="336" y="77"/>
                  <a:pt x="320" y="77"/>
                </a:cubicBezTo>
                <a:cubicBezTo>
                  <a:pt x="292" y="77"/>
                  <a:pt x="268" y="79"/>
                  <a:pt x="242" y="83"/>
                </a:cubicBezTo>
                <a:cubicBezTo>
                  <a:pt x="236" y="84"/>
                  <a:pt x="230" y="86"/>
                  <a:pt x="224" y="87"/>
                </a:cubicBezTo>
                <a:cubicBezTo>
                  <a:pt x="212" y="90"/>
                  <a:pt x="202" y="93"/>
                  <a:pt x="191" y="96"/>
                </a:cubicBezTo>
                <a:cubicBezTo>
                  <a:pt x="161" y="110"/>
                  <a:pt x="135" y="129"/>
                  <a:pt x="121" y="156"/>
                </a:cubicBezTo>
                <a:cubicBezTo>
                  <a:pt x="118" y="161"/>
                  <a:pt x="115" y="169"/>
                  <a:pt x="114" y="175"/>
                </a:cubicBezTo>
                <a:cubicBezTo>
                  <a:pt x="114" y="178"/>
                  <a:pt x="115" y="180"/>
                  <a:pt x="115" y="183"/>
                </a:cubicBezTo>
                <a:cubicBezTo>
                  <a:pt x="114" y="186"/>
                  <a:pt x="112" y="189"/>
                  <a:pt x="112" y="192"/>
                </a:cubicBezTo>
                <a:cubicBezTo>
                  <a:pt x="109" y="220"/>
                  <a:pt x="119" y="252"/>
                  <a:pt x="130" y="275"/>
                </a:cubicBezTo>
                <a:cubicBezTo>
                  <a:pt x="137" y="289"/>
                  <a:pt x="146" y="299"/>
                  <a:pt x="157" y="308"/>
                </a:cubicBezTo>
                <a:cubicBezTo>
                  <a:pt x="186" y="333"/>
                  <a:pt x="216" y="353"/>
                  <a:pt x="261" y="359"/>
                </a:cubicBezTo>
                <a:cubicBezTo>
                  <a:pt x="299" y="363"/>
                  <a:pt x="331" y="359"/>
                  <a:pt x="367" y="351"/>
                </a:cubicBezTo>
                <a:cubicBezTo>
                  <a:pt x="375" y="349"/>
                  <a:pt x="384" y="348"/>
                  <a:pt x="389" y="345"/>
                </a:cubicBezTo>
                <a:cubicBezTo>
                  <a:pt x="397" y="341"/>
                  <a:pt x="404" y="330"/>
                  <a:pt x="410" y="322"/>
                </a:cubicBezTo>
                <a:cubicBezTo>
                  <a:pt x="435" y="284"/>
                  <a:pt x="444" y="234"/>
                  <a:pt x="434" y="179"/>
                </a:cubicBezTo>
                <a:cubicBezTo>
                  <a:pt x="424" y="149"/>
                  <a:pt x="408" y="122"/>
                  <a:pt x="386" y="104"/>
                </a:cubicBezTo>
                <a:close/>
                <a:moveTo>
                  <a:pt x="81" y="107"/>
                </a:moveTo>
                <a:cubicBezTo>
                  <a:pt x="86" y="105"/>
                  <a:pt x="90" y="97"/>
                  <a:pt x="90" y="96"/>
                </a:cubicBezTo>
                <a:cubicBezTo>
                  <a:pt x="87" y="99"/>
                  <a:pt x="83" y="102"/>
                  <a:pt x="81" y="107"/>
                </a:cubicBezTo>
                <a:close/>
                <a:moveTo>
                  <a:pt x="377" y="91"/>
                </a:moveTo>
                <a:cubicBezTo>
                  <a:pt x="372" y="86"/>
                  <a:pt x="364" y="81"/>
                  <a:pt x="358" y="82"/>
                </a:cubicBezTo>
                <a:cubicBezTo>
                  <a:pt x="364" y="85"/>
                  <a:pt x="371" y="88"/>
                  <a:pt x="377" y="91"/>
                </a:cubicBezTo>
                <a:close/>
                <a:moveTo>
                  <a:pt x="106" y="115"/>
                </a:moveTo>
                <a:cubicBezTo>
                  <a:pt x="111" y="113"/>
                  <a:pt x="115" y="108"/>
                  <a:pt x="115" y="105"/>
                </a:cubicBezTo>
                <a:cubicBezTo>
                  <a:pt x="112" y="108"/>
                  <a:pt x="108" y="110"/>
                  <a:pt x="106" y="115"/>
                </a:cubicBezTo>
                <a:close/>
                <a:moveTo>
                  <a:pt x="102" y="139"/>
                </a:moveTo>
                <a:cubicBezTo>
                  <a:pt x="106" y="134"/>
                  <a:pt x="109" y="129"/>
                  <a:pt x="114" y="124"/>
                </a:cubicBezTo>
                <a:cubicBezTo>
                  <a:pt x="120" y="117"/>
                  <a:pt x="128" y="112"/>
                  <a:pt x="132" y="105"/>
                </a:cubicBezTo>
                <a:cubicBezTo>
                  <a:pt x="119" y="114"/>
                  <a:pt x="107" y="125"/>
                  <a:pt x="102" y="139"/>
                </a:cubicBezTo>
                <a:close/>
                <a:moveTo>
                  <a:pt x="70" y="130"/>
                </a:moveTo>
                <a:cubicBezTo>
                  <a:pt x="71" y="125"/>
                  <a:pt x="77" y="120"/>
                  <a:pt x="77" y="116"/>
                </a:cubicBezTo>
                <a:cubicBezTo>
                  <a:pt x="73" y="119"/>
                  <a:pt x="70" y="125"/>
                  <a:pt x="70" y="130"/>
                </a:cubicBezTo>
                <a:close/>
                <a:moveTo>
                  <a:pt x="76" y="152"/>
                </a:moveTo>
                <a:cubicBezTo>
                  <a:pt x="84" y="141"/>
                  <a:pt x="91" y="127"/>
                  <a:pt x="97" y="117"/>
                </a:cubicBezTo>
                <a:cubicBezTo>
                  <a:pt x="89" y="127"/>
                  <a:pt x="79" y="139"/>
                  <a:pt x="76" y="152"/>
                </a:cubicBezTo>
                <a:close/>
                <a:moveTo>
                  <a:pt x="24" y="192"/>
                </a:moveTo>
                <a:cubicBezTo>
                  <a:pt x="23" y="194"/>
                  <a:pt x="25" y="194"/>
                  <a:pt x="25" y="197"/>
                </a:cubicBezTo>
                <a:cubicBezTo>
                  <a:pt x="21" y="203"/>
                  <a:pt x="19" y="212"/>
                  <a:pt x="19" y="220"/>
                </a:cubicBezTo>
                <a:cubicBezTo>
                  <a:pt x="19" y="250"/>
                  <a:pt x="34" y="283"/>
                  <a:pt x="48" y="302"/>
                </a:cubicBezTo>
                <a:cubicBezTo>
                  <a:pt x="45" y="287"/>
                  <a:pt x="41" y="273"/>
                  <a:pt x="41" y="256"/>
                </a:cubicBezTo>
                <a:cubicBezTo>
                  <a:pt x="41" y="246"/>
                  <a:pt x="43" y="236"/>
                  <a:pt x="44" y="227"/>
                </a:cubicBezTo>
                <a:cubicBezTo>
                  <a:pt x="44" y="219"/>
                  <a:pt x="44" y="211"/>
                  <a:pt x="45" y="204"/>
                </a:cubicBezTo>
                <a:cubicBezTo>
                  <a:pt x="47" y="182"/>
                  <a:pt x="54" y="161"/>
                  <a:pt x="63" y="145"/>
                </a:cubicBezTo>
                <a:cubicBezTo>
                  <a:pt x="62" y="139"/>
                  <a:pt x="67" y="131"/>
                  <a:pt x="67" y="126"/>
                </a:cubicBezTo>
                <a:cubicBezTo>
                  <a:pt x="48" y="144"/>
                  <a:pt x="33" y="165"/>
                  <a:pt x="24" y="192"/>
                </a:cubicBezTo>
                <a:close/>
                <a:moveTo>
                  <a:pt x="115" y="138"/>
                </a:moveTo>
                <a:cubicBezTo>
                  <a:pt x="118" y="133"/>
                  <a:pt x="123" y="127"/>
                  <a:pt x="124" y="122"/>
                </a:cubicBezTo>
                <a:cubicBezTo>
                  <a:pt x="121" y="127"/>
                  <a:pt x="116" y="133"/>
                  <a:pt x="115" y="138"/>
                </a:cubicBezTo>
                <a:close/>
                <a:moveTo>
                  <a:pt x="431" y="129"/>
                </a:moveTo>
                <a:cubicBezTo>
                  <a:pt x="426" y="118"/>
                  <a:pt x="416" y="107"/>
                  <a:pt x="404" y="101"/>
                </a:cubicBezTo>
                <a:cubicBezTo>
                  <a:pt x="412" y="111"/>
                  <a:pt x="420" y="122"/>
                  <a:pt x="431" y="129"/>
                </a:cubicBezTo>
                <a:close/>
                <a:moveTo>
                  <a:pt x="508" y="213"/>
                </a:moveTo>
                <a:cubicBezTo>
                  <a:pt x="507" y="201"/>
                  <a:pt x="503" y="189"/>
                  <a:pt x="501" y="178"/>
                </a:cubicBezTo>
                <a:cubicBezTo>
                  <a:pt x="500" y="177"/>
                  <a:pt x="500" y="176"/>
                  <a:pt x="499" y="175"/>
                </a:cubicBezTo>
                <a:cubicBezTo>
                  <a:pt x="498" y="164"/>
                  <a:pt x="491" y="159"/>
                  <a:pt x="489" y="149"/>
                </a:cubicBezTo>
                <a:cubicBezTo>
                  <a:pt x="486" y="148"/>
                  <a:pt x="484" y="145"/>
                  <a:pt x="483" y="141"/>
                </a:cubicBezTo>
                <a:cubicBezTo>
                  <a:pt x="472" y="128"/>
                  <a:pt x="460" y="111"/>
                  <a:pt x="446" y="100"/>
                </a:cubicBezTo>
                <a:cubicBezTo>
                  <a:pt x="472" y="131"/>
                  <a:pt x="496" y="167"/>
                  <a:pt x="508" y="213"/>
                </a:cubicBezTo>
                <a:close/>
                <a:moveTo>
                  <a:pt x="91" y="145"/>
                </a:moveTo>
                <a:cubicBezTo>
                  <a:pt x="91" y="144"/>
                  <a:pt x="93" y="144"/>
                  <a:pt x="93" y="143"/>
                </a:cubicBezTo>
                <a:cubicBezTo>
                  <a:pt x="93" y="138"/>
                  <a:pt x="99" y="136"/>
                  <a:pt x="98" y="132"/>
                </a:cubicBezTo>
                <a:cubicBezTo>
                  <a:pt x="95" y="135"/>
                  <a:pt x="90" y="140"/>
                  <a:pt x="91" y="145"/>
                </a:cubicBezTo>
                <a:close/>
                <a:moveTo>
                  <a:pt x="463" y="146"/>
                </a:moveTo>
                <a:cubicBezTo>
                  <a:pt x="455" y="134"/>
                  <a:pt x="445" y="126"/>
                  <a:pt x="435" y="116"/>
                </a:cubicBezTo>
                <a:cubicBezTo>
                  <a:pt x="433" y="116"/>
                  <a:pt x="430" y="111"/>
                  <a:pt x="429" y="113"/>
                </a:cubicBezTo>
                <a:cubicBezTo>
                  <a:pt x="442" y="122"/>
                  <a:pt x="453" y="136"/>
                  <a:pt x="463" y="146"/>
                </a:cubicBezTo>
                <a:close/>
                <a:moveTo>
                  <a:pt x="83" y="234"/>
                </a:moveTo>
                <a:cubicBezTo>
                  <a:pt x="87" y="238"/>
                  <a:pt x="88" y="244"/>
                  <a:pt x="91" y="248"/>
                </a:cubicBezTo>
                <a:cubicBezTo>
                  <a:pt x="90" y="237"/>
                  <a:pt x="93" y="223"/>
                  <a:pt x="94" y="213"/>
                </a:cubicBezTo>
                <a:cubicBezTo>
                  <a:pt x="94" y="203"/>
                  <a:pt x="91" y="193"/>
                  <a:pt x="92" y="184"/>
                </a:cubicBezTo>
                <a:cubicBezTo>
                  <a:pt x="93" y="178"/>
                  <a:pt x="95" y="173"/>
                  <a:pt x="97" y="168"/>
                </a:cubicBezTo>
                <a:cubicBezTo>
                  <a:pt x="99" y="163"/>
                  <a:pt x="102" y="160"/>
                  <a:pt x="103" y="155"/>
                </a:cubicBezTo>
                <a:cubicBezTo>
                  <a:pt x="104" y="153"/>
                  <a:pt x="103" y="152"/>
                  <a:pt x="104" y="150"/>
                </a:cubicBezTo>
                <a:cubicBezTo>
                  <a:pt x="105" y="146"/>
                  <a:pt x="110" y="142"/>
                  <a:pt x="109" y="137"/>
                </a:cubicBezTo>
                <a:cubicBezTo>
                  <a:pt x="87" y="160"/>
                  <a:pt x="84" y="196"/>
                  <a:pt x="83" y="234"/>
                </a:cubicBezTo>
                <a:close/>
                <a:moveTo>
                  <a:pt x="442" y="213"/>
                </a:moveTo>
                <a:cubicBezTo>
                  <a:pt x="443" y="239"/>
                  <a:pt x="438" y="264"/>
                  <a:pt x="431" y="286"/>
                </a:cubicBezTo>
                <a:cubicBezTo>
                  <a:pt x="425" y="305"/>
                  <a:pt x="416" y="322"/>
                  <a:pt x="404" y="335"/>
                </a:cubicBezTo>
                <a:cubicBezTo>
                  <a:pt x="403" y="336"/>
                  <a:pt x="400" y="339"/>
                  <a:pt x="401" y="341"/>
                </a:cubicBezTo>
                <a:cubicBezTo>
                  <a:pt x="401" y="341"/>
                  <a:pt x="403" y="339"/>
                  <a:pt x="403" y="340"/>
                </a:cubicBezTo>
                <a:cubicBezTo>
                  <a:pt x="402" y="344"/>
                  <a:pt x="397" y="343"/>
                  <a:pt x="395" y="345"/>
                </a:cubicBezTo>
                <a:cubicBezTo>
                  <a:pt x="390" y="348"/>
                  <a:pt x="387" y="351"/>
                  <a:pt x="383" y="353"/>
                </a:cubicBezTo>
                <a:cubicBezTo>
                  <a:pt x="366" y="364"/>
                  <a:pt x="343" y="370"/>
                  <a:pt x="317" y="371"/>
                </a:cubicBezTo>
                <a:cubicBezTo>
                  <a:pt x="330" y="375"/>
                  <a:pt x="348" y="374"/>
                  <a:pt x="362" y="372"/>
                </a:cubicBezTo>
                <a:cubicBezTo>
                  <a:pt x="378" y="370"/>
                  <a:pt x="397" y="357"/>
                  <a:pt x="408" y="346"/>
                </a:cubicBezTo>
                <a:cubicBezTo>
                  <a:pt x="424" y="328"/>
                  <a:pt x="435" y="308"/>
                  <a:pt x="444" y="283"/>
                </a:cubicBezTo>
                <a:cubicBezTo>
                  <a:pt x="451" y="260"/>
                  <a:pt x="453" y="233"/>
                  <a:pt x="452" y="209"/>
                </a:cubicBezTo>
                <a:cubicBezTo>
                  <a:pt x="450" y="200"/>
                  <a:pt x="447" y="186"/>
                  <a:pt x="445" y="175"/>
                </a:cubicBezTo>
                <a:cubicBezTo>
                  <a:pt x="436" y="157"/>
                  <a:pt x="429" y="136"/>
                  <a:pt x="413" y="127"/>
                </a:cubicBezTo>
                <a:cubicBezTo>
                  <a:pt x="429" y="150"/>
                  <a:pt x="441" y="178"/>
                  <a:pt x="442" y="213"/>
                </a:cubicBezTo>
                <a:close/>
                <a:moveTo>
                  <a:pt x="459" y="157"/>
                </a:moveTo>
                <a:cubicBezTo>
                  <a:pt x="465" y="169"/>
                  <a:pt x="470" y="181"/>
                  <a:pt x="478" y="189"/>
                </a:cubicBezTo>
                <a:cubicBezTo>
                  <a:pt x="473" y="165"/>
                  <a:pt x="458" y="147"/>
                  <a:pt x="444" y="131"/>
                </a:cubicBezTo>
                <a:cubicBezTo>
                  <a:pt x="448" y="140"/>
                  <a:pt x="454" y="148"/>
                  <a:pt x="459" y="157"/>
                </a:cubicBezTo>
                <a:close/>
                <a:moveTo>
                  <a:pt x="48" y="207"/>
                </a:moveTo>
                <a:cubicBezTo>
                  <a:pt x="52" y="192"/>
                  <a:pt x="63" y="181"/>
                  <a:pt x="60" y="160"/>
                </a:cubicBezTo>
                <a:cubicBezTo>
                  <a:pt x="60" y="160"/>
                  <a:pt x="60" y="160"/>
                  <a:pt x="59" y="160"/>
                </a:cubicBezTo>
                <a:cubicBezTo>
                  <a:pt x="53" y="174"/>
                  <a:pt x="49" y="191"/>
                  <a:pt x="48" y="207"/>
                </a:cubicBezTo>
                <a:close/>
                <a:moveTo>
                  <a:pt x="105" y="163"/>
                </a:moveTo>
                <a:cubicBezTo>
                  <a:pt x="106" y="162"/>
                  <a:pt x="108" y="156"/>
                  <a:pt x="106" y="156"/>
                </a:cubicBezTo>
                <a:cubicBezTo>
                  <a:pt x="106" y="158"/>
                  <a:pt x="103" y="161"/>
                  <a:pt x="105" y="163"/>
                </a:cubicBezTo>
                <a:close/>
                <a:moveTo>
                  <a:pt x="442" y="150"/>
                </a:moveTo>
                <a:cubicBezTo>
                  <a:pt x="444" y="145"/>
                  <a:pt x="435" y="138"/>
                  <a:pt x="432" y="137"/>
                </a:cubicBezTo>
                <a:cubicBezTo>
                  <a:pt x="436" y="140"/>
                  <a:pt x="438" y="147"/>
                  <a:pt x="442" y="150"/>
                </a:cubicBezTo>
                <a:close/>
                <a:moveTo>
                  <a:pt x="80" y="217"/>
                </a:moveTo>
                <a:cubicBezTo>
                  <a:pt x="81" y="203"/>
                  <a:pt x="84" y="189"/>
                  <a:pt x="84" y="177"/>
                </a:cubicBezTo>
                <a:cubicBezTo>
                  <a:pt x="81" y="188"/>
                  <a:pt x="72" y="203"/>
                  <a:pt x="80" y="217"/>
                </a:cubicBezTo>
                <a:close/>
                <a:moveTo>
                  <a:pt x="66" y="193"/>
                </a:moveTo>
                <a:cubicBezTo>
                  <a:pt x="67" y="195"/>
                  <a:pt x="67" y="199"/>
                  <a:pt x="69" y="200"/>
                </a:cubicBezTo>
                <a:cubicBezTo>
                  <a:pt x="70" y="192"/>
                  <a:pt x="74" y="187"/>
                  <a:pt x="72" y="179"/>
                </a:cubicBezTo>
                <a:cubicBezTo>
                  <a:pt x="70" y="184"/>
                  <a:pt x="67" y="188"/>
                  <a:pt x="66" y="193"/>
                </a:cubicBezTo>
                <a:close/>
                <a:moveTo>
                  <a:pt x="451" y="162"/>
                </a:moveTo>
                <a:cubicBezTo>
                  <a:pt x="448" y="161"/>
                  <a:pt x="448" y="155"/>
                  <a:pt x="445" y="156"/>
                </a:cubicBezTo>
                <a:cubicBezTo>
                  <a:pt x="447" y="157"/>
                  <a:pt x="449" y="165"/>
                  <a:pt x="451" y="162"/>
                </a:cubicBezTo>
                <a:close/>
                <a:moveTo>
                  <a:pt x="54" y="223"/>
                </a:moveTo>
                <a:cubicBezTo>
                  <a:pt x="56" y="218"/>
                  <a:pt x="55" y="213"/>
                  <a:pt x="57" y="207"/>
                </a:cubicBezTo>
                <a:cubicBezTo>
                  <a:pt x="58" y="205"/>
                  <a:pt x="60" y="203"/>
                  <a:pt x="60" y="201"/>
                </a:cubicBezTo>
                <a:cubicBezTo>
                  <a:pt x="61" y="200"/>
                  <a:pt x="60" y="199"/>
                  <a:pt x="60" y="199"/>
                </a:cubicBezTo>
                <a:cubicBezTo>
                  <a:pt x="60" y="195"/>
                  <a:pt x="64" y="191"/>
                  <a:pt x="61" y="186"/>
                </a:cubicBezTo>
                <a:cubicBezTo>
                  <a:pt x="58" y="197"/>
                  <a:pt x="53" y="212"/>
                  <a:pt x="54" y="223"/>
                </a:cubicBezTo>
                <a:close/>
                <a:moveTo>
                  <a:pt x="459" y="196"/>
                </a:moveTo>
                <a:cubicBezTo>
                  <a:pt x="456" y="185"/>
                  <a:pt x="452" y="175"/>
                  <a:pt x="447" y="169"/>
                </a:cubicBezTo>
                <a:cubicBezTo>
                  <a:pt x="451" y="177"/>
                  <a:pt x="454" y="188"/>
                  <a:pt x="459" y="196"/>
                </a:cubicBezTo>
                <a:close/>
                <a:moveTo>
                  <a:pt x="472" y="217"/>
                </a:moveTo>
                <a:cubicBezTo>
                  <a:pt x="471" y="200"/>
                  <a:pt x="466" y="189"/>
                  <a:pt x="462" y="173"/>
                </a:cubicBezTo>
                <a:cubicBezTo>
                  <a:pt x="459" y="173"/>
                  <a:pt x="461" y="170"/>
                  <a:pt x="458" y="170"/>
                </a:cubicBezTo>
                <a:cubicBezTo>
                  <a:pt x="462" y="186"/>
                  <a:pt x="467" y="201"/>
                  <a:pt x="472" y="217"/>
                </a:cubicBezTo>
                <a:close/>
                <a:moveTo>
                  <a:pt x="66" y="211"/>
                </a:moveTo>
                <a:cubicBezTo>
                  <a:pt x="67" y="210"/>
                  <a:pt x="67" y="206"/>
                  <a:pt x="65" y="205"/>
                </a:cubicBezTo>
                <a:cubicBezTo>
                  <a:pt x="66" y="207"/>
                  <a:pt x="65" y="210"/>
                  <a:pt x="66" y="211"/>
                </a:cubicBezTo>
                <a:close/>
                <a:moveTo>
                  <a:pt x="490" y="183"/>
                </a:moveTo>
                <a:cubicBezTo>
                  <a:pt x="489" y="182"/>
                  <a:pt x="490" y="179"/>
                  <a:pt x="488" y="179"/>
                </a:cubicBezTo>
                <a:cubicBezTo>
                  <a:pt x="488" y="181"/>
                  <a:pt x="489" y="184"/>
                  <a:pt x="490" y="183"/>
                </a:cubicBezTo>
                <a:close/>
                <a:moveTo>
                  <a:pt x="102" y="382"/>
                </a:moveTo>
                <a:cubicBezTo>
                  <a:pt x="89" y="370"/>
                  <a:pt x="77" y="357"/>
                  <a:pt x="67" y="342"/>
                </a:cubicBezTo>
                <a:cubicBezTo>
                  <a:pt x="62" y="335"/>
                  <a:pt x="60" y="327"/>
                  <a:pt x="55" y="319"/>
                </a:cubicBezTo>
                <a:cubicBezTo>
                  <a:pt x="54" y="317"/>
                  <a:pt x="52" y="316"/>
                  <a:pt x="50" y="314"/>
                </a:cubicBezTo>
                <a:cubicBezTo>
                  <a:pt x="45" y="307"/>
                  <a:pt x="40" y="298"/>
                  <a:pt x="35" y="289"/>
                </a:cubicBezTo>
                <a:cubicBezTo>
                  <a:pt x="23" y="268"/>
                  <a:pt x="14" y="246"/>
                  <a:pt x="14" y="216"/>
                </a:cubicBezTo>
                <a:cubicBezTo>
                  <a:pt x="0" y="293"/>
                  <a:pt x="48" y="357"/>
                  <a:pt x="102" y="382"/>
                </a:cubicBezTo>
                <a:close/>
                <a:moveTo>
                  <a:pt x="501" y="230"/>
                </a:moveTo>
                <a:cubicBezTo>
                  <a:pt x="501" y="212"/>
                  <a:pt x="496" y="197"/>
                  <a:pt x="491" y="185"/>
                </a:cubicBezTo>
                <a:cubicBezTo>
                  <a:pt x="491" y="184"/>
                  <a:pt x="490" y="184"/>
                  <a:pt x="490" y="185"/>
                </a:cubicBezTo>
                <a:cubicBezTo>
                  <a:pt x="495" y="197"/>
                  <a:pt x="495" y="216"/>
                  <a:pt x="501" y="230"/>
                </a:cubicBezTo>
                <a:close/>
                <a:moveTo>
                  <a:pt x="78" y="229"/>
                </a:moveTo>
                <a:cubicBezTo>
                  <a:pt x="77" y="226"/>
                  <a:pt x="77" y="221"/>
                  <a:pt x="74" y="218"/>
                </a:cubicBezTo>
                <a:cubicBezTo>
                  <a:pt x="74" y="222"/>
                  <a:pt x="77" y="226"/>
                  <a:pt x="78" y="229"/>
                </a:cubicBezTo>
                <a:close/>
                <a:moveTo>
                  <a:pt x="456" y="224"/>
                </a:moveTo>
                <a:cubicBezTo>
                  <a:pt x="456" y="241"/>
                  <a:pt x="455" y="255"/>
                  <a:pt x="451" y="271"/>
                </a:cubicBezTo>
                <a:cubicBezTo>
                  <a:pt x="441" y="308"/>
                  <a:pt x="423" y="342"/>
                  <a:pt x="395" y="362"/>
                </a:cubicBezTo>
                <a:cubicBezTo>
                  <a:pt x="392" y="363"/>
                  <a:pt x="388" y="364"/>
                  <a:pt x="389" y="366"/>
                </a:cubicBezTo>
                <a:cubicBezTo>
                  <a:pt x="401" y="361"/>
                  <a:pt x="420" y="356"/>
                  <a:pt x="427" y="348"/>
                </a:cubicBezTo>
                <a:cubicBezTo>
                  <a:pt x="434" y="341"/>
                  <a:pt x="439" y="330"/>
                  <a:pt x="444" y="320"/>
                </a:cubicBezTo>
                <a:cubicBezTo>
                  <a:pt x="452" y="302"/>
                  <a:pt x="457" y="283"/>
                  <a:pt x="461" y="262"/>
                </a:cubicBezTo>
                <a:cubicBezTo>
                  <a:pt x="463" y="252"/>
                  <a:pt x="466" y="240"/>
                  <a:pt x="465" y="231"/>
                </a:cubicBezTo>
                <a:cubicBezTo>
                  <a:pt x="464" y="218"/>
                  <a:pt x="458" y="202"/>
                  <a:pt x="453" y="192"/>
                </a:cubicBezTo>
                <a:cubicBezTo>
                  <a:pt x="453" y="200"/>
                  <a:pt x="456" y="212"/>
                  <a:pt x="456" y="224"/>
                </a:cubicBezTo>
                <a:close/>
                <a:moveTo>
                  <a:pt x="68" y="265"/>
                </a:moveTo>
                <a:cubicBezTo>
                  <a:pt x="65" y="250"/>
                  <a:pt x="67" y="234"/>
                  <a:pt x="62" y="221"/>
                </a:cubicBezTo>
                <a:cubicBezTo>
                  <a:pt x="62" y="239"/>
                  <a:pt x="63" y="252"/>
                  <a:pt x="68" y="265"/>
                </a:cubicBezTo>
                <a:close/>
                <a:moveTo>
                  <a:pt x="48" y="228"/>
                </a:moveTo>
                <a:cubicBezTo>
                  <a:pt x="48" y="227"/>
                  <a:pt x="50" y="224"/>
                  <a:pt x="48" y="224"/>
                </a:cubicBezTo>
                <a:cubicBezTo>
                  <a:pt x="48" y="225"/>
                  <a:pt x="47" y="227"/>
                  <a:pt x="48" y="228"/>
                </a:cubicBezTo>
                <a:close/>
                <a:moveTo>
                  <a:pt x="481" y="283"/>
                </a:moveTo>
                <a:cubicBezTo>
                  <a:pt x="481" y="284"/>
                  <a:pt x="480" y="284"/>
                  <a:pt x="480" y="283"/>
                </a:cubicBezTo>
                <a:cubicBezTo>
                  <a:pt x="482" y="282"/>
                  <a:pt x="482" y="279"/>
                  <a:pt x="483" y="277"/>
                </a:cubicBezTo>
                <a:cubicBezTo>
                  <a:pt x="482" y="277"/>
                  <a:pt x="482" y="278"/>
                  <a:pt x="481" y="277"/>
                </a:cubicBezTo>
                <a:cubicBezTo>
                  <a:pt x="481" y="273"/>
                  <a:pt x="484" y="272"/>
                  <a:pt x="485" y="268"/>
                </a:cubicBezTo>
                <a:cubicBezTo>
                  <a:pt x="484" y="268"/>
                  <a:pt x="483" y="270"/>
                  <a:pt x="482" y="268"/>
                </a:cubicBezTo>
                <a:cubicBezTo>
                  <a:pt x="487" y="242"/>
                  <a:pt x="482" y="215"/>
                  <a:pt x="472" y="193"/>
                </a:cubicBezTo>
                <a:cubicBezTo>
                  <a:pt x="475" y="207"/>
                  <a:pt x="477" y="221"/>
                  <a:pt x="478" y="234"/>
                </a:cubicBezTo>
                <a:cubicBezTo>
                  <a:pt x="481" y="262"/>
                  <a:pt x="472" y="285"/>
                  <a:pt x="472" y="310"/>
                </a:cubicBezTo>
                <a:cubicBezTo>
                  <a:pt x="477" y="303"/>
                  <a:pt x="480" y="291"/>
                  <a:pt x="481" y="283"/>
                </a:cubicBezTo>
                <a:close/>
                <a:moveTo>
                  <a:pt x="79" y="310"/>
                </a:moveTo>
                <a:cubicBezTo>
                  <a:pt x="70" y="290"/>
                  <a:pt x="58" y="257"/>
                  <a:pt x="56" y="226"/>
                </a:cubicBezTo>
                <a:cubicBezTo>
                  <a:pt x="50" y="258"/>
                  <a:pt x="62" y="290"/>
                  <a:pt x="79" y="310"/>
                </a:cubicBezTo>
                <a:close/>
                <a:moveTo>
                  <a:pt x="482" y="209"/>
                </a:moveTo>
                <a:cubicBezTo>
                  <a:pt x="481" y="202"/>
                  <a:pt x="481" y="197"/>
                  <a:pt x="477" y="195"/>
                </a:cubicBezTo>
                <a:cubicBezTo>
                  <a:pt x="478" y="200"/>
                  <a:pt x="480" y="204"/>
                  <a:pt x="482" y="209"/>
                </a:cubicBezTo>
                <a:close/>
                <a:moveTo>
                  <a:pt x="95" y="256"/>
                </a:moveTo>
                <a:cubicBezTo>
                  <a:pt x="97" y="264"/>
                  <a:pt x="106" y="272"/>
                  <a:pt x="110" y="277"/>
                </a:cubicBezTo>
                <a:cubicBezTo>
                  <a:pt x="102" y="261"/>
                  <a:pt x="99" y="241"/>
                  <a:pt x="95" y="226"/>
                </a:cubicBezTo>
                <a:cubicBezTo>
                  <a:pt x="95" y="236"/>
                  <a:pt x="93" y="247"/>
                  <a:pt x="95" y="256"/>
                </a:cubicBezTo>
                <a:close/>
                <a:moveTo>
                  <a:pt x="461" y="204"/>
                </a:moveTo>
                <a:cubicBezTo>
                  <a:pt x="462" y="203"/>
                  <a:pt x="461" y="200"/>
                  <a:pt x="460" y="200"/>
                </a:cubicBezTo>
                <a:cubicBezTo>
                  <a:pt x="460" y="201"/>
                  <a:pt x="460" y="203"/>
                  <a:pt x="461" y="204"/>
                </a:cubicBezTo>
                <a:close/>
                <a:moveTo>
                  <a:pt x="84" y="263"/>
                </a:moveTo>
                <a:cubicBezTo>
                  <a:pt x="81" y="252"/>
                  <a:pt x="81" y="238"/>
                  <a:pt x="74" y="230"/>
                </a:cubicBezTo>
                <a:cubicBezTo>
                  <a:pt x="75" y="241"/>
                  <a:pt x="76" y="258"/>
                  <a:pt x="84" y="263"/>
                </a:cubicBezTo>
                <a:close/>
                <a:moveTo>
                  <a:pt x="46" y="274"/>
                </a:moveTo>
                <a:cubicBezTo>
                  <a:pt x="46" y="283"/>
                  <a:pt x="50" y="306"/>
                  <a:pt x="56" y="313"/>
                </a:cubicBezTo>
                <a:cubicBezTo>
                  <a:pt x="66" y="326"/>
                  <a:pt x="81" y="338"/>
                  <a:pt x="96" y="349"/>
                </a:cubicBezTo>
                <a:cubicBezTo>
                  <a:pt x="111" y="361"/>
                  <a:pt x="129" y="372"/>
                  <a:pt x="142" y="377"/>
                </a:cubicBezTo>
                <a:cubicBezTo>
                  <a:pt x="142" y="376"/>
                  <a:pt x="142" y="376"/>
                  <a:pt x="142" y="376"/>
                </a:cubicBezTo>
                <a:cubicBezTo>
                  <a:pt x="127" y="366"/>
                  <a:pt x="112" y="355"/>
                  <a:pt x="100" y="341"/>
                </a:cubicBezTo>
                <a:cubicBezTo>
                  <a:pt x="99" y="341"/>
                  <a:pt x="98" y="341"/>
                  <a:pt x="97" y="340"/>
                </a:cubicBezTo>
                <a:cubicBezTo>
                  <a:pt x="88" y="332"/>
                  <a:pt x="80" y="323"/>
                  <a:pt x="72" y="313"/>
                </a:cubicBezTo>
                <a:cubicBezTo>
                  <a:pt x="58" y="294"/>
                  <a:pt x="50" y="272"/>
                  <a:pt x="45" y="246"/>
                </a:cubicBezTo>
                <a:cubicBezTo>
                  <a:pt x="46" y="255"/>
                  <a:pt x="45" y="264"/>
                  <a:pt x="46" y="274"/>
                </a:cubicBezTo>
                <a:close/>
                <a:moveTo>
                  <a:pt x="509" y="218"/>
                </a:moveTo>
                <a:cubicBezTo>
                  <a:pt x="508" y="216"/>
                  <a:pt x="509" y="213"/>
                  <a:pt x="507" y="213"/>
                </a:cubicBezTo>
                <a:cubicBezTo>
                  <a:pt x="507" y="215"/>
                  <a:pt x="507" y="218"/>
                  <a:pt x="509" y="218"/>
                </a:cubicBezTo>
                <a:close/>
                <a:moveTo>
                  <a:pt x="517" y="241"/>
                </a:moveTo>
                <a:cubicBezTo>
                  <a:pt x="517" y="255"/>
                  <a:pt x="514" y="266"/>
                  <a:pt x="514" y="275"/>
                </a:cubicBezTo>
                <a:cubicBezTo>
                  <a:pt x="513" y="277"/>
                  <a:pt x="512" y="278"/>
                  <a:pt x="511" y="279"/>
                </a:cubicBezTo>
                <a:cubicBezTo>
                  <a:pt x="513" y="287"/>
                  <a:pt x="507" y="296"/>
                  <a:pt x="509" y="304"/>
                </a:cubicBezTo>
                <a:cubicBezTo>
                  <a:pt x="516" y="292"/>
                  <a:pt x="530" y="282"/>
                  <a:pt x="528" y="266"/>
                </a:cubicBezTo>
                <a:cubicBezTo>
                  <a:pt x="526" y="247"/>
                  <a:pt x="522" y="228"/>
                  <a:pt x="516" y="213"/>
                </a:cubicBezTo>
                <a:cubicBezTo>
                  <a:pt x="514" y="221"/>
                  <a:pt x="516" y="232"/>
                  <a:pt x="517" y="241"/>
                </a:cubicBezTo>
                <a:close/>
                <a:moveTo>
                  <a:pt x="124" y="297"/>
                </a:moveTo>
                <a:cubicBezTo>
                  <a:pt x="125" y="298"/>
                  <a:pt x="126" y="298"/>
                  <a:pt x="127" y="298"/>
                </a:cubicBezTo>
                <a:cubicBezTo>
                  <a:pt x="139" y="312"/>
                  <a:pt x="154" y="321"/>
                  <a:pt x="170" y="330"/>
                </a:cubicBezTo>
                <a:cubicBezTo>
                  <a:pt x="171" y="329"/>
                  <a:pt x="168" y="327"/>
                  <a:pt x="166" y="325"/>
                </a:cubicBezTo>
                <a:cubicBezTo>
                  <a:pt x="164" y="323"/>
                  <a:pt x="162" y="321"/>
                  <a:pt x="160" y="320"/>
                </a:cubicBezTo>
                <a:cubicBezTo>
                  <a:pt x="158" y="317"/>
                  <a:pt x="156" y="316"/>
                  <a:pt x="154" y="312"/>
                </a:cubicBezTo>
                <a:cubicBezTo>
                  <a:pt x="135" y="293"/>
                  <a:pt x="117" y="272"/>
                  <a:pt x="105" y="244"/>
                </a:cubicBezTo>
                <a:cubicBezTo>
                  <a:pt x="104" y="244"/>
                  <a:pt x="104" y="243"/>
                  <a:pt x="103" y="244"/>
                </a:cubicBezTo>
                <a:cubicBezTo>
                  <a:pt x="108" y="266"/>
                  <a:pt x="116" y="281"/>
                  <a:pt x="124" y="297"/>
                </a:cubicBezTo>
                <a:close/>
                <a:moveTo>
                  <a:pt x="472" y="255"/>
                </a:moveTo>
                <a:cubicBezTo>
                  <a:pt x="472" y="243"/>
                  <a:pt x="472" y="233"/>
                  <a:pt x="468" y="221"/>
                </a:cubicBezTo>
                <a:cubicBezTo>
                  <a:pt x="468" y="234"/>
                  <a:pt x="471" y="245"/>
                  <a:pt x="472" y="255"/>
                </a:cubicBezTo>
                <a:close/>
                <a:moveTo>
                  <a:pt x="97" y="281"/>
                </a:moveTo>
                <a:cubicBezTo>
                  <a:pt x="96" y="271"/>
                  <a:pt x="91" y="260"/>
                  <a:pt x="85" y="253"/>
                </a:cubicBezTo>
                <a:cubicBezTo>
                  <a:pt x="87" y="264"/>
                  <a:pt x="89" y="276"/>
                  <a:pt x="97" y="281"/>
                </a:cubicBezTo>
                <a:close/>
                <a:moveTo>
                  <a:pt x="508" y="250"/>
                </a:moveTo>
                <a:cubicBezTo>
                  <a:pt x="509" y="244"/>
                  <a:pt x="508" y="234"/>
                  <a:pt x="506" y="231"/>
                </a:cubicBezTo>
                <a:cubicBezTo>
                  <a:pt x="507" y="239"/>
                  <a:pt x="504" y="246"/>
                  <a:pt x="508" y="250"/>
                </a:cubicBezTo>
                <a:close/>
                <a:moveTo>
                  <a:pt x="467" y="342"/>
                </a:moveTo>
                <a:cubicBezTo>
                  <a:pt x="467" y="344"/>
                  <a:pt x="468" y="341"/>
                  <a:pt x="468" y="342"/>
                </a:cubicBezTo>
                <a:cubicBezTo>
                  <a:pt x="473" y="336"/>
                  <a:pt x="480" y="328"/>
                  <a:pt x="484" y="321"/>
                </a:cubicBezTo>
                <a:cubicBezTo>
                  <a:pt x="494" y="303"/>
                  <a:pt x="493" y="272"/>
                  <a:pt x="494" y="250"/>
                </a:cubicBezTo>
                <a:cubicBezTo>
                  <a:pt x="491" y="246"/>
                  <a:pt x="494" y="240"/>
                  <a:pt x="491" y="237"/>
                </a:cubicBezTo>
                <a:cubicBezTo>
                  <a:pt x="489" y="278"/>
                  <a:pt x="481" y="311"/>
                  <a:pt x="467" y="342"/>
                </a:cubicBezTo>
                <a:close/>
                <a:moveTo>
                  <a:pt x="81" y="278"/>
                </a:moveTo>
                <a:cubicBezTo>
                  <a:pt x="81" y="274"/>
                  <a:pt x="79" y="272"/>
                  <a:pt x="78" y="269"/>
                </a:cubicBezTo>
                <a:cubicBezTo>
                  <a:pt x="78" y="273"/>
                  <a:pt x="80" y="275"/>
                  <a:pt x="81" y="278"/>
                </a:cubicBezTo>
                <a:close/>
                <a:moveTo>
                  <a:pt x="87" y="279"/>
                </a:moveTo>
                <a:cubicBezTo>
                  <a:pt x="86" y="276"/>
                  <a:pt x="85" y="273"/>
                  <a:pt x="83" y="271"/>
                </a:cubicBezTo>
                <a:cubicBezTo>
                  <a:pt x="84" y="274"/>
                  <a:pt x="85" y="277"/>
                  <a:pt x="87" y="279"/>
                </a:cubicBezTo>
                <a:close/>
                <a:moveTo>
                  <a:pt x="105" y="291"/>
                </a:moveTo>
                <a:cubicBezTo>
                  <a:pt x="110" y="296"/>
                  <a:pt x="120" y="303"/>
                  <a:pt x="125" y="305"/>
                </a:cubicBezTo>
                <a:cubicBezTo>
                  <a:pt x="115" y="297"/>
                  <a:pt x="108" y="285"/>
                  <a:pt x="100" y="276"/>
                </a:cubicBezTo>
                <a:cubicBezTo>
                  <a:pt x="101" y="283"/>
                  <a:pt x="102" y="288"/>
                  <a:pt x="105" y="291"/>
                </a:cubicBezTo>
                <a:close/>
                <a:moveTo>
                  <a:pt x="470" y="293"/>
                </a:moveTo>
                <a:cubicBezTo>
                  <a:pt x="470" y="278"/>
                  <a:pt x="471" y="266"/>
                  <a:pt x="468" y="250"/>
                </a:cubicBezTo>
                <a:cubicBezTo>
                  <a:pt x="464" y="281"/>
                  <a:pt x="458" y="312"/>
                  <a:pt x="446" y="337"/>
                </a:cubicBezTo>
                <a:cubicBezTo>
                  <a:pt x="446" y="337"/>
                  <a:pt x="447" y="336"/>
                  <a:pt x="447" y="336"/>
                </a:cubicBezTo>
                <a:cubicBezTo>
                  <a:pt x="457" y="328"/>
                  <a:pt x="464" y="308"/>
                  <a:pt x="470" y="293"/>
                </a:cubicBezTo>
                <a:close/>
                <a:moveTo>
                  <a:pt x="121" y="338"/>
                </a:moveTo>
                <a:cubicBezTo>
                  <a:pt x="106" y="321"/>
                  <a:pt x="95" y="298"/>
                  <a:pt x="81" y="278"/>
                </a:cubicBezTo>
                <a:cubicBezTo>
                  <a:pt x="90" y="303"/>
                  <a:pt x="103" y="324"/>
                  <a:pt x="121" y="338"/>
                </a:cubicBezTo>
                <a:close/>
                <a:moveTo>
                  <a:pt x="110" y="311"/>
                </a:moveTo>
                <a:cubicBezTo>
                  <a:pt x="108" y="305"/>
                  <a:pt x="103" y="299"/>
                  <a:pt x="103" y="292"/>
                </a:cubicBezTo>
                <a:cubicBezTo>
                  <a:pt x="98" y="290"/>
                  <a:pt x="97" y="285"/>
                  <a:pt x="93" y="283"/>
                </a:cubicBezTo>
                <a:cubicBezTo>
                  <a:pt x="96" y="295"/>
                  <a:pt x="102" y="305"/>
                  <a:pt x="110" y="311"/>
                </a:cubicBezTo>
                <a:close/>
                <a:moveTo>
                  <a:pt x="473" y="262"/>
                </a:moveTo>
                <a:cubicBezTo>
                  <a:pt x="473" y="260"/>
                  <a:pt x="474" y="256"/>
                  <a:pt x="472" y="256"/>
                </a:cubicBezTo>
                <a:cubicBezTo>
                  <a:pt x="473" y="259"/>
                  <a:pt x="471" y="260"/>
                  <a:pt x="473" y="262"/>
                </a:cubicBezTo>
                <a:close/>
                <a:moveTo>
                  <a:pt x="98" y="327"/>
                </a:moveTo>
                <a:cubicBezTo>
                  <a:pt x="95" y="320"/>
                  <a:pt x="87" y="316"/>
                  <a:pt x="88" y="308"/>
                </a:cubicBezTo>
                <a:cubicBezTo>
                  <a:pt x="83" y="305"/>
                  <a:pt x="80" y="294"/>
                  <a:pt x="76" y="293"/>
                </a:cubicBezTo>
                <a:cubicBezTo>
                  <a:pt x="82" y="305"/>
                  <a:pt x="87" y="320"/>
                  <a:pt x="98" y="327"/>
                </a:cubicBezTo>
                <a:close/>
                <a:moveTo>
                  <a:pt x="144" y="339"/>
                </a:moveTo>
                <a:cubicBezTo>
                  <a:pt x="147" y="340"/>
                  <a:pt x="153" y="344"/>
                  <a:pt x="155" y="348"/>
                </a:cubicBezTo>
                <a:cubicBezTo>
                  <a:pt x="158" y="346"/>
                  <a:pt x="159" y="349"/>
                  <a:pt x="162" y="349"/>
                </a:cubicBezTo>
                <a:cubicBezTo>
                  <a:pt x="157" y="342"/>
                  <a:pt x="148" y="339"/>
                  <a:pt x="146" y="330"/>
                </a:cubicBezTo>
                <a:cubicBezTo>
                  <a:pt x="140" y="326"/>
                  <a:pt x="136" y="321"/>
                  <a:pt x="132" y="315"/>
                </a:cubicBezTo>
                <a:cubicBezTo>
                  <a:pt x="122" y="310"/>
                  <a:pt x="115" y="302"/>
                  <a:pt x="106" y="296"/>
                </a:cubicBezTo>
                <a:cubicBezTo>
                  <a:pt x="111" y="307"/>
                  <a:pt x="115" y="317"/>
                  <a:pt x="123" y="324"/>
                </a:cubicBezTo>
                <a:cubicBezTo>
                  <a:pt x="124" y="324"/>
                  <a:pt x="124" y="325"/>
                  <a:pt x="126" y="325"/>
                </a:cubicBezTo>
                <a:cubicBezTo>
                  <a:pt x="128" y="327"/>
                  <a:pt x="131" y="330"/>
                  <a:pt x="133" y="332"/>
                </a:cubicBezTo>
                <a:cubicBezTo>
                  <a:pt x="136" y="334"/>
                  <a:pt x="140" y="336"/>
                  <a:pt x="142" y="336"/>
                </a:cubicBezTo>
                <a:cubicBezTo>
                  <a:pt x="140" y="335"/>
                  <a:pt x="138" y="333"/>
                  <a:pt x="137" y="330"/>
                </a:cubicBezTo>
                <a:cubicBezTo>
                  <a:pt x="140" y="333"/>
                  <a:pt x="143" y="334"/>
                  <a:pt x="144" y="339"/>
                </a:cubicBezTo>
                <a:close/>
                <a:moveTo>
                  <a:pt x="497" y="286"/>
                </a:moveTo>
                <a:cubicBezTo>
                  <a:pt x="499" y="281"/>
                  <a:pt x="499" y="274"/>
                  <a:pt x="498" y="269"/>
                </a:cubicBezTo>
                <a:cubicBezTo>
                  <a:pt x="498" y="274"/>
                  <a:pt x="497" y="281"/>
                  <a:pt x="497" y="286"/>
                </a:cubicBezTo>
                <a:close/>
                <a:moveTo>
                  <a:pt x="503" y="290"/>
                </a:moveTo>
                <a:cubicBezTo>
                  <a:pt x="505" y="285"/>
                  <a:pt x="507" y="279"/>
                  <a:pt x="506" y="274"/>
                </a:cubicBezTo>
                <a:cubicBezTo>
                  <a:pt x="503" y="277"/>
                  <a:pt x="503" y="288"/>
                  <a:pt x="503" y="290"/>
                </a:cubicBezTo>
                <a:close/>
                <a:moveTo>
                  <a:pt x="528" y="286"/>
                </a:moveTo>
                <a:cubicBezTo>
                  <a:pt x="528" y="284"/>
                  <a:pt x="529" y="282"/>
                  <a:pt x="528" y="283"/>
                </a:cubicBezTo>
                <a:cubicBezTo>
                  <a:pt x="526" y="284"/>
                  <a:pt x="524" y="289"/>
                  <a:pt x="522" y="291"/>
                </a:cubicBezTo>
                <a:cubicBezTo>
                  <a:pt x="517" y="299"/>
                  <a:pt x="512" y="305"/>
                  <a:pt x="506" y="312"/>
                </a:cubicBezTo>
                <a:cubicBezTo>
                  <a:pt x="504" y="319"/>
                  <a:pt x="504" y="327"/>
                  <a:pt x="499" y="331"/>
                </a:cubicBezTo>
                <a:cubicBezTo>
                  <a:pt x="496" y="345"/>
                  <a:pt x="492" y="359"/>
                  <a:pt x="485" y="369"/>
                </a:cubicBezTo>
                <a:cubicBezTo>
                  <a:pt x="482" y="373"/>
                  <a:pt x="477" y="376"/>
                  <a:pt x="474" y="381"/>
                </a:cubicBezTo>
                <a:cubicBezTo>
                  <a:pt x="472" y="384"/>
                  <a:pt x="471" y="387"/>
                  <a:pt x="469" y="390"/>
                </a:cubicBezTo>
                <a:cubicBezTo>
                  <a:pt x="467" y="393"/>
                  <a:pt x="465" y="396"/>
                  <a:pt x="463" y="399"/>
                </a:cubicBezTo>
                <a:cubicBezTo>
                  <a:pt x="501" y="378"/>
                  <a:pt x="529" y="334"/>
                  <a:pt x="528" y="286"/>
                </a:cubicBezTo>
                <a:close/>
                <a:moveTo>
                  <a:pt x="121" y="333"/>
                </a:moveTo>
                <a:cubicBezTo>
                  <a:pt x="129" y="339"/>
                  <a:pt x="135" y="350"/>
                  <a:pt x="144" y="353"/>
                </a:cubicBezTo>
                <a:cubicBezTo>
                  <a:pt x="130" y="343"/>
                  <a:pt x="123" y="326"/>
                  <a:pt x="109" y="316"/>
                </a:cubicBezTo>
                <a:cubicBezTo>
                  <a:pt x="112" y="323"/>
                  <a:pt x="118" y="327"/>
                  <a:pt x="121" y="333"/>
                </a:cubicBezTo>
                <a:close/>
                <a:moveTo>
                  <a:pt x="63" y="328"/>
                </a:moveTo>
                <a:cubicBezTo>
                  <a:pt x="78" y="343"/>
                  <a:pt x="91" y="360"/>
                  <a:pt x="108" y="373"/>
                </a:cubicBezTo>
                <a:cubicBezTo>
                  <a:pt x="124" y="387"/>
                  <a:pt x="142" y="398"/>
                  <a:pt x="162" y="407"/>
                </a:cubicBezTo>
                <a:cubicBezTo>
                  <a:pt x="167" y="407"/>
                  <a:pt x="174" y="409"/>
                  <a:pt x="180" y="411"/>
                </a:cubicBezTo>
                <a:cubicBezTo>
                  <a:pt x="185" y="412"/>
                  <a:pt x="190" y="414"/>
                  <a:pt x="195" y="415"/>
                </a:cubicBezTo>
                <a:cubicBezTo>
                  <a:pt x="223" y="423"/>
                  <a:pt x="251" y="435"/>
                  <a:pt x="282" y="433"/>
                </a:cubicBezTo>
                <a:cubicBezTo>
                  <a:pt x="251" y="426"/>
                  <a:pt x="218" y="416"/>
                  <a:pt x="192" y="402"/>
                </a:cubicBezTo>
                <a:cubicBezTo>
                  <a:pt x="180" y="395"/>
                  <a:pt x="166" y="391"/>
                  <a:pt x="154" y="386"/>
                </a:cubicBezTo>
                <a:cubicBezTo>
                  <a:pt x="118" y="370"/>
                  <a:pt x="88" y="350"/>
                  <a:pt x="61" y="324"/>
                </a:cubicBezTo>
                <a:cubicBezTo>
                  <a:pt x="62" y="325"/>
                  <a:pt x="62" y="327"/>
                  <a:pt x="63" y="328"/>
                </a:cubicBezTo>
                <a:close/>
                <a:moveTo>
                  <a:pt x="116" y="339"/>
                </a:moveTo>
                <a:cubicBezTo>
                  <a:pt x="111" y="335"/>
                  <a:pt x="107" y="330"/>
                  <a:pt x="102" y="326"/>
                </a:cubicBezTo>
                <a:cubicBezTo>
                  <a:pt x="106" y="331"/>
                  <a:pt x="110" y="339"/>
                  <a:pt x="116" y="339"/>
                </a:cubicBezTo>
                <a:close/>
                <a:moveTo>
                  <a:pt x="211" y="367"/>
                </a:moveTo>
                <a:cubicBezTo>
                  <a:pt x="222" y="367"/>
                  <a:pt x="231" y="369"/>
                  <a:pt x="243" y="369"/>
                </a:cubicBezTo>
                <a:cubicBezTo>
                  <a:pt x="206" y="359"/>
                  <a:pt x="172" y="345"/>
                  <a:pt x="145" y="324"/>
                </a:cubicBezTo>
                <a:cubicBezTo>
                  <a:pt x="144" y="324"/>
                  <a:pt x="144" y="323"/>
                  <a:pt x="144" y="324"/>
                </a:cubicBezTo>
                <a:cubicBezTo>
                  <a:pt x="162" y="343"/>
                  <a:pt x="186" y="356"/>
                  <a:pt x="211" y="367"/>
                </a:cubicBezTo>
                <a:close/>
                <a:moveTo>
                  <a:pt x="494" y="316"/>
                </a:moveTo>
                <a:cubicBezTo>
                  <a:pt x="497" y="312"/>
                  <a:pt x="499" y="304"/>
                  <a:pt x="498" y="298"/>
                </a:cubicBezTo>
                <a:cubicBezTo>
                  <a:pt x="495" y="303"/>
                  <a:pt x="495" y="310"/>
                  <a:pt x="494" y="316"/>
                </a:cubicBezTo>
                <a:close/>
                <a:moveTo>
                  <a:pt x="165" y="360"/>
                </a:moveTo>
                <a:cubicBezTo>
                  <a:pt x="163" y="355"/>
                  <a:pt x="155" y="352"/>
                  <a:pt x="152" y="346"/>
                </a:cubicBezTo>
                <a:cubicBezTo>
                  <a:pt x="142" y="342"/>
                  <a:pt x="135" y="336"/>
                  <a:pt x="126" y="330"/>
                </a:cubicBezTo>
                <a:cubicBezTo>
                  <a:pt x="137" y="343"/>
                  <a:pt x="145" y="358"/>
                  <a:pt x="165" y="360"/>
                </a:cubicBezTo>
                <a:close/>
                <a:moveTo>
                  <a:pt x="111" y="343"/>
                </a:moveTo>
                <a:cubicBezTo>
                  <a:pt x="109" y="339"/>
                  <a:pt x="106" y="337"/>
                  <a:pt x="103" y="334"/>
                </a:cubicBezTo>
                <a:cubicBezTo>
                  <a:pt x="104" y="339"/>
                  <a:pt x="108" y="340"/>
                  <a:pt x="111" y="343"/>
                </a:cubicBezTo>
                <a:close/>
                <a:moveTo>
                  <a:pt x="214" y="357"/>
                </a:moveTo>
                <a:cubicBezTo>
                  <a:pt x="198" y="347"/>
                  <a:pt x="181" y="338"/>
                  <a:pt x="162" y="332"/>
                </a:cubicBezTo>
                <a:cubicBezTo>
                  <a:pt x="177" y="343"/>
                  <a:pt x="195" y="351"/>
                  <a:pt x="214" y="357"/>
                </a:cubicBezTo>
                <a:close/>
                <a:moveTo>
                  <a:pt x="71" y="341"/>
                </a:moveTo>
                <a:cubicBezTo>
                  <a:pt x="83" y="361"/>
                  <a:pt x="100" y="378"/>
                  <a:pt x="118" y="392"/>
                </a:cubicBezTo>
                <a:cubicBezTo>
                  <a:pt x="123" y="389"/>
                  <a:pt x="129" y="397"/>
                  <a:pt x="134" y="396"/>
                </a:cubicBezTo>
                <a:cubicBezTo>
                  <a:pt x="110" y="380"/>
                  <a:pt x="91" y="362"/>
                  <a:pt x="71" y="341"/>
                </a:cubicBezTo>
                <a:close/>
                <a:moveTo>
                  <a:pt x="470" y="318"/>
                </a:moveTo>
                <a:cubicBezTo>
                  <a:pt x="472" y="319"/>
                  <a:pt x="472" y="315"/>
                  <a:pt x="471" y="314"/>
                </a:cubicBezTo>
                <a:cubicBezTo>
                  <a:pt x="470" y="315"/>
                  <a:pt x="470" y="317"/>
                  <a:pt x="470" y="318"/>
                </a:cubicBezTo>
                <a:close/>
                <a:moveTo>
                  <a:pt x="145" y="367"/>
                </a:moveTo>
                <a:cubicBezTo>
                  <a:pt x="146" y="366"/>
                  <a:pt x="143" y="364"/>
                  <a:pt x="141" y="363"/>
                </a:cubicBezTo>
                <a:cubicBezTo>
                  <a:pt x="139" y="361"/>
                  <a:pt x="137" y="360"/>
                  <a:pt x="135" y="359"/>
                </a:cubicBezTo>
                <a:cubicBezTo>
                  <a:pt x="134" y="356"/>
                  <a:pt x="131" y="355"/>
                  <a:pt x="129" y="353"/>
                </a:cubicBezTo>
                <a:cubicBezTo>
                  <a:pt x="128" y="350"/>
                  <a:pt x="125" y="349"/>
                  <a:pt x="123" y="347"/>
                </a:cubicBezTo>
                <a:cubicBezTo>
                  <a:pt x="123" y="346"/>
                  <a:pt x="124" y="346"/>
                  <a:pt x="124" y="345"/>
                </a:cubicBezTo>
                <a:cubicBezTo>
                  <a:pt x="120" y="347"/>
                  <a:pt x="118" y="341"/>
                  <a:pt x="117" y="345"/>
                </a:cubicBezTo>
                <a:cubicBezTo>
                  <a:pt x="126" y="352"/>
                  <a:pt x="133" y="362"/>
                  <a:pt x="145" y="367"/>
                </a:cubicBezTo>
                <a:close/>
                <a:moveTo>
                  <a:pt x="434" y="345"/>
                </a:moveTo>
                <a:cubicBezTo>
                  <a:pt x="439" y="343"/>
                  <a:pt x="442" y="337"/>
                  <a:pt x="442" y="333"/>
                </a:cubicBezTo>
                <a:cubicBezTo>
                  <a:pt x="445" y="330"/>
                  <a:pt x="448" y="324"/>
                  <a:pt x="448" y="320"/>
                </a:cubicBezTo>
                <a:cubicBezTo>
                  <a:pt x="444" y="329"/>
                  <a:pt x="440" y="337"/>
                  <a:pt x="434" y="345"/>
                </a:cubicBezTo>
                <a:close/>
                <a:moveTo>
                  <a:pt x="200" y="343"/>
                </a:moveTo>
                <a:cubicBezTo>
                  <a:pt x="197" y="344"/>
                  <a:pt x="198" y="342"/>
                  <a:pt x="196" y="342"/>
                </a:cubicBezTo>
                <a:cubicBezTo>
                  <a:pt x="197" y="344"/>
                  <a:pt x="200" y="346"/>
                  <a:pt x="200" y="343"/>
                </a:cubicBezTo>
                <a:close/>
                <a:moveTo>
                  <a:pt x="201" y="367"/>
                </a:moveTo>
                <a:cubicBezTo>
                  <a:pt x="189" y="360"/>
                  <a:pt x="175" y="352"/>
                  <a:pt x="164" y="346"/>
                </a:cubicBezTo>
                <a:cubicBezTo>
                  <a:pt x="173" y="357"/>
                  <a:pt x="187" y="362"/>
                  <a:pt x="201" y="367"/>
                </a:cubicBezTo>
                <a:close/>
                <a:moveTo>
                  <a:pt x="456" y="345"/>
                </a:moveTo>
                <a:cubicBezTo>
                  <a:pt x="458" y="346"/>
                  <a:pt x="460" y="340"/>
                  <a:pt x="461" y="338"/>
                </a:cubicBezTo>
                <a:cubicBezTo>
                  <a:pt x="462" y="338"/>
                  <a:pt x="462" y="338"/>
                  <a:pt x="463" y="338"/>
                </a:cubicBezTo>
                <a:cubicBezTo>
                  <a:pt x="463" y="333"/>
                  <a:pt x="466" y="328"/>
                  <a:pt x="465" y="325"/>
                </a:cubicBezTo>
                <a:cubicBezTo>
                  <a:pt x="462" y="331"/>
                  <a:pt x="460" y="338"/>
                  <a:pt x="456" y="345"/>
                </a:cubicBezTo>
                <a:close/>
                <a:moveTo>
                  <a:pt x="486" y="329"/>
                </a:moveTo>
                <a:cubicBezTo>
                  <a:pt x="487" y="328"/>
                  <a:pt x="490" y="325"/>
                  <a:pt x="487" y="324"/>
                </a:cubicBezTo>
                <a:cubicBezTo>
                  <a:pt x="487" y="326"/>
                  <a:pt x="484" y="328"/>
                  <a:pt x="486" y="329"/>
                </a:cubicBezTo>
                <a:close/>
                <a:moveTo>
                  <a:pt x="176" y="364"/>
                </a:moveTo>
                <a:cubicBezTo>
                  <a:pt x="174" y="362"/>
                  <a:pt x="179" y="364"/>
                  <a:pt x="178" y="362"/>
                </a:cubicBezTo>
                <a:cubicBezTo>
                  <a:pt x="174" y="358"/>
                  <a:pt x="168" y="355"/>
                  <a:pt x="162" y="353"/>
                </a:cubicBezTo>
                <a:cubicBezTo>
                  <a:pt x="165" y="358"/>
                  <a:pt x="172" y="362"/>
                  <a:pt x="176" y="364"/>
                </a:cubicBezTo>
                <a:close/>
                <a:moveTo>
                  <a:pt x="411" y="375"/>
                </a:moveTo>
                <a:cubicBezTo>
                  <a:pt x="422" y="372"/>
                  <a:pt x="432" y="373"/>
                  <a:pt x="439" y="368"/>
                </a:cubicBezTo>
                <a:cubicBezTo>
                  <a:pt x="443" y="364"/>
                  <a:pt x="447" y="355"/>
                  <a:pt x="449" y="350"/>
                </a:cubicBezTo>
                <a:cubicBezTo>
                  <a:pt x="450" y="348"/>
                  <a:pt x="452" y="347"/>
                  <a:pt x="453" y="345"/>
                </a:cubicBezTo>
                <a:cubicBezTo>
                  <a:pt x="455" y="341"/>
                  <a:pt x="455" y="336"/>
                  <a:pt x="457" y="333"/>
                </a:cubicBezTo>
                <a:cubicBezTo>
                  <a:pt x="457" y="332"/>
                  <a:pt x="457" y="332"/>
                  <a:pt x="456" y="332"/>
                </a:cubicBezTo>
                <a:cubicBezTo>
                  <a:pt x="443" y="348"/>
                  <a:pt x="428" y="363"/>
                  <a:pt x="411" y="375"/>
                </a:cubicBezTo>
                <a:close/>
                <a:moveTo>
                  <a:pt x="309" y="373"/>
                </a:moveTo>
                <a:cubicBezTo>
                  <a:pt x="294" y="367"/>
                  <a:pt x="271" y="369"/>
                  <a:pt x="258" y="362"/>
                </a:cubicBezTo>
                <a:cubicBezTo>
                  <a:pt x="245" y="362"/>
                  <a:pt x="232" y="356"/>
                  <a:pt x="218" y="354"/>
                </a:cubicBezTo>
                <a:cubicBezTo>
                  <a:pt x="243" y="368"/>
                  <a:pt x="275" y="376"/>
                  <a:pt x="309" y="373"/>
                </a:cubicBezTo>
                <a:close/>
                <a:moveTo>
                  <a:pt x="143" y="372"/>
                </a:moveTo>
                <a:cubicBezTo>
                  <a:pt x="138" y="370"/>
                  <a:pt x="134" y="363"/>
                  <a:pt x="129" y="363"/>
                </a:cubicBezTo>
                <a:cubicBezTo>
                  <a:pt x="133" y="366"/>
                  <a:pt x="139" y="371"/>
                  <a:pt x="143" y="372"/>
                </a:cubicBezTo>
                <a:close/>
                <a:moveTo>
                  <a:pt x="159" y="365"/>
                </a:moveTo>
                <a:cubicBezTo>
                  <a:pt x="156" y="364"/>
                  <a:pt x="155" y="362"/>
                  <a:pt x="152" y="360"/>
                </a:cubicBezTo>
                <a:cubicBezTo>
                  <a:pt x="153" y="363"/>
                  <a:pt x="158" y="367"/>
                  <a:pt x="159" y="365"/>
                </a:cubicBezTo>
                <a:close/>
                <a:moveTo>
                  <a:pt x="200" y="386"/>
                </a:moveTo>
                <a:cubicBezTo>
                  <a:pt x="202" y="384"/>
                  <a:pt x="203" y="388"/>
                  <a:pt x="204" y="386"/>
                </a:cubicBezTo>
                <a:cubicBezTo>
                  <a:pt x="204" y="385"/>
                  <a:pt x="202" y="385"/>
                  <a:pt x="202" y="383"/>
                </a:cubicBezTo>
                <a:cubicBezTo>
                  <a:pt x="201" y="383"/>
                  <a:pt x="200" y="383"/>
                  <a:pt x="200" y="384"/>
                </a:cubicBezTo>
                <a:cubicBezTo>
                  <a:pt x="186" y="377"/>
                  <a:pt x="176" y="362"/>
                  <a:pt x="157" y="362"/>
                </a:cubicBezTo>
                <a:cubicBezTo>
                  <a:pt x="170" y="371"/>
                  <a:pt x="186" y="378"/>
                  <a:pt x="200" y="386"/>
                </a:cubicBezTo>
                <a:close/>
                <a:moveTo>
                  <a:pt x="483" y="360"/>
                </a:moveTo>
                <a:cubicBezTo>
                  <a:pt x="489" y="354"/>
                  <a:pt x="491" y="347"/>
                  <a:pt x="492" y="339"/>
                </a:cubicBezTo>
                <a:cubicBezTo>
                  <a:pt x="487" y="344"/>
                  <a:pt x="486" y="354"/>
                  <a:pt x="483" y="360"/>
                </a:cubicBezTo>
                <a:close/>
                <a:moveTo>
                  <a:pt x="460" y="375"/>
                </a:moveTo>
                <a:cubicBezTo>
                  <a:pt x="470" y="366"/>
                  <a:pt x="479" y="357"/>
                  <a:pt x="484" y="344"/>
                </a:cubicBezTo>
                <a:cubicBezTo>
                  <a:pt x="482" y="344"/>
                  <a:pt x="485" y="342"/>
                  <a:pt x="483" y="342"/>
                </a:cubicBezTo>
                <a:cubicBezTo>
                  <a:pt x="475" y="352"/>
                  <a:pt x="468" y="364"/>
                  <a:pt x="460" y="375"/>
                </a:cubicBezTo>
                <a:close/>
                <a:moveTo>
                  <a:pt x="163" y="374"/>
                </a:moveTo>
                <a:cubicBezTo>
                  <a:pt x="160" y="371"/>
                  <a:pt x="156" y="369"/>
                  <a:pt x="152" y="367"/>
                </a:cubicBezTo>
                <a:cubicBezTo>
                  <a:pt x="156" y="369"/>
                  <a:pt x="158" y="373"/>
                  <a:pt x="163" y="374"/>
                </a:cubicBezTo>
                <a:close/>
                <a:moveTo>
                  <a:pt x="286" y="365"/>
                </a:moveTo>
                <a:cubicBezTo>
                  <a:pt x="312" y="370"/>
                  <a:pt x="355" y="366"/>
                  <a:pt x="375" y="354"/>
                </a:cubicBezTo>
                <a:cubicBezTo>
                  <a:pt x="377" y="353"/>
                  <a:pt x="382" y="352"/>
                  <a:pt x="380" y="350"/>
                </a:cubicBezTo>
                <a:cubicBezTo>
                  <a:pt x="350" y="360"/>
                  <a:pt x="319" y="363"/>
                  <a:pt x="286" y="365"/>
                </a:cubicBezTo>
                <a:close/>
                <a:moveTo>
                  <a:pt x="223" y="394"/>
                </a:moveTo>
                <a:cubicBezTo>
                  <a:pt x="224" y="392"/>
                  <a:pt x="228" y="392"/>
                  <a:pt x="231" y="392"/>
                </a:cubicBezTo>
                <a:cubicBezTo>
                  <a:pt x="215" y="385"/>
                  <a:pt x="199" y="379"/>
                  <a:pt x="188" y="368"/>
                </a:cubicBezTo>
                <a:cubicBezTo>
                  <a:pt x="183" y="367"/>
                  <a:pt x="182" y="365"/>
                  <a:pt x="177" y="365"/>
                </a:cubicBezTo>
                <a:cubicBezTo>
                  <a:pt x="189" y="378"/>
                  <a:pt x="209" y="386"/>
                  <a:pt x="223" y="394"/>
                </a:cubicBezTo>
                <a:close/>
                <a:moveTo>
                  <a:pt x="425" y="357"/>
                </a:moveTo>
                <a:cubicBezTo>
                  <a:pt x="429" y="356"/>
                  <a:pt x="431" y="352"/>
                  <a:pt x="433" y="349"/>
                </a:cubicBezTo>
                <a:cubicBezTo>
                  <a:pt x="429" y="350"/>
                  <a:pt x="428" y="355"/>
                  <a:pt x="425" y="357"/>
                </a:cubicBezTo>
                <a:close/>
                <a:moveTo>
                  <a:pt x="240" y="391"/>
                </a:moveTo>
                <a:cubicBezTo>
                  <a:pt x="246" y="393"/>
                  <a:pt x="252" y="396"/>
                  <a:pt x="257" y="397"/>
                </a:cubicBezTo>
                <a:cubicBezTo>
                  <a:pt x="279" y="402"/>
                  <a:pt x="302" y="400"/>
                  <a:pt x="325" y="401"/>
                </a:cubicBezTo>
                <a:cubicBezTo>
                  <a:pt x="305" y="396"/>
                  <a:pt x="285" y="394"/>
                  <a:pt x="265" y="390"/>
                </a:cubicBezTo>
                <a:cubicBezTo>
                  <a:pt x="246" y="386"/>
                  <a:pt x="228" y="380"/>
                  <a:pt x="210" y="375"/>
                </a:cubicBezTo>
                <a:cubicBezTo>
                  <a:pt x="205" y="371"/>
                  <a:pt x="199" y="369"/>
                  <a:pt x="192" y="367"/>
                </a:cubicBezTo>
                <a:cubicBezTo>
                  <a:pt x="204" y="377"/>
                  <a:pt x="223" y="386"/>
                  <a:pt x="240" y="391"/>
                </a:cubicBezTo>
                <a:close/>
                <a:moveTo>
                  <a:pt x="194" y="397"/>
                </a:moveTo>
                <a:cubicBezTo>
                  <a:pt x="179" y="391"/>
                  <a:pt x="169" y="380"/>
                  <a:pt x="153" y="375"/>
                </a:cubicBezTo>
                <a:cubicBezTo>
                  <a:pt x="152" y="373"/>
                  <a:pt x="153" y="374"/>
                  <a:pt x="152" y="372"/>
                </a:cubicBezTo>
                <a:cubicBezTo>
                  <a:pt x="151" y="373"/>
                  <a:pt x="149" y="372"/>
                  <a:pt x="147" y="371"/>
                </a:cubicBezTo>
                <a:cubicBezTo>
                  <a:pt x="161" y="381"/>
                  <a:pt x="176" y="394"/>
                  <a:pt x="194" y="397"/>
                </a:cubicBezTo>
                <a:close/>
                <a:moveTo>
                  <a:pt x="227" y="376"/>
                </a:moveTo>
                <a:cubicBezTo>
                  <a:pt x="221" y="373"/>
                  <a:pt x="214" y="370"/>
                  <a:pt x="208" y="369"/>
                </a:cubicBezTo>
                <a:cubicBezTo>
                  <a:pt x="213" y="373"/>
                  <a:pt x="220" y="374"/>
                  <a:pt x="227" y="376"/>
                </a:cubicBezTo>
                <a:close/>
                <a:moveTo>
                  <a:pt x="224" y="370"/>
                </a:moveTo>
                <a:cubicBezTo>
                  <a:pt x="224" y="369"/>
                  <a:pt x="223" y="370"/>
                  <a:pt x="223" y="371"/>
                </a:cubicBezTo>
                <a:cubicBezTo>
                  <a:pt x="251" y="380"/>
                  <a:pt x="284" y="385"/>
                  <a:pt x="316" y="385"/>
                </a:cubicBezTo>
                <a:cubicBezTo>
                  <a:pt x="285" y="379"/>
                  <a:pt x="257" y="371"/>
                  <a:pt x="224" y="370"/>
                </a:cubicBezTo>
                <a:close/>
                <a:moveTo>
                  <a:pt x="361" y="377"/>
                </a:moveTo>
                <a:cubicBezTo>
                  <a:pt x="382" y="381"/>
                  <a:pt x="403" y="371"/>
                  <a:pt x="418" y="362"/>
                </a:cubicBezTo>
                <a:cubicBezTo>
                  <a:pt x="417" y="359"/>
                  <a:pt x="420" y="359"/>
                  <a:pt x="420" y="356"/>
                </a:cubicBezTo>
                <a:cubicBezTo>
                  <a:pt x="402" y="366"/>
                  <a:pt x="381" y="370"/>
                  <a:pt x="361" y="377"/>
                </a:cubicBezTo>
                <a:close/>
                <a:moveTo>
                  <a:pt x="331" y="397"/>
                </a:moveTo>
                <a:cubicBezTo>
                  <a:pt x="337" y="398"/>
                  <a:pt x="343" y="399"/>
                  <a:pt x="347" y="399"/>
                </a:cubicBezTo>
                <a:cubicBezTo>
                  <a:pt x="352" y="399"/>
                  <a:pt x="357" y="395"/>
                  <a:pt x="361" y="397"/>
                </a:cubicBezTo>
                <a:cubicBezTo>
                  <a:pt x="366" y="391"/>
                  <a:pt x="377" y="392"/>
                  <a:pt x="381" y="386"/>
                </a:cubicBezTo>
                <a:cubicBezTo>
                  <a:pt x="324" y="392"/>
                  <a:pt x="273" y="388"/>
                  <a:pt x="227" y="376"/>
                </a:cubicBezTo>
                <a:cubicBezTo>
                  <a:pt x="257" y="387"/>
                  <a:pt x="296" y="393"/>
                  <a:pt x="331" y="397"/>
                </a:cubicBezTo>
                <a:close/>
                <a:moveTo>
                  <a:pt x="443" y="393"/>
                </a:moveTo>
                <a:cubicBezTo>
                  <a:pt x="461" y="387"/>
                  <a:pt x="476" y="378"/>
                  <a:pt x="478" y="361"/>
                </a:cubicBezTo>
                <a:cubicBezTo>
                  <a:pt x="479" y="361"/>
                  <a:pt x="479" y="360"/>
                  <a:pt x="478" y="360"/>
                </a:cubicBezTo>
                <a:cubicBezTo>
                  <a:pt x="469" y="374"/>
                  <a:pt x="456" y="383"/>
                  <a:pt x="443" y="393"/>
                </a:cubicBezTo>
                <a:close/>
                <a:moveTo>
                  <a:pt x="333" y="376"/>
                </a:moveTo>
                <a:cubicBezTo>
                  <a:pt x="322" y="376"/>
                  <a:pt x="304" y="376"/>
                  <a:pt x="293" y="377"/>
                </a:cubicBezTo>
                <a:cubicBezTo>
                  <a:pt x="306" y="378"/>
                  <a:pt x="320" y="380"/>
                  <a:pt x="333" y="376"/>
                </a:cubicBezTo>
                <a:close/>
                <a:moveTo>
                  <a:pt x="435" y="381"/>
                </a:moveTo>
                <a:cubicBezTo>
                  <a:pt x="442" y="377"/>
                  <a:pt x="449" y="372"/>
                  <a:pt x="450" y="365"/>
                </a:cubicBezTo>
                <a:cubicBezTo>
                  <a:pt x="447" y="372"/>
                  <a:pt x="439" y="374"/>
                  <a:pt x="435" y="381"/>
                </a:cubicBezTo>
                <a:close/>
                <a:moveTo>
                  <a:pt x="224" y="400"/>
                </a:moveTo>
                <a:cubicBezTo>
                  <a:pt x="226" y="399"/>
                  <a:pt x="220" y="397"/>
                  <a:pt x="217" y="397"/>
                </a:cubicBezTo>
                <a:cubicBezTo>
                  <a:pt x="210" y="394"/>
                  <a:pt x="199" y="391"/>
                  <a:pt x="191" y="390"/>
                </a:cubicBezTo>
                <a:cubicBezTo>
                  <a:pt x="202" y="394"/>
                  <a:pt x="212" y="397"/>
                  <a:pt x="224" y="400"/>
                </a:cubicBezTo>
                <a:close/>
                <a:moveTo>
                  <a:pt x="325" y="382"/>
                </a:moveTo>
                <a:cubicBezTo>
                  <a:pt x="337" y="384"/>
                  <a:pt x="356" y="387"/>
                  <a:pt x="366" y="380"/>
                </a:cubicBezTo>
                <a:cubicBezTo>
                  <a:pt x="361" y="381"/>
                  <a:pt x="354" y="380"/>
                  <a:pt x="353" y="378"/>
                </a:cubicBezTo>
                <a:cubicBezTo>
                  <a:pt x="345" y="381"/>
                  <a:pt x="335" y="380"/>
                  <a:pt x="325" y="382"/>
                </a:cubicBezTo>
                <a:close/>
                <a:moveTo>
                  <a:pt x="181" y="425"/>
                </a:moveTo>
                <a:cubicBezTo>
                  <a:pt x="203" y="432"/>
                  <a:pt x="227" y="436"/>
                  <a:pt x="250" y="435"/>
                </a:cubicBezTo>
                <a:cubicBezTo>
                  <a:pt x="227" y="432"/>
                  <a:pt x="207" y="426"/>
                  <a:pt x="187" y="420"/>
                </a:cubicBezTo>
                <a:cubicBezTo>
                  <a:pt x="166" y="414"/>
                  <a:pt x="147" y="402"/>
                  <a:pt x="125" y="396"/>
                </a:cubicBezTo>
                <a:cubicBezTo>
                  <a:pt x="125" y="396"/>
                  <a:pt x="124" y="396"/>
                  <a:pt x="124" y="397"/>
                </a:cubicBezTo>
                <a:cubicBezTo>
                  <a:pt x="140" y="408"/>
                  <a:pt x="160" y="419"/>
                  <a:pt x="181" y="425"/>
                </a:cubicBezTo>
                <a:close/>
                <a:moveTo>
                  <a:pt x="440" y="388"/>
                </a:moveTo>
                <a:cubicBezTo>
                  <a:pt x="444" y="386"/>
                  <a:pt x="451" y="379"/>
                  <a:pt x="453" y="375"/>
                </a:cubicBezTo>
                <a:cubicBezTo>
                  <a:pt x="452" y="377"/>
                  <a:pt x="451" y="374"/>
                  <a:pt x="450" y="374"/>
                </a:cubicBezTo>
                <a:cubicBezTo>
                  <a:pt x="447" y="379"/>
                  <a:pt x="443" y="383"/>
                  <a:pt x="440" y="388"/>
                </a:cubicBezTo>
                <a:close/>
                <a:moveTo>
                  <a:pt x="387" y="387"/>
                </a:moveTo>
                <a:cubicBezTo>
                  <a:pt x="384" y="389"/>
                  <a:pt x="381" y="391"/>
                  <a:pt x="380" y="393"/>
                </a:cubicBezTo>
                <a:cubicBezTo>
                  <a:pt x="393" y="389"/>
                  <a:pt x="407" y="385"/>
                  <a:pt x="418" y="378"/>
                </a:cubicBezTo>
                <a:cubicBezTo>
                  <a:pt x="403" y="376"/>
                  <a:pt x="396" y="383"/>
                  <a:pt x="387" y="387"/>
                </a:cubicBezTo>
                <a:close/>
                <a:moveTo>
                  <a:pt x="303" y="417"/>
                </a:moveTo>
                <a:cubicBezTo>
                  <a:pt x="296" y="414"/>
                  <a:pt x="287" y="413"/>
                  <a:pt x="279" y="412"/>
                </a:cubicBezTo>
                <a:cubicBezTo>
                  <a:pt x="271" y="411"/>
                  <a:pt x="263" y="408"/>
                  <a:pt x="256" y="407"/>
                </a:cubicBezTo>
                <a:cubicBezTo>
                  <a:pt x="252" y="407"/>
                  <a:pt x="247" y="408"/>
                  <a:pt x="243" y="407"/>
                </a:cubicBezTo>
                <a:cubicBezTo>
                  <a:pt x="229" y="405"/>
                  <a:pt x="216" y="401"/>
                  <a:pt x="203" y="399"/>
                </a:cubicBezTo>
                <a:cubicBezTo>
                  <a:pt x="231" y="413"/>
                  <a:pt x="262" y="419"/>
                  <a:pt x="303" y="417"/>
                </a:cubicBezTo>
                <a:close/>
                <a:moveTo>
                  <a:pt x="252" y="403"/>
                </a:moveTo>
                <a:cubicBezTo>
                  <a:pt x="252" y="403"/>
                  <a:pt x="252" y="401"/>
                  <a:pt x="253" y="401"/>
                </a:cubicBezTo>
                <a:cubicBezTo>
                  <a:pt x="258" y="402"/>
                  <a:pt x="267" y="403"/>
                  <a:pt x="273" y="402"/>
                </a:cubicBezTo>
                <a:cubicBezTo>
                  <a:pt x="259" y="401"/>
                  <a:pt x="247" y="398"/>
                  <a:pt x="233" y="396"/>
                </a:cubicBezTo>
                <a:cubicBezTo>
                  <a:pt x="238" y="400"/>
                  <a:pt x="245" y="400"/>
                  <a:pt x="252" y="403"/>
                </a:cubicBezTo>
                <a:close/>
                <a:moveTo>
                  <a:pt x="381" y="396"/>
                </a:moveTo>
                <a:cubicBezTo>
                  <a:pt x="391" y="395"/>
                  <a:pt x="404" y="391"/>
                  <a:pt x="411" y="385"/>
                </a:cubicBezTo>
                <a:cubicBezTo>
                  <a:pt x="401" y="390"/>
                  <a:pt x="391" y="392"/>
                  <a:pt x="381" y="396"/>
                </a:cubicBezTo>
                <a:close/>
                <a:moveTo>
                  <a:pt x="416" y="391"/>
                </a:moveTo>
                <a:cubicBezTo>
                  <a:pt x="413" y="393"/>
                  <a:pt x="408" y="393"/>
                  <a:pt x="408" y="396"/>
                </a:cubicBezTo>
                <a:cubicBezTo>
                  <a:pt x="415" y="393"/>
                  <a:pt x="423" y="391"/>
                  <a:pt x="426" y="384"/>
                </a:cubicBezTo>
                <a:cubicBezTo>
                  <a:pt x="422" y="386"/>
                  <a:pt x="419" y="389"/>
                  <a:pt x="416" y="391"/>
                </a:cubicBezTo>
                <a:close/>
                <a:moveTo>
                  <a:pt x="419" y="399"/>
                </a:moveTo>
                <a:cubicBezTo>
                  <a:pt x="423" y="397"/>
                  <a:pt x="429" y="393"/>
                  <a:pt x="432" y="389"/>
                </a:cubicBezTo>
                <a:cubicBezTo>
                  <a:pt x="426" y="388"/>
                  <a:pt x="423" y="395"/>
                  <a:pt x="419" y="399"/>
                </a:cubicBezTo>
                <a:close/>
                <a:moveTo>
                  <a:pt x="435" y="399"/>
                </a:moveTo>
                <a:cubicBezTo>
                  <a:pt x="432" y="403"/>
                  <a:pt x="426" y="406"/>
                  <a:pt x="423" y="410"/>
                </a:cubicBezTo>
                <a:cubicBezTo>
                  <a:pt x="436" y="406"/>
                  <a:pt x="447" y="400"/>
                  <a:pt x="457" y="392"/>
                </a:cubicBezTo>
                <a:cubicBezTo>
                  <a:pt x="449" y="395"/>
                  <a:pt x="443" y="398"/>
                  <a:pt x="435" y="399"/>
                </a:cubicBezTo>
                <a:close/>
                <a:moveTo>
                  <a:pt x="198" y="420"/>
                </a:moveTo>
                <a:cubicBezTo>
                  <a:pt x="204" y="422"/>
                  <a:pt x="210" y="424"/>
                  <a:pt x="216" y="424"/>
                </a:cubicBezTo>
                <a:cubicBezTo>
                  <a:pt x="204" y="421"/>
                  <a:pt x="192" y="417"/>
                  <a:pt x="181" y="414"/>
                </a:cubicBezTo>
                <a:cubicBezTo>
                  <a:pt x="185" y="417"/>
                  <a:pt x="192" y="418"/>
                  <a:pt x="198" y="420"/>
                </a:cubicBezTo>
                <a:close/>
                <a:moveTo>
                  <a:pt x="285" y="408"/>
                </a:moveTo>
                <a:cubicBezTo>
                  <a:pt x="282" y="406"/>
                  <a:pt x="281" y="407"/>
                  <a:pt x="279" y="407"/>
                </a:cubicBezTo>
                <a:cubicBezTo>
                  <a:pt x="279" y="408"/>
                  <a:pt x="284" y="409"/>
                  <a:pt x="285" y="408"/>
                </a:cubicBezTo>
                <a:close/>
                <a:moveTo>
                  <a:pt x="347" y="402"/>
                </a:moveTo>
                <a:cubicBezTo>
                  <a:pt x="342" y="406"/>
                  <a:pt x="334" y="404"/>
                  <a:pt x="330" y="406"/>
                </a:cubicBezTo>
                <a:cubicBezTo>
                  <a:pt x="343" y="406"/>
                  <a:pt x="352" y="404"/>
                  <a:pt x="364" y="404"/>
                </a:cubicBezTo>
                <a:cubicBezTo>
                  <a:pt x="361" y="401"/>
                  <a:pt x="351" y="405"/>
                  <a:pt x="347" y="402"/>
                </a:cubicBezTo>
                <a:close/>
                <a:moveTo>
                  <a:pt x="291" y="407"/>
                </a:moveTo>
                <a:cubicBezTo>
                  <a:pt x="289" y="407"/>
                  <a:pt x="288" y="407"/>
                  <a:pt x="286" y="407"/>
                </a:cubicBezTo>
                <a:cubicBezTo>
                  <a:pt x="286" y="409"/>
                  <a:pt x="291" y="411"/>
                  <a:pt x="291" y="407"/>
                </a:cubicBezTo>
                <a:close/>
                <a:moveTo>
                  <a:pt x="414" y="418"/>
                </a:moveTo>
                <a:cubicBezTo>
                  <a:pt x="428" y="415"/>
                  <a:pt x="440" y="409"/>
                  <a:pt x="453" y="405"/>
                </a:cubicBezTo>
                <a:cubicBezTo>
                  <a:pt x="454" y="401"/>
                  <a:pt x="460" y="398"/>
                  <a:pt x="460" y="394"/>
                </a:cubicBezTo>
                <a:cubicBezTo>
                  <a:pt x="448" y="405"/>
                  <a:pt x="431" y="412"/>
                  <a:pt x="414" y="418"/>
                </a:cubicBezTo>
                <a:close/>
                <a:moveTo>
                  <a:pt x="231" y="415"/>
                </a:moveTo>
                <a:cubicBezTo>
                  <a:pt x="230" y="413"/>
                  <a:pt x="227" y="412"/>
                  <a:pt x="225" y="413"/>
                </a:cubicBezTo>
                <a:cubicBezTo>
                  <a:pt x="227" y="414"/>
                  <a:pt x="229" y="414"/>
                  <a:pt x="231" y="415"/>
                </a:cubicBezTo>
                <a:close/>
                <a:moveTo>
                  <a:pt x="361" y="414"/>
                </a:moveTo>
                <a:cubicBezTo>
                  <a:pt x="373" y="415"/>
                  <a:pt x="391" y="410"/>
                  <a:pt x="403" y="408"/>
                </a:cubicBezTo>
                <a:cubicBezTo>
                  <a:pt x="403" y="406"/>
                  <a:pt x="407" y="405"/>
                  <a:pt x="405" y="403"/>
                </a:cubicBezTo>
                <a:cubicBezTo>
                  <a:pt x="389" y="405"/>
                  <a:pt x="375" y="411"/>
                  <a:pt x="361" y="414"/>
                </a:cubicBezTo>
                <a:close/>
                <a:moveTo>
                  <a:pt x="303" y="434"/>
                </a:moveTo>
                <a:cubicBezTo>
                  <a:pt x="305" y="434"/>
                  <a:pt x="308" y="434"/>
                  <a:pt x="309" y="432"/>
                </a:cubicBezTo>
                <a:cubicBezTo>
                  <a:pt x="285" y="429"/>
                  <a:pt x="263" y="422"/>
                  <a:pt x="239" y="417"/>
                </a:cubicBezTo>
                <a:cubicBezTo>
                  <a:pt x="257" y="424"/>
                  <a:pt x="282" y="432"/>
                  <a:pt x="303" y="434"/>
                </a:cubicBezTo>
                <a:close/>
                <a:moveTo>
                  <a:pt x="391" y="420"/>
                </a:moveTo>
                <a:cubicBezTo>
                  <a:pt x="400" y="418"/>
                  <a:pt x="407" y="416"/>
                  <a:pt x="415" y="414"/>
                </a:cubicBezTo>
                <a:cubicBezTo>
                  <a:pt x="414" y="410"/>
                  <a:pt x="420" y="409"/>
                  <a:pt x="421" y="406"/>
                </a:cubicBezTo>
                <a:cubicBezTo>
                  <a:pt x="411" y="411"/>
                  <a:pt x="400" y="416"/>
                  <a:pt x="391" y="420"/>
                </a:cubicBezTo>
                <a:close/>
                <a:moveTo>
                  <a:pt x="337" y="414"/>
                </a:moveTo>
                <a:cubicBezTo>
                  <a:pt x="336" y="413"/>
                  <a:pt x="334" y="414"/>
                  <a:pt x="333" y="414"/>
                </a:cubicBezTo>
                <a:cubicBezTo>
                  <a:pt x="333" y="415"/>
                  <a:pt x="337" y="416"/>
                  <a:pt x="337" y="414"/>
                </a:cubicBezTo>
                <a:close/>
                <a:moveTo>
                  <a:pt x="337" y="415"/>
                </a:moveTo>
                <a:cubicBezTo>
                  <a:pt x="338" y="415"/>
                  <a:pt x="341" y="414"/>
                  <a:pt x="339" y="413"/>
                </a:cubicBezTo>
                <a:cubicBezTo>
                  <a:pt x="339" y="414"/>
                  <a:pt x="337" y="412"/>
                  <a:pt x="337" y="415"/>
                </a:cubicBezTo>
                <a:close/>
                <a:moveTo>
                  <a:pt x="323" y="418"/>
                </a:moveTo>
                <a:cubicBezTo>
                  <a:pt x="314" y="419"/>
                  <a:pt x="304" y="420"/>
                  <a:pt x="295" y="420"/>
                </a:cubicBezTo>
                <a:cubicBezTo>
                  <a:pt x="286" y="421"/>
                  <a:pt x="278" y="420"/>
                  <a:pt x="271" y="421"/>
                </a:cubicBezTo>
                <a:cubicBezTo>
                  <a:pt x="280" y="424"/>
                  <a:pt x="292" y="425"/>
                  <a:pt x="302" y="426"/>
                </a:cubicBezTo>
                <a:cubicBezTo>
                  <a:pt x="306" y="426"/>
                  <a:pt x="311" y="425"/>
                  <a:pt x="313" y="428"/>
                </a:cubicBezTo>
                <a:cubicBezTo>
                  <a:pt x="325" y="424"/>
                  <a:pt x="336" y="430"/>
                  <a:pt x="350" y="428"/>
                </a:cubicBezTo>
                <a:cubicBezTo>
                  <a:pt x="363" y="426"/>
                  <a:pt x="376" y="424"/>
                  <a:pt x="386" y="417"/>
                </a:cubicBezTo>
                <a:cubicBezTo>
                  <a:pt x="366" y="423"/>
                  <a:pt x="344" y="417"/>
                  <a:pt x="323" y="418"/>
                </a:cubicBezTo>
                <a:close/>
                <a:moveTo>
                  <a:pt x="381" y="435"/>
                </a:moveTo>
                <a:cubicBezTo>
                  <a:pt x="405" y="434"/>
                  <a:pt x="427" y="425"/>
                  <a:pt x="443" y="414"/>
                </a:cubicBezTo>
                <a:cubicBezTo>
                  <a:pt x="443" y="413"/>
                  <a:pt x="443" y="413"/>
                  <a:pt x="442" y="413"/>
                </a:cubicBezTo>
                <a:cubicBezTo>
                  <a:pt x="422" y="422"/>
                  <a:pt x="397" y="423"/>
                  <a:pt x="381" y="435"/>
                </a:cubicBezTo>
                <a:close/>
                <a:moveTo>
                  <a:pt x="368" y="429"/>
                </a:moveTo>
                <a:cubicBezTo>
                  <a:pt x="353" y="431"/>
                  <a:pt x="338" y="433"/>
                  <a:pt x="322" y="435"/>
                </a:cubicBezTo>
                <a:cubicBezTo>
                  <a:pt x="338" y="437"/>
                  <a:pt x="350" y="438"/>
                  <a:pt x="368" y="436"/>
                </a:cubicBezTo>
                <a:cubicBezTo>
                  <a:pt x="373" y="433"/>
                  <a:pt x="383" y="431"/>
                  <a:pt x="385" y="427"/>
                </a:cubicBezTo>
                <a:cubicBezTo>
                  <a:pt x="379" y="429"/>
                  <a:pt x="373" y="428"/>
                  <a:pt x="368" y="429"/>
                </a:cubicBezTo>
                <a:close/>
                <a:moveTo>
                  <a:pt x="285" y="438"/>
                </a:moveTo>
                <a:cubicBezTo>
                  <a:pt x="302" y="443"/>
                  <a:pt x="329" y="444"/>
                  <a:pt x="347" y="440"/>
                </a:cubicBezTo>
                <a:cubicBezTo>
                  <a:pt x="326" y="441"/>
                  <a:pt x="304" y="434"/>
                  <a:pt x="285" y="438"/>
                </a:cubicBezTo>
                <a:close/>
              </a:path>
            </a:pathLst>
          </a:custGeom>
          <a:solidFill>
            <a:srgbClr val="508468"/>
          </a:solidFill>
          <a:ln>
            <a:solidFill>
              <a:srgbClr val="4BB08C"/>
            </a:solidFill>
          </a:ln>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 name="TextBox 13"/>
          <p:cNvSpPr txBox="1"/>
          <p:nvPr/>
        </p:nvSpPr>
        <p:spPr>
          <a:xfrm>
            <a:off x="382404" y="932730"/>
            <a:ext cx="11339246" cy="830997"/>
          </a:xfrm>
          <a:prstGeom prst="rect">
            <a:avLst/>
          </a:prstGeom>
          <a:noFill/>
        </p:spPr>
        <p:txBody>
          <a:bodyPr wrap="square" lIns="0" tIns="0" rIns="0" bIns="0" rtlCol="0" anchor="t" anchorCtr="0">
            <a:spAutoFit/>
          </a:bodyPr>
          <a:lstStyle/>
          <a:p>
            <a:r>
              <a:rPr lang="en-US" altLang="zh-CN" dirty="0"/>
              <a:t>         </a:t>
            </a:r>
            <a:r>
              <a:rPr lang="zh-CN" altLang="zh-CN" dirty="0"/>
              <a:t>本次项目开发中小组成员对技术栈都不太熟悉，所以对于我们来说最大的问题就是对于技术栈和代码的了解。再者，由于是第一次进行软件开发，因此在开发过程中容易存在时间、资源的浪费，容易导致工作逾期，这在本次开发中需要妥善应对。我们罗列出了本次项目开发可能存在的风险：</a:t>
            </a:r>
            <a:endParaRPr lang="zh-CN" altLang="zh-CN" dirty="0"/>
          </a:p>
        </p:txBody>
      </p:sp>
      <p:grpSp>
        <p:nvGrpSpPr>
          <p:cNvPr id="26" name="组合 25"/>
          <p:cNvGrpSpPr/>
          <p:nvPr/>
        </p:nvGrpSpPr>
        <p:grpSpPr>
          <a:xfrm>
            <a:off x="193179" y="117084"/>
            <a:ext cx="2983773" cy="505918"/>
            <a:chOff x="193179" y="117084"/>
            <a:chExt cx="2983773" cy="505918"/>
          </a:xfrm>
        </p:grpSpPr>
        <p:sp>
          <p:nvSpPr>
            <p:cNvPr id="24" name="Freeform 25"/>
            <p:cNvSpPr>
              <a:spLocks noEditPoints="1"/>
            </p:cNvSpPr>
            <p:nvPr/>
          </p:nvSpPr>
          <p:spPr bwMode="auto">
            <a:xfrm rot="17375397">
              <a:off x="129445" y="180818"/>
              <a:ext cx="505918" cy="378449"/>
            </a:xfrm>
            <a:custGeom>
              <a:avLst/>
              <a:gdLst>
                <a:gd name="T0" fmla="*/ 147 w 179"/>
                <a:gd name="T1" fmla="*/ 79 h 106"/>
                <a:gd name="T2" fmla="*/ 177 w 179"/>
                <a:gd name="T3" fmla="*/ 71 h 106"/>
                <a:gd name="T4" fmla="*/ 152 w 179"/>
                <a:gd name="T5" fmla="*/ 54 h 106"/>
                <a:gd name="T6" fmla="*/ 83 w 179"/>
                <a:gd name="T7" fmla="*/ 13 h 106"/>
                <a:gd name="T8" fmla="*/ 5 w 179"/>
                <a:gd name="T9" fmla="*/ 66 h 106"/>
                <a:gd name="T10" fmla="*/ 91 w 179"/>
                <a:gd name="T11" fmla="*/ 96 h 106"/>
                <a:gd name="T12" fmla="*/ 109 w 179"/>
                <a:gd name="T13" fmla="*/ 63 h 106"/>
                <a:gd name="T14" fmla="*/ 67 w 179"/>
                <a:gd name="T15" fmla="*/ 70 h 106"/>
                <a:gd name="T16" fmla="*/ 67 w 179"/>
                <a:gd name="T17" fmla="*/ 58 h 106"/>
                <a:gd name="T18" fmla="*/ 70 w 179"/>
                <a:gd name="T19" fmla="*/ 44 h 106"/>
                <a:gd name="T20" fmla="*/ 76 w 179"/>
                <a:gd name="T21" fmla="*/ 42 h 106"/>
                <a:gd name="T22" fmla="*/ 105 w 179"/>
                <a:gd name="T23" fmla="*/ 53 h 106"/>
                <a:gd name="T24" fmla="*/ 148 w 179"/>
                <a:gd name="T25" fmla="*/ 71 h 106"/>
                <a:gd name="T26" fmla="*/ 60 w 179"/>
                <a:gd name="T27" fmla="*/ 49 h 106"/>
                <a:gd name="T28" fmla="*/ 56 w 179"/>
                <a:gd name="T29" fmla="*/ 46 h 106"/>
                <a:gd name="T30" fmla="*/ 61 w 179"/>
                <a:gd name="T31" fmla="*/ 49 h 106"/>
                <a:gd name="T32" fmla="*/ 153 w 179"/>
                <a:gd name="T33" fmla="*/ 58 h 106"/>
                <a:gd name="T34" fmla="*/ 159 w 179"/>
                <a:gd name="T35" fmla="*/ 59 h 106"/>
                <a:gd name="T36" fmla="*/ 150 w 179"/>
                <a:gd name="T37" fmla="*/ 78 h 106"/>
                <a:gd name="T38" fmla="*/ 167 w 179"/>
                <a:gd name="T39" fmla="*/ 61 h 106"/>
                <a:gd name="T40" fmla="*/ 164 w 179"/>
                <a:gd name="T41" fmla="*/ 77 h 106"/>
                <a:gd name="T42" fmla="*/ 158 w 179"/>
                <a:gd name="T43" fmla="*/ 78 h 106"/>
                <a:gd name="T44" fmla="*/ 162 w 179"/>
                <a:gd name="T45" fmla="*/ 59 h 106"/>
                <a:gd name="T46" fmla="*/ 174 w 179"/>
                <a:gd name="T47" fmla="*/ 70 h 106"/>
                <a:gd name="T48" fmla="*/ 169 w 179"/>
                <a:gd name="T49" fmla="*/ 62 h 106"/>
                <a:gd name="T50" fmla="*/ 174 w 179"/>
                <a:gd name="T51" fmla="*/ 70 h 106"/>
                <a:gd name="T52" fmla="*/ 16 w 179"/>
                <a:gd name="T53" fmla="*/ 22 h 106"/>
                <a:gd name="T54" fmla="*/ 114 w 179"/>
                <a:gd name="T55" fmla="*/ 42 h 106"/>
                <a:gd name="T56" fmla="*/ 150 w 179"/>
                <a:gd name="T57" fmla="*/ 57 h 106"/>
                <a:gd name="T58" fmla="*/ 150 w 179"/>
                <a:gd name="T59" fmla="*/ 59 h 106"/>
                <a:gd name="T60" fmla="*/ 88 w 179"/>
                <a:gd name="T61" fmla="*/ 45 h 106"/>
                <a:gd name="T62" fmla="*/ 76 w 179"/>
                <a:gd name="T63" fmla="*/ 32 h 106"/>
                <a:gd name="T64" fmla="*/ 74 w 179"/>
                <a:gd name="T65" fmla="*/ 40 h 106"/>
                <a:gd name="T66" fmla="*/ 66 w 179"/>
                <a:gd name="T67" fmla="*/ 32 h 106"/>
                <a:gd name="T68" fmla="*/ 68 w 179"/>
                <a:gd name="T69" fmla="*/ 43 h 106"/>
                <a:gd name="T70" fmla="*/ 55 w 179"/>
                <a:gd name="T71" fmla="*/ 43 h 106"/>
                <a:gd name="T72" fmla="*/ 54 w 179"/>
                <a:gd name="T73" fmla="*/ 51 h 106"/>
                <a:gd name="T74" fmla="*/ 64 w 179"/>
                <a:gd name="T75" fmla="*/ 53 h 106"/>
                <a:gd name="T76" fmla="*/ 56 w 179"/>
                <a:gd name="T77" fmla="*/ 61 h 106"/>
                <a:gd name="T78" fmla="*/ 50 w 179"/>
                <a:gd name="T79" fmla="*/ 69 h 106"/>
                <a:gd name="T80" fmla="*/ 61 w 179"/>
                <a:gd name="T81" fmla="*/ 65 h 106"/>
                <a:gd name="T82" fmla="*/ 64 w 179"/>
                <a:gd name="T83" fmla="*/ 71 h 106"/>
                <a:gd name="T84" fmla="*/ 59 w 179"/>
                <a:gd name="T85" fmla="*/ 84 h 106"/>
                <a:gd name="T86" fmla="*/ 67 w 179"/>
                <a:gd name="T87" fmla="*/ 73 h 106"/>
                <a:gd name="T88" fmla="*/ 105 w 179"/>
                <a:gd name="T89" fmla="*/ 66 h 106"/>
                <a:gd name="T90" fmla="*/ 148 w 179"/>
                <a:gd name="T91" fmla="*/ 74 h 106"/>
                <a:gd name="T92" fmla="*/ 113 w 179"/>
                <a:gd name="T93" fmla="*/ 81 h 106"/>
                <a:gd name="T94" fmla="*/ 17 w 179"/>
                <a:gd name="T95" fmla="*/ 82 h 106"/>
                <a:gd name="T96" fmla="*/ 75 w 179"/>
                <a:gd name="T97" fmla="*/ 36 h 106"/>
                <a:gd name="T98" fmla="*/ 68 w 179"/>
                <a:gd name="T99" fmla="*/ 40 h 106"/>
                <a:gd name="T100" fmla="*/ 65 w 179"/>
                <a:gd name="T101" fmla="*/ 35 h 106"/>
                <a:gd name="T102" fmla="*/ 58 w 179"/>
                <a:gd name="T103" fmla="*/ 64 h 106"/>
                <a:gd name="T104" fmla="*/ 54 w 179"/>
                <a:gd name="T105" fmla="*/ 66 h 106"/>
                <a:gd name="T106" fmla="*/ 55 w 179"/>
                <a:gd name="T107" fmla="*/ 64 h 106"/>
                <a:gd name="T108" fmla="*/ 64 w 179"/>
                <a:gd name="T109" fmla="*/ 74 h 106"/>
                <a:gd name="T110" fmla="*/ 61 w 179"/>
                <a:gd name="T111" fmla="*/ 79 h 106"/>
                <a:gd name="T112" fmla="*/ 57 w 179"/>
                <a:gd name="T113" fmla="*/ 8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9" h="106">
                  <a:moveTo>
                    <a:pt x="117" y="82"/>
                  </a:moveTo>
                  <a:cubicBezTo>
                    <a:pt x="126" y="77"/>
                    <a:pt x="137" y="78"/>
                    <a:pt x="147" y="79"/>
                  </a:cubicBezTo>
                  <a:cubicBezTo>
                    <a:pt x="147" y="80"/>
                    <a:pt x="148" y="80"/>
                    <a:pt x="148" y="80"/>
                  </a:cubicBezTo>
                  <a:cubicBezTo>
                    <a:pt x="158" y="82"/>
                    <a:pt x="174" y="84"/>
                    <a:pt x="177" y="71"/>
                  </a:cubicBezTo>
                  <a:cubicBezTo>
                    <a:pt x="179" y="59"/>
                    <a:pt x="162" y="56"/>
                    <a:pt x="152" y="55"/>
                  </a:cubicBezTo>
                  <a:cubicBezTo>
                    <a:pt x="152" y="55"/>
                    <a:pt x="152" y="54"/>
                    <a:pt x="152" y="54"/>
                  </a:cubicBezTo>
                  <a:cubicBezTo>
                    <a:pt x="137" y="50"/>
                    <a:pt x="123" y="46"/>
                    <a:pt x="111" y="36"/>
                  </a:cubicBezTo>
                  <a:cubicBezTo>
                    <a:pt x="102" y="28"/>
                    <a:pt x="94" y="18"/>
                    <a:pt x="83" y="13"/>
                  </a:cubicBezTo>
                  <a:cubicBezTo>
                    <a:pt x="64" y="3"/>
                    <a:pt x="37" y="0"/>
                    <a:pt x="19" y="14"/>
                  </a:cubicBezTo>
                  <a:cubicBezTo>
                    <a:pt x="4" y="25"/>
                    <a:pt x="0" y="48"/>
                    <a:pt x="5" y="66"/>
                  </a:cubicBezTo>
                  <a:cubicBezTo>
                    <a:pt x="10" y="85"/>
                    <a:pt x="27" y="97"/>
                    <a:pt x="46" y="102"/>
                  </a:cubicBezTo>
                  <a:cubicBezTo>
                    <a:pt x="61" y="106"/>
                    <a:pt x="77" y="103"/>
                    <a:pt x="91" y="96"/>
                  </a:cubicBezTo>
                  <a:cubicBezTo>
                    <a:pt x="99" y="92"/>
                    <a:pt x="108" y="86"/>
                    <a:pt x="117" y="82"/>
                  </a:cubicBezTo>
                  <a:close/>
                  <a:moveTo>
                    <a:pt x="109" y="63"/>
                  </a:moveTo>
                  <a:cubicBezTo>
                    <a:pt x="97" y="63"/>
                    <a:pt x="82" y="64"/>
                    <a:pt x="70" y="69"/>
                  </a:cubicBezTo>
                  <a:cubicBezTo>
                    <a:pt x="69" y="69"/>
                    <a:pt x="68" y="70"/>
                    <a:pt x="67" y="70"/>
                  </a:cubicBezTo>
                  <a:cubicBezTo>
                    <a:pt x="67" y="67"/>
                    <a:pt x="65" y="65"/>
                    <a:pt x="63" y="63"/>
                  </a:cubicBezTo>
                  <a:cubicBezTo>
                    <a:pt x="65" y="62"/>
                    <a:pt x="66" y="60"/>
                    <a:pt x="67" y="58"/>
                  </a:cubicBezTo>
                  <a:cubicBezTo>
                    <a:pt x="68" y="56"/>
                    <a:pt x="67" y="53"/>
                    <a:pt x="66" y="50"/>
                  </a:cubicBezTo>
                  <a:cubicBezTo>
                    <a:pt x="68" y="49"/>
                    <a:pt x="70" y="47"/>
                    <a:pt x="70" y="44"/>
                  </a:cubicBezTo>
                  <a:cubicBezTo>
                    <a:pt x="71" y="44"/>
                    <a:pt x="72" y="44"/>
                    <a:pt x="72" y="44"/>
                  </a:cubicBezTo>
                  <a:cubicBezTo>
                    <a:pt x="74" y="44"/>
                    <a:pt x="75" y="43"/>
                    <a:pt x="76" y="42"/>
                  </a:cubicBezTo>
                  <a:cubicBezTo>
                    <a:pt x="78" y="45"/>
                    <a:pt x="81" y="46"/>
                    <a:pt x="84" y="47"/>
                  </a:cubicBezTo>
                  <a:cubicBezTo>
                    <a:pt x="90" y="49"/>
                    <a:pt x="97" y="51"/>
                    <a:pt x="105" y="53"/>
                  </a:cubicBezTo>
                  <a:cubicBezTo>
                    <a:pt x="120" y="55"/>
                    <a:pt x="134" y="60"/>
                    <a:pt x="149" y="62"/>
                  </a:cubicBezTo>
                  <a:cubicBezTo>
                    <a:pt x="149" y="65"/>
                    <a:pt x="149" y="68"/>
                    <a:pt x="148" y="71"/>
                  </a:cubicBezTo>
                  <a:cubicBezTo>
                    <a:pt x="136" y="66"/>
                    <a:pt x="123" y="63"/>
                    <a:pt x="109" y="63"/>
                  </a:cubicBezTo>
                  <a:close/>
                  <a:moveTo>
                    <a:pt x="60" y="49"/>
                  </a:moveTo>
                  <a:cubicBezTo>
                    <a:pt x="58" y="49"/>
                    <a:pt x="56" y="49"/>
                    <a:pt x="55" y="48"/>
                  </a:cubicBezTo>
                  <a:cubicBezTo>
                    <a:pt x="52" y="47"/>
                    <a:pt x="55" y="46"/>
                    <a:pt x="56" y="46"/>
                  </a:cubicBezTo>
                  <a:cubicBezTo>
                    <a:pt x="57" y="47"/>
                    <a:pt x="58" y="48"/>
                    <a:pt x="59" y="48"/>
                  </a:cubicBezTo>
                  <a:cubicBezTo>
                    <a:pt x="60" y="49"/>
                    <a:pt x="60" y="49"/>
                    <a:pt x="61" y="49"/>
                  </a:cubicBezTo>
                  <a:cubicBezTo>
                    <a:pt x="60" y="49"/>
                    <a:pt x="60" y="49"/>
                    <a:pt x="60" y="49"/>
                  </a:cubicBezTo>
                  <a:close/>
                  <a:moveTo>
                    <a:pt x="153" y="58"/>
                  </a:moveTo>
                  <a:cubicBezTo>
                    <a:pt x="155" y="58"/>
                    <a:pt x="157" y="58"/>
                    <a:pt x="160" y="59"/>
                  </a:cubicBezTo>
                  <a:cubicBezTo>
                    <a:pt x="159" y="59"/>
                    <a:pt x="159" y="59"/>
                    <a:pt x="159" y="59"/>
                  </a:cubicBezTo>
                  <a:cubicBezTo>
                    <a:pt x="158" y="66"/>
                    <a:pt x="157" y="72"/>
                    <a:pt x="156" y="78"/>
                  </a:cubicBezTo>
                  <a:cubicBezTo>
                    <a:pt x="154" y="78"/>
                    <a:pt x="152" y="78"/>
                    <a:pt x="150" y="78"/>
                  </a:cubicBezTo>
                  <a:cubicBezTo>
                    <a:pt x="152" y="71"/>
                    <a:pt x="152" y="64"/>
                    <a:pt x="153" y="58"/>
                  </a:cubicBezTo>
                  <a:close/>
                  <a:moveTo>
                    <a:pt x="167" y="61"/>
                  </a:moveTo>
                  <a:cubicBezTo>
                    <a:pt x="167" y="61"/>
                    <a:pt x="167" y="61"/>
                    <a:pt x="167" y="61"/>
                  </a:cubicBezTo>
                  <a:cubicBezTo>
                    <a:pt x="164" y="66"/>
                    <a:pt x="166" y="72"/>
                    <a:pt x="164" y="77"/>
                  </a:cubicBezTo>
                  <a:cubicBezTo>
                    <a:pt x="163" y="78"/>
                    <a:pt x="164" y="78"/>
                    <a:pt x="164" y="78"/>
                  </a:cubicBezTo>
                  <a:cubicBezTo>
                    <a:pt x="162" y="78"/>
                    <a:pt x="160" y="78"/>
                    <a:pt x="158" y="78"/>
                  </a:cubicBezTo>
                  <a:cubicBezTo>
                    <a:pt x="160" y="72"/>
                    <a:pt x="161" y="66"/>
                    <a:pt x="162" y="60"/>
                  </a:cubicBezTo>
                  <a:cubicBezTo>
                    <a:pt x="162" y="60"/>
                    <a:pt x="162" y="59"/>
                    <a:pt x="162" y="59"/>
                  </a:cubicBezTo>
                  <a:cubicBezTo>
                    <a:pt x="164" y="60"/>
                    <a:pt x="165" y="60"/>
                    <a:pt x="167" y="61"/>
                  </a:cubicBezTo>
                  <a:close/>
                  <a:moveTo>
                    <a:pt x="174" y="70"/>
                  </a:moveTo>
                  <a:cubicBezTo>
                    <a:pt x="174" y="74"/>
                    <a:pt x="171" y="77"/>
                    <a:pt x="166" y="78"/>
                  </a:cubicBezTo>
                  <a:cubicBezTo>
                    <a:pt x="168" y="73"/>
                    <a:pt x="167" y="67"/>
                    <a:pt x="169" y="62"/>
                  </a:cubicBezTo>
                  <a:cubicBezTo>
                    <a:pt x="169" y="62"/>
                    <a:pt x="169" y="62"/>
                    <a:pt x="169" y="62"/>
                  </a:cubicBezTo>
                  <a:cubicBezTo>
                    <a:pt x="172" y="64"/>
                    <a:pt x="174" y="66"/>
                    <a:pt x="174" y="70"/>
                  </a:cubicBezTo>
                  <a:close/>
                  <a:moveTo>
                    <a:pt x="17" y="82"/>
                  </a:moveTo>
                  <a:cubicBezTo>
                    <a:pt x="2" y="66"/>
                    <a:pt x="2" y="39"/>
                    <a:pt x="16" y="22"/>
                  </a:cubicBezTo>
                  <a:cubicBezTo>
                    <a:pt x="31" y="1"/>
                    <a:pt x="64" y="6"/>
                    <a:pt x="84" y="17"/>
                  </a:cubicBezTo>
                  <a:cubicBezTo>
                    <a:pt x="96" y="23"/>
                    <a:pt x="104" y="34"/>
                    <a:pt x="114" y="42"/>
                  </a:cubicBezTo>
                  <a:cubicBezTo>
                    <a:pt x="124" y="50"/>
                    <a:pt x="137" y="53"/>
                    <a:pt x="149" y="56"/>
                  </a:cubicBezTo>
                  <a:cubicBezTo>
                    <a:pt x="149" y="57"/>
                    <a:pt x="149" y="57"/>
                    <a:pt x="150" y="57"/>
                  </a:cubicBezTo>
                  <a:cubicBezTo>
                    <a:pt x="150" y="57"/>
                    <a:pt x="150" y="57"/>
                    <a:pt x="150" y="57"/>
                  </a:cubicBezTo>
                  <a:cubicBezTo>
                    <a:pt x="150" y="58"/>
                    <a:pt x="150" y="59"/>
                    <a:pt x="150" y="59"/>
                  </a:cubicBezTo>
                  <a:cubicBezTo>
                    <a:pt x="136" y="57"/>
                    <a:pt x="122" y="53"/>
                    <a:pt x="109" y="50"/>
                  </a:cubicBezTo>
                  <a:cubicBezTo>
                    <a:pt x="102" y="49"/>
                    <a:pt x="95" y="47"/>
                    <a:pt x="88" y="45"/>
                  </a:cubicBezTo>
                  <a:cubicBezTo>
                    <a:pt x="84" y="44"/>
                    <a:pt x="80" y="43"/>
                    <a:pt x="77" y="40"/>
                  </a:cubicBezTo>
                  <a:cubicBezTo>
                    <a:pt x="79" y="37"/>
                    <a:pt x="78" y="33"/>
                    <a:pt x="76" y="32"/>
                  </a:cubicBezTo>
                  <a:cubicBezTo>
                    <a:pt x="74" y="31"/>
                    <a:pt x="72" y="31"/>
                    <a:pt x="71" y="33"/>
                  </a:cubicBezTo>
                  <a:cubicBezTo>
                    <a:pt x="71" y="36"/>
                    <a:pt x="72" y="38"/>
                    <a:pt x="74" y="40"/>
                  </a:cubicBezTo>
                  <a:cubicBezTo>
                    <a:pt x="73" y="41"/>
                    <a:pt x="72" y="41"/>
                    <a:pt x="71" y="41"/>
                  </a:cubicBezTo>
                  <a:cubicBezTo>
                    <a:pt x="71" y="37"/>
                    <a:pt x="68" y="34"/>
                    <a:pt x="66" y="32"/>
                  </a:cubicBezTo>
                  <a:cubicBezTo>
                    <a:pt x="64" y="31"/>
                    <a:pt x="60" y="29"/>
                    <a:pt x="59" y="31"/>
                  </a:cubicBezTo>
                  <a:cubicBezTo>
                    <a:pt x="57" y="36"/>
                    <a:pt x="63" y="41"/>
                    <a:pt x="68" y="43"/>
                  </a:cubicBezTo>
                  <a:cubicBezTo>
                    <a:pt x="67" y="45"/>
                    <a:pt x="66" y="47"/>
                    <a:pt x="64" y="48"/>
                  </a:cubicBezTo>
                  <a:cubicBezTo>
                    <a:pt x="62" y="46"/>
                    <a:pt x="58" y="44"/>
                    <a:pt x="55" y="43"/>
                  </a:cubicBezTo>
                  <a:cubicBezTo>
                    <a:pt x="54" y="43"/>
                    <a:pt x="50" y="43"/>
                    <a:pt x="50" y="46"/>
                  </a:cubicBezTo>
                  <a:cubicBezTo>
                    <a:pt x="50" y="48"/>
                    <a:pt x="52" y="50"/>
                    <a:pt x="54" y="51"/>
                  </a:cubicBezTo>
                  <a:cubicBezTo>
                    <a:pt x="57" y="52"/>
                    <a:pt x="60" y="53"/>
                    <a:pt x="63" y="52"/>
                  </a:cubicBezTo>
                  <a:cubicBezTo>
                    <a:pt x="63" y="52"/>
                    <a:pt x="64" y="52"/>
                    <a:pt x="64" y="53"/>
                  </a:cubicBezTo>
                  <a:cubicBezTo>
                    <a:pt x="66" y="55"/>
                    <a:pt x="64" y="59"/>
                    <a:pt x="60" y="62"/>
                  </a:cubicBezTo>
                  <a:cubicBezTo>
                    <a:pt x="59" y="61"/>
                    <a:pt x="58" y="61"/>
                    <a:pt x="56" y="61"/>
                  </a:cubicBezTo>
                  <a:cubicBezTo>
                    <a:pt x="54" y="61"/>
                    <a:pt x="51" y="61"/>
                    <a:pt x="49" y="63"/>
                  </a:cubicBezTo>
                  <a:cubicBezTo>
                    <a:pt x="47" y="65"/>
                    <a:pt x="49" y="68"/>
                    <a:pt x="50" y="69"/>
                  </a:cubicBezTo>
                  <a:cubicBezTo>
                    <a:pt x="53" y="70"/>
                    <a:pt x="56" y="68"/>
                    <a:pt x="58" y="67"/>
                  </a:cubicBezTo>
                  <a:cubicBezTo>
                    <a:pt x="59" y="66"/>
                    <a:pt x="60" y="66"/>
                    <a:pt x="61" y="65"/>
                  </a:cubicBezTo>
                  <a:cubicBezTo>
                    <a:pt x="61" y="65"/>
                    <a:pt x="61" y="65"/>
                    <a:pt x="61" y="65"/>
                  </a:cubicBezTo>
                  <a:cubicBezTo>
                    <a:pt x="63" y="67"/>
                    <a:pt x="64" y="69"/>
                    <a:pt x="64" y="71"/>
                  </a:cubicBezTo>
                  <a:cubicBezTo>
                    <a:pt x="59" y="73"/>
                    <a:pt x="53" y="76"/>
                    <a:pt x="54" y="81"/>
                  </a:cubicBezTo>
                  <a:cubicBezTo>
                    <a:pt x="54" y="83"/>
                    <a:pt x="57" y="85"/>
                    <a:pt x="59" y="84"/>
                  </a:cubicBezTo>
                  <a:cubicBezTo>
                    <a:pt x="63" y="83"/>
                    <a:pt x="65" y="79"/>
                    <a:pt x="66" y="76"/>
                  </a:cubicBezTo>
                  <a:cubicBezTo>
                    <a:pt x="67" y="75"/>
                    <a:pt x="67" y="74"/>
                    <a:pt x="67" y="73"/>
                  </a:cubicBezTo>
                  <a:cubicBezTo>
                    <a:pt x="68" y="73"/>
                    <a:pt x="68" y="73"/>
                    <a:pt x="69" y="72"/>
                  </a:cubicBezTo>
                  <a:cubicBezTo>
                    <a:pt x="80" y="68"/>
                    <a:pt x="93" y="67"/>
                    <a:pt x="105" y="66"/>
                  </a:cubicBezTo>
                  <a:cubicBezTo>
                    <a:pt x="119" y="66"/>
                    <a:pt x="134" y="68"/>
                    <a:pt x="147" y="73"/>
                  </a:cubicBezTo>
                  <a:cubicBezTo>
                    <a:pt x="148" y="74"/>
                    <a:pt x="148" y="74"/>
                    <a:pt x="148" y="74"/>
                  </a:cubicBezTo>
                  <a:cubicBezTo>
                    <a:pt x="148" y="75"/>
                    <a:pt x="148" y="75"/>
                    <a:pt x="148" y="76"/>
                  </a:cubicBezTo>
                  <a:cubicBezTo>
                    <a:pt x="135" y="75"/>
                    <a:pt x="124" y="75"/>
                    <a:pt x="113" y="81"/>
                  </a:cubicBezTo>
                  <a:cubicBezTo>
                    <a:pt x="101" y="86"/>
                    <a:pt x="90" y="95"/>
                    <a:pt x="77" y="99"/>
                  </a:cubicBezTo>
                  <a:cubicBezTo>
                    <a:pt x="56" y="105"/>
                    <a:pt x="32" y="98"/>
                    <a:pt x="17" y="82"/>
                  </a:cubicBezTo>
                  <a:close/>
                  <a:moveTo>
                    <a:pt x="75" y="36"/>
                  </a:moveTo>
                  <a:cubicBezTo>
                    <a:pt x="75" y="36"/>
                    <a:pt x="75" y="36"/>
                    <a:pt x="75" y="36"/>
                  </a:cubicBezTo>
                  <a:cubicBezTo>
                    <a:pt x="74" y="34"/>
                    <a:pt x="75" y="34"/>
                    <a:pt x="75" y="36"/>
                  </a:cubicBezTo>
                  <a:close/>
                  <a:moveTo>
                    <a:pt x="68" y="40"/>
                  </a:moveTo>
                  <a:cubicBezTo>
                    <a:pt x="66" y="39"/>
                    <a:pt x="64" y="37"/>
                    <a:pt x="62" y="35"/>
                  </a:cubicBezTo>
                  <a:cubicBezTo>
                    <a:pt x="61" y="32"/>
                    <a:pt x="64" y="34"/>
                    <a:pt x="65" y="35"/>
                  </a:cubicBezTo>
                  <a:cubicBezTo>
                    <a:pt x="66" y="36"/>
                    <a:pt x="67" y="38"/>
                    <a:pt x="68" y="40"/>
                  </a:cubicBezTo>
                  <a:close/>
                  <a:moveTo>
                    <a:pt x="58" y="64"/>
                  </a:moveTo>
                  <a:cubicBezTo>
                    <a:pt x="57" y="64"/>
                    <a:pt x="56" y="65"/>
                    <a:pt x="56" y="65"/>
                  </a:cubicBezTo>
                  <a:cubicBezTo>
                    <a:pt x="55" y="65"/>
                    <a:pt x="55" y="66"/>
                    <a:pt x="54" y="66"/>
                  </a:cubicBezTo>
                  <a:cubicBezTo>
                    <a:pt x="53" y="67"/>
                    <a:pt x="52" y="66"/>
                    <a:pt x="52" y="64"/>
                  </a:cubicBezTo>
                  <a:cubicBezTo>
                    <a:pt x="53" y="64"/>
                    <a:pt x="54" y="64"/>
                    <a:pt x="55" y="64"/>
                  </a:cubicBezTo>
                  <a:cubicBezTo>
                    <a:pt x="56" y="64"/>
                    <a:pt x="57" y="64"/>
                    <a:pt x="58" y="64"/>
                  </a:cubicBezTo>
                  <a:close/>
                  <a:moveTo>
                    <a:pt x="64" y="74"/>
                  </a:moveTo>
                  <a:cubicBezTo>
                    <a:pt x="63" y="75"/>
                    <a:pt x="63" y="75"/>
                    <a:pt x="63" y="75"/>
                  </a:cubicBezTo>
                  <a:cubicBezTo>
                    <a:pt x="63" y="77"/>
                    <a:pt x="62" y="78"/>
                    <a:pt x="61" y="79"/>
                  </a:cubicBezTo>
                  <a:cubicBezTo>
                    <a:pt x="61" y="79"/>
                    <a:pt x="61" y="79"/>
                    <a:pt x="60" y="80"/>
                  </a:cubicBezTo>
                  <a:cubicBezTo>
                    <a:pt x="59" y="81"/>
                    <a:pt x="58" y="81"/>
                    <a:pt x="57" y="80"/>
                  </a:cubicBezTo>
                  <a:cubicBezTo>
                    <a:pt x="58" y="77"/>
                    <a:pt x="61" y="76"/>
                    <a:pt x="64" y="74"/>
                  </a:cubicBezTo>
                  <a:close/>
                </a:path>
              </a:pathLst>
            </a:custGeom>
            <a:solidFill>
              <a:srgbClr val="F4F9F5"/>
            </a:solidFill>
            <a:ln>
              <a:solidFill>
                <a:srgbClr val="4BB08C"/>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5" name="文本框 24"/>
            <p:cNvSpPr txBox="1"/>
            <p:nvPr/>
          </p:nvSpPr>
          <p:spPr>
            <a:xfrm>
              <a:off x="645490" y="185376"/>
              <a:ext cx="2531462" cy="369332"/>
            </a:xfrm>
            <a:prstGeom prst="rect">
              <a:avLst/>
            </a:prstGeom>
            <a:noFill/>
          </p:spPr>
          <p:txBody>
            <a:bodyPr wrap="non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实施计划</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关键问题</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aphicFrame>
        <p:nvGraphicFramePr>
          <p:cNvPr id="2" name="表格 1"/>
          <p:cNvGraphicFramePr>
            <a:graphicFrameLocks noGrp="1"/>
          </p:cNvGraphicFramePr>
          <p:nvPr/>
        </p:nvGraphicFramePr>
        <p:xfrm>
          <a:off x="382404" y="2141749"/>
          <a:ext cx="8785808" cy="4066220"/>
        </p:xfrm>
        <a:graphic>
          <a:graphicData uri="http://schemas.openxmlformats.org/drawingml/2006/table">
            <a:tbl>
              <a:tblPr firstRow="1" firstCol="1" bandRow="1">
                <a:tableStyleId>{5C22544A-7EE6-4342-B048-85BDC9FD1C3A}</a:tableStyleId>
              </a:tblPr>
              <a:tblGrid>
                <a:gridCol w="2196007"/>
                <a:gridCol w="2196007"/>
                <a:gridCol w="2196897"/>
                <a:gridCol w="2196897"/>
              </a:tblGrid>
              <a:tr h="369656">
                <a:tc>
                  <a:txBody>
                    <a:bodyPr/>
                    <a:lstStyle/>
                    <a:p>
                      <a:pPr algn="just">
                        <a:spcAft>
                          <a:spcPts val="0"/>
                        </a:spcAft>
                      </a:pPr>
                      <a:r>
                        <a:rPr lang="zh-CN" sz="1800" kern="100">
                          <a:effectLst/>
                        </a:rPr>
                        <a:t>风险排序</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风险项名称</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风险描述</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风险缓解方案</a:t>
                      </a:r>
                      <a:endParaRPr lang="zh-CN" sz="1800" kern="100">
                        <a:effectLst/>
                        <a:latin typeface="Times New Roman" panose="02020603050405020304" pitchFamily="18" charset="0"/>
                        <a:ea typeface="宋体" panose="02010600030101010101" pitchFamily="2" charset="-122"/>
                      </a:endParaRPr>
                    </a:p>
                  </a:txBody>
                  <a:tcPr marL="68580" marR="68580" marT="0" marB="0"/>
                </a:tc>
              </a:tr>
              <a:tr h="1848282">
                <a:tc>
                  <a:txBody>
                    <a:bodyPr/>
                    <a:lstStyle/>
                    <a:p>
                      <a:pPr algn="just">
                        <a:spcAft>
                          <a:spcPts val="0"/>
                        </a:spcAft>
                      </a:pPr>
                      <a:r>
                        <a:rPr lang="en-US" sz="1800" kern="100">
                          <a:effectLst/>
                        </a:rPr>
                        <a:t>1</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团队不具备专业基础知识</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dirty="0">
                          <a:effectLst/>
                        </a:rPr>
                        <a:t>本次项目开发过程中涉及的知识及框架较多，需要团队成员花时间去熟悉每个开发语言和框架</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dirty="0">
                          <a:effectLst/>
                        </a:rPr>
                        <a:t>通过网上已有的教程及队内交流解决知识不具备的问题</a:t>
                      </a:r>
                      <a:endParaRPr lang="zh-CN" sz="1800" kern="100" dirty="0">
                        <a:effectLst/>
                        <a:latin typeface="Times New Roman" panose="02020603050405020304" pitchFamily="18" charset="0"/>
                        <a:ea typeface="宋体" panose="02010600030101010101" pitchFamily="2" charset="-122"/>
                      </a:endParaRPr>
                    </a:p>
                  </a:txBody>
                  <a:tcPr marL="68580" marR="68580" marT="0" marB="0"/>
                </a:tc>
              </a:tr>
              <a:tr h="1848282">
                <a:tc>
                  <a:txBody>
                    <a:bodyPr/>
                    <a:lstStyle/>
                    <a:p>
                      <a:pPr algn="just">
                        <a:spcAft>
                          <a:spcPts val="0"/>
                        </a:spcAft>
                      </a:pPr>
                      <a:r>
                        <a:rPr lang="en-US" sz="1800" kern="100">
                          <a:effectLst/>
                        </a:rPr>
                        <a:t>2</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由于时间紧张最后无法按期完成</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dirty="0">
                          <a:effectLst/>
                        </a:rPr>
                        <a:t>成员开发小程序的经验不足，且功能较多，使得任务可能无法按期完成</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dirty="0">
                          <a:effectLst/>
                        </a:rPr>
                        <a:t>充分考虑各种潜在因素，任务详细分解，组长需及时与杨老师进行沟通并申请延期时间</a:t>
                      </a:r>
                      <a:endParaRPr lang="zh-CN" sz="18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4F9F5"/>
        </a:solidFill>
        <a:effectLst/>
      </p:bgPr>
    </p:bg>
    <p:spTree>
      <p:nvGrpSpPr>
        <p:cNvPr id="1" name=""/>
        <p:cNvGrpSpPr/>
        <p:nvPr/>
      </p:nvGrpSpPr>
      <p:grpSpPr>
        <a:xfrm>
          <a:off x="0" y="0"/>
          <a:ext cx="0" cy="0"/>
          <a:chOff x="0" y="0"/>
          <a:chExt cx="0" cy="0"/>
        </a:xfrm>
      </p:grpSpPr>
      <p:grpSp>
        <p:nvGrpSpPr>
          <p:cNvPr id="5" name="组合 4"/>
          <p:cNvGrpSpPr/>
          <p:nvPr/>
        </p:nvGrpSpPr>
        <p:grpSpPr>
          <a:xfrm>
            <a:off x="3878642" y="2203863"/>
            <a:ext cx="7312029" cy="2081826"/>
            <a:chOff x="2335825" y="1923447"/>
            <a:chExt cx="7312029" cy="2081826"/>
          </a:xfrm>
        </p:grpSpPr>
        <p:sp>
          <p:nvSpPr>
            <p:cNvPr id="6" name="椭圆 5"/>
            <p:cNvSpPr/>
            <p:nvPr/>
          </p:nvSpPr>
          <p:spPr>
            <a:xfrm>
              <a:off x="2335825" y="2499601"/>
              <a:ext cx="3107093" cy="1505672"/>
            </a:xfrm>
            <a:prstGeom prst="ellipse">
              <a:avLst/>
            </a:prstGeom>
            <a:solidFill>
              <a:srgbClr val="F4F9F5"/>
            </a:solidFill>
            <a:ln w="57150">
              <a:solidFill>
                <a:srgbClr val="4BB0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3374176" y="1923447"/>
              <a:ext cx="6273678" cy="1754326"/>
            </a:xfrm>
            <a:prstGeom prst="rect">
              <a:avLst/>
            </a:prstGeom>
            <a:solidFill>
              <a:srgbClr val="F4F9F5"/>
            </a:solidFill>
          </p:spPr>
          <p:txBody>
            <a:bodyPr wrap="square" rtlCol="0">
              <a:spAutoFit/>
            </a:bodyPr>
            <a:lstStyle/>
            <a:p>
              <a:endParaRPr lang="en-US" altLang="zh-CN" sz="5400" dirty="0">
                <a:solidFill>
                  <a:srgbClr val="508468"/>
                </a:solidFill>
                <a:latin typeface="方正清刻本悦宋简体" panose="02000000000000000000" pitchFamily="2" charset="-122"/>
                <a:ea typeface="方正清刻本悦宋简体" panose="02000000000000000000" pitchFamily="2" charset="-122"/>
              </a:endParaRPr>
            </a:p>
            <a:p>
              <a:r>
                <a:rPr lang="en-US" altLang="zh-CN" sz="5400" dirty="0">
                  <a:solidFill>
                    <a:srgbClr val="508468"/>
                  </a:solidFill>
                  <a:latin typeface="方正清刻本悦宋简体" panose="02000000000000000000" pitchFamily="2" charset="-122"/>
                  <a:ea typeface="方正清刻本悦宋简体" panose="02000000000000000000" pitchFamily="2" charset="-122"/>
                </a:rPr>
                <a:t>04 </a:t>
              </a:r>
              <a:r>
                <a:rPr lang="zh-CN" altLang="en-US" sz="5400" dirty="0">
                  <a:solidFill>
                    <a:srgbClr val="508468"/>
                  </a:solidFill>
                  <a:latin typeface="方正清刻本悦宋简体" panose="02000000000000000000" pitchFamily="2" charset="-122"/>
                  <a:ea typeface="方正清刻本悦宋简体" panose="02000000000000000000" pitchFamily="2" charset="-122"/>
                </a:rPr>
                <a:t>支持条件</a:t>
              </a:r>
              <a:endParaRPr lang="en-US" altLang="zh-CN" sz="5400" dirty="0">
                <a:solidFill>
                  <a:srgbClr val="508468"/>
                </a:solidFill>
                <a:latin typeface="方正清刻本悦宋简体" panose="02000000000000000000" pitchFamily="2" charset="-122"/>
                <a:ea typeface="方正清刻本悦宋简体" panose="02000000000000000000" pitchFamily="2" charset="-122"/>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4F9F5"/>
        </a:solidFill>
        <a:effectLst/>
      </p:bgPr>
    </p:bg>
    <p:spTree>
      <p:nvGrpSpPr>
        <p:cNvPr id="1" name=""/>
        <p:cNvGrpSpPr/>
        <p:nvPr/>
      </p:nvGrpSpPr>
      <p:grpSpPr>
        <a:xfrm>
          <a:off x="0" y="0"/>
          <a:ext cx="0" cy="0"/>
          <a:chOff x="0" y="0"/>
          <a:chExt cx="0" cy="0"/>
        </a:xfrm>
      </p:grpSpPr>
      <p:grpSp>
        <p:nvGrpSpPr>
          <p:cNvPr id="2" name="组合 1"/>
          <p:cNvGrpSpPr/>
          <p:nvPr/>
        </p:nvGrpSpPr>
        <p:grpSpPr>
          <a:xfrm>
            <a:off x="193179" y="117084"/>
            <a:ext cx="2983773" cy="505918"/>
            <a:chOff x="193179" y="117084"/>
            <a:chExt cx="2983773" cy="505918"/>
          </a:xfrm>
        </p:grpSpPr>
        <p:sp>
          <p:nvSpPr>
            <p:cNvPr id="3" name="Freeform 25"/>
            <p:cNvSpPr>
              <a:spLocks noEditPoints="1"/>
            </p:cNvSpPr>
            <p:nvPr/>
          </p:nvSpPr>
          <p:spPr bwMode="auto">
            <a:xfrm rot="17375397">
              <a:off x="129445" y="180818"/>
              <a:ext cx="505918" cy="378449"/>
            </a:xfrm>
            <a:custGeom>
              <a:avLst/>
              <a:gdLst>
                <a:gd name="T0" fmla="*/ 147 w 179"/>
                <a:gd name="T1" fmla="*/ 79 h 106"/>
                <a:gd name="T2" fmla="*/ 177 w 179"/>
                <a:gd name="T3" fmla="*/ 71 h 106"/>
                <a:gd name="T4" fmla="*/ 152 w 179"/>
                <a:gd name="T5" fmla="*/ 54 h 106"/>
                <a:gd name="T6" fmla="*/ 83 w 179"/>
                <a:gd name="T7" fmla="*/ 13 h 106"/>
                <a:gd name="T8" fmla="*/ 5 w 179"/>
                <a:gd name="T9" fmla="*/ 66 h 106"/>
                <a:gd name="T10" fmla="*/ 91 w 179"/>
                <a:gd name="T11" fmla="*/ 96 h 106"/>
                <a:gd name="T12" fmla="*/ 109 w 179"/>
                <a:gd name="T13" fmla="*/ 63 h 106"/>
                <a:gd name="T14" fmla="*/ 67 w 179"/>
                <a:gd name="T15" fmla="*/ 70 h 106"/>
                <a:gd name="T16" fmla="*/ 67 w 179"/>
                <a:gd name="T17" fmla="*/ 58 h 106"/>
                <a:gd name="T18" fmla="*/ 70 w 179"/>
                <a:gd name="T19" fmla="*/ 44 h 106"/>
                <a:gd name="T20" fmla="*/ 76 w 179"/>
                <a:gd name="T21" fmla="*/ 42 h 106"/>
                <a:gd name="T22" fmla="*/ 105 w 179"/>
                <a:gd name="T23" fmla="*/ 53 h 106"/>
                <a:gd name="T24" fmla="*/ 148 w 179"/>
                <a:gd name="T25" fmla="*/ 71 h 106"/>
                <a:gd name="T26" fmla="*/ 60 w 179"/>
                <a:gd name="T27" fmla="*/ 49 h 106"/>
                <a:gd name="T28" fmla="*/ 56 w 179"/>
                <a:gd name="T29" fmla="*/ 46 h 106"/>
                <a:gd name="T30" fmla="*/ 61 w 179"/>
                <a:gd name="T31" fmla="*/ 49 h 106"/>
                <a:gd name="T32" fmla="*/ 153 w 179"/>
                <a:gd name="T33" fmla="*/ 58 h 106"/>
                <a:gd name="T34" fmla="*/ 159 w 179"/>
                <a:gd name="T35" fmla="*/ 59 h 106"/>
                <a:gd name="T36" fmla="*/ 150 w 179"/>
                <a:gd name="T37" fmla="*/ 78 h 106"/>
                <a:gd name="T38" fmla="*/ 167 w 179"/>
                <a:gd name="T39" fmla="*/ 61 h 106"/>
                <a:gd name="T40" fmla="*/ 164 w 179"/>
                <a:gd name="T41" fmla="*/ 77 h 106"/>
                <a:gd name="T42" fmla="*/ 158 w 179"/>
                <a:gd name="T43" fmla="*/ 78 h 106"/>
                <a:gd name="T44" fmla="*/ 162 w 179"/>
                <a:gd name="T45" fmla="*/ 59 h 106"/>
                <a:gd name="T46" fmla="*/ 174 w 179"/>
                <a:gd name="T47" fmla="*/ 70 h 106"/>
                <a:gd name="T48" fmla="*/ 169 w 179"/>
                <a:gd name="T49" fmla="*/ 62 h 106"/>
                <a:gd name="T50" fmla="*/ 174 w 179"/>
                <a:gd name="T51" fmla="*/ 70 h 106"/>
                <a:gd name="T52" fmla="*/ 16 w 179"/>
                <a:gd name="T53" fmla="*/ 22 h 106"/>
                <a:gd name="T54" fmla="*/ 114 w 179"/>
                <a:gd name="T55" fmla="*/ 42 h 106"/>
                <a:gd name="T56" fmla="*/ 150 w 179"/>
                <a:gd name="T57" fmla="*/ 57 h 106"/>
                <a:gd name="T58" fmla="*/ 150 w 179"/>
                <a:gd name="T59" fmla="*/ 59 h 106"/>
                <a:gd name="T60" fmla="*/ 88 w 179"/>
                <a:gd name="T61" fmla="*/ 45 h 106"/>
                <a:gd name="T62" fmla="*/ 76 w 179"/>
                <a:gd name="T63" fmla="*/ 32 h 106"/>
                <a:gd name="T64" fmla="*/ 74 w 179"/>
                <a:gd name="T65" fmla="*/ 40 h 106"/>
                <a:gd name="T66" fmla="*/ 66 w 179"/>
                <a:gd name="T67" fmla="*/ 32 h 106"/>
                <a:gd name="T68" fmla="*/ 68 w 179"/>
                <a:gd name="T69" fmla="*/ 43 h 106"/>
                <a:gd name="T70" fmla="*/ 55 w 179"/>
                <a:gd name="T71" fmla="*/ 43 h 106"/>
                <a:gd name="T72" fmla="*/ 54 w 179"/>
                <a:gd name="T73" fmla="*/ 51 h 106"/>
                <a:gd name="T74" fmla="*/ 64 w 179"/>
                <a:gd name="T75" fmla="*/ 53 h 106"/>
                <a:gd name="T76" fmla="*/ 56 w 179"/>
                <a:gd name="T77" fmla="*/ 61 h 106"/>
                <a:gd name="T78" fmla="*/ 50 w 179"/>
                <a:gd name="T79" fmla="*/ 69 h 106"/>
                <a:gd name="T80" fmla="*/ 61 w 179"/>
                <a:gd name="T81" fmla="*/ 65 h 106"/>
                <a:gd name="T82" fmla="*/ 64 w 179"/>
                <a:gd name="T83" fmla="*/ 71 h 106"/>
                <a:gd name="T84" fmla="*/ 59 w 179"/>
                <a:gd name="T85" fmla="*/ 84 h 106"/>
                <a:gd name="T86" fmla="*/ 67 w 179"/>
                <a:gd name="T87" fmla="*/ 73 h 106"/>
                <a:gd name="T88" fmla="*/ 105 w 179"/>
                <a:gd name="T89" fmla="*/ 66 h 106"/>
                <a:gd name="T90" fmla="*/ 148 w 179"/>
                <a:gd name="T91" fmla="*/ 74 h 106"/>
                <a:gd name="T92" fmla="*/ 113 w 179"/>
                <a:gd name="T93" fmla="*/ 81 h 106"/>
                <a:gd name="T94" fmla="*/ 17 w 179"/>
                <a:gd name="T95" fmla="*/ 82 h 106"/>
                <a:gd name="T96" fmla="*/ 75 w 179"/>
                <a:gd name="T97" fmla="*/ 36 h 106"/>
                <a:gd name="T98" fmla="*/ 68 w 179"/>
                <a:gd name="T99" fmla="*/ 40 h 106"/>
                <a:gd name="T100" fmla="*/ 65 w 179"/>
                <a:gd name="T101" fmla="*/ 35 h 106"/>
                <a:gd name="T102" fmla="*/ 58 w 179"/>
                <a:gd name="T103" fmla="*/ 64 h 106"/>
                <a:gd name="T104" fmla="*/ 54 w 179"/>
                <a:gd name="T105" fmla="*/ 66 h 106"/>
                <a:gd name="T106" fmla="*/ 55 w 179"/>
                <a:gd name="T107" fmla="*/ 64 h 106"/>
                <a:gd name="T108" fmla="*/ 64 w 179"/>
                <a:gd name="T109" fmla="*/ 74 h 106"/>
                <a:gd name="T110" fmla="*/ 61 w 179"/>
                <a:gd name="T111" fmla="*/ 79 h 106"/>
                <a:gd name="T112" fmla="*/ 57 w 179"/>
                <a:gd name="T113" fmla="*/ 8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9" h="106">
                  <a:moveTo>
                    <a:pt x="117" y="82"/>
                  </a:moveTo>
                  <a:cubicBezTo>
                    <a:pt x="126" y="77"/>
                    <a:pt x="137" y="78"/>
                    <a:pt x="147" y="79"/>
                  </a:cubicBezTo>
                  <a:cubicBezTo>
                    <a:pt x="147" y="80"/>
                    <a:pt x="148" y="80"/>
                    <a:pt x="148" y="80"/>
                  </a:cubicBezTo>
                  <a:cubicBezTo>
                    <a:pt x="158" y="82"/>
                    <a:pt x="174" y="84"/>
                    <a:pt x="177" y="71"/>
                  </a:cubicBezTo>
                  <a:cubicBezTo>
                    <a:pt x="179" y="59"/>
                    <a:pt x="162" y="56"/>
                    <a:pt x="152" y="55"/>
                  </a:cubicBezTo>
                  <a:cubicBezTo>
                    <a:pt x="152" y="55"/>
                    <a:pt x="152" y="54"/>
                    <a:pt x="152" y="54"/>
                  </a:cubicBezTo>
                  <a:cubicBezTo>
                    <a:pt x="137" y="50"/>
                    <a:pt x="123" y="46"/>
                    <a:pt x="111" y="36"/>
                  </a:cubicBezTo>
                  <a:cubicBezTo>
                    <a:pt x="102" y="28"/>
                    <a:pt x="94" y="18"/>
                    <a:pt x="83" y="13"/>
                  </a:cubicBezTo>
                  <a:cubicBezTo>
                    <a:pt x="64" y="3"/>
                    <a:pt x="37" y="0"/>
                    <a:pt x="19" y="14"/>
                  </a:cubicBezTo>
                  <a:cubicBezTo>
                    <a:pt x="4" y="25"/>
                    <a:pt x="0" y="48"/>
                    <a:pt x="5" y="66"/>
                  </a:cubicBezTo>
                  <a:cubicBezTo>
                    <a:pt x="10" y="85"/>
                    <a:pt x="27" y="97"/>
                    <a:pt x="46" y="102"/>
                  </a:cubicBezTo>
                  <a:cubicBezTo>
                    <a:pt x="61" y="106"/>
                    <a:pt x="77" y="103"/>
                    <a:pt x="91" y="96"/>
                  </a:cubicBezTo>
                  <a:cubicBezTo>
                    <a:pt x="99" y="92"/>
                    <a:pt x="108" y="86"/>
                    <a:pt x="117" y="82"/>
                  </a:cubicBezTo>
                  <a:close/>
                  <a:moveTo>
                    <a:pt x="109" y="63"/>
                  </a:moveTo>
                  <a:cubicBezTo>
                    <a:pt x="97" y="63"/>
                    <a:pt x="82" y="64"/>
                    <a:pt x="70" y="69"/>
                  </a:cubicBezTo>
                  <a:cubicBezTo>
                    <a:pt x="69" y="69"/>
                    <a:pt x="68" y="70"/>
                    <a:pt x="67" y="70"/>
                  </a:cubicBezTo>
                  <a:cubicBezTo>
                    <a:pt x="67" y="67"/>
                    <a:pt x="65" y="65"/>
                    <a:pt x="63" y="63"/>
                  </a:cubicBezTo>
                  <a:cubicBezTo>
                    <a:pt x="65" y="62"/>
                    <a:pt x="66" y="60"/>
                    <a:pt x="67" y="58"/>
                  </a:cubicBezTo>
                  <a:cubicBezTo>
                    <a:pt x="68" y="56"/>
                    <a:pt x="67" y="53"/>
                    <a:pt x="66" y="50"/>
                  </a:cubicBezTo>
                  <a:cubicBezTo>
                    <a:pt x="68" y="49"/>
                    <a:pt x="70" y="47"/>
                    <a:pt x="70" y="44"/>
                  </a:cubicBezTo>
                  <a:cubicBezTo>
                    <a:pt x="71" y="44"/>
                    <a:pt x="72" y="44"/>
                    <a:pt x="72" y="44"/>
                  </a:cubicBezTo>
                  <a:cubicBezTo>
                    <a:pt x="74" y="44"/>
                    <a:pt x="75" y="43"/>
                    <a:pt x="76" y="42"/>
                  </a:cubicBezTo>
                  <a:cubicBezTo>
                    <a:pt x="78" y="45"/>
                    <a:pt x="81" y="46"/>
                    <a:pt x="84" y="47"/>
                  </a:cubicBezTo>
                  <a:cubicBezTo>
                    <a:pt x="90" y="49"/>
                    <a:pt x="97" y="51"/>
                    <a:pt x="105" y="53"/>
                  </a:cubicBezTo>
                  <a:cubicBezTo>
                    <a:pt x="120" y="55"/>
                    <a:pt x="134" y="60"/>
                    <a:pt x="149" y="62"/>
                  </a:cubicBezTo>
                  <a:cubicBezTo>
                    <a:pt x="149" y="65"/>
                    <a:pt x="149" y="68"/>
                    <a:pt x="148" y="71"/>
                  </a:cubicBezTo>
                  <a:cubicBezTo>
                    <a:pt x="136" y="66"/>
                    <a:pt x="123" y="63"/>
                    <a:pt x="109" y="63"/>
                  </a:cubicBezTo>
                  <a:close/>
                  <a:moveTo>
                    <a:pt x="60" y="49"/>
                  </a:moveTo>
                  <a:cubicBezTo>
                    <a:pt x="58" y="49"/>
                    <a:pt x="56" y="49"/>
                    <a:pt x="55" y="48"/>
                  </a:cubicBezTo>
                  <a:cubicBezTo>
                    <a:pt x="52" y="47"/>
                    <a:pt x="55" y="46"/>
                    <a:pt x="56" y="46"/>
                  </a:cubicBezTo>
                  <a:cubicBezTo>
                    <a:pt x="57" y="47"/>
                    <a:pt x="58" y="48"/>
                    <a:pt x="59" y="48"/>
                  </a:cubicBezTo>
                  <a:cubicBezTo>
                    <a:pt x="60" y="49"/>
                    <a:pt x="60" y="49"/>
                    <a:pt x="61" y="49"/>
                  </a:cubicBezTo>
                  <a:cubicBezTo>
                    <a:pt x="60" y="49"/>
                    <a:pt x="60" y="49"/>
                    <a:pt x="60" y="49"/>
                  </a:cubicBezTo>
                  <a:close/>
                  <a:moveTo>
                    <a:pt x="153" y="58"/>
                  </a:moveTo>
                  <a:cubicBezTo>
                    <a:pt x="155" y="58"/>
                    <a:pt x="157" y="58"/>
                    <a:pt x="160" y="59"/>
                  </a:cubicBezTo>
                  <a:cubicBezTo>
                    <a:pt x="159" y="59"/>
                    <a:pt x="159" y="59"/>
                    <a:pt x="159" y="59"/>
                  </a:cubicBezTo>
                  <a:cubicBezTo>
                    <a:pt x="158" y="66"/>
                    <a:pt x="157" y="72"/>
                    <a:pt x="156" y="78"/>
                  </a:cubicBezTo>
                  <a:cubicBezTo>
                    <a:pt x="154" y="78"/>
                    <a:pt x="152" y="78"/>
                    <a:pt x="150" y="78"/>
                  </a:cubicBezTo>
                  <a:cubicBezTo>
                    <a:pt x="152" y="71"/>
                    <a:pt x="152" y="64"/>
                    <a:pt x="153" y="58"/>
                  </a:cubicBezTo>
                  <a:close/>
                  <a:moveTo>
                    <a:pt x="167" y="61"/>
                  </a:moveTo>
                  <a:cubicBezTo>
                    <a:pt x="167" y="61"/>
                    <a:pt x="167" y="61"/>
                    <a:pt x="167" y="61"/>
                  </a:cubicBezTo>
                  <a:cubicBezTo>
                    <a:pt x="164" y="66"/>
                    <a:pt x="166" y="72"/>
                    <a:pt x="164" y="77"/>
                  </a:cubicBezTo>
                  <a:cubicBezTo>
                    <a:pt x="163" y="78"/>
                    <a:pt x="164" y="78"/>
                    <a:pt x="164" y="78"/>
                  </a:cubicBezTo>
                  <a:cubicBezTo>
                    <a:pt x="162" y="78"/>
                    <a:pt x="160" y="78"/>
                    <a:pt x="158" y="78"/>
                  </a:cubicBezTo>
                  <a:cubicBezTo>
                    <a:pt x="160" y="72"/>
                    <a:pt x="161" y="66"/>
                    <a:pt x="162" y="60"/>
                  </a:cubicBezTo>
                  <a:cubicBezTo>
                    <a:pt x="162" y="60"/>
                    <a:pt x="162" y="59"/>
                    <a:pt x="162" y="59"/>
                  </a:cubicBezTo>
                  <a:cubicBezTo>
                    <a:pt x="164" y="60"/>
                    <a:pt x="165" y="60"/>
                    <a:pt x="167" y="61"/>
                  </a:cubicBezTo>
                  <a:close/>
                  <a:moveTo>
                    <a:pt x="174" y="70"/>
                  </a:moveTo>
                  <a:cubicBezTo>
                    <a:pt x="174" y="74"/>
                    <a:pt x="171" y="77"/>
                    <a:pt x="166" y="78"/>
                  </a:cubicBezTo>
                  <a:cubicBezTo>
                    <a:pt x="168" y="73"/>
                    <a:pt x="167" y="67"/>
                    <a:pt x="169" y="62"/>
                  </a:cubicBezTo>
                  <a:cubicBezTo>
                    <a:pt x="169" y="62"/>
                    <a:pt x="169" y="62"/>
                    <a:pt x="169" y="62"/>
                  </a:cubicBezTo>
                  <a:cubicBezTo>
                    <a:pt x="172" y="64"/>
                    <a:pt x="174" y="66"/>
                    <a:pt x="174" y="70"/>
                  </a:cubicBezTo>
                  <a:close/>
                  <a:moveTo>
                    <a:pt x="17" y="82"/>
                  </a:moveTo>
                  <a:cubicBezTo>
                    <a:pt x="2" y="66"/>
                    <a:pt x="2" y="39"/>
                    <a:pt x="16" y="22"/>
                  </a:cubicBezTo>
                  <a:cubicBezTo>
                    <a:pt x="31" y="1"/>
                    <a:pt x="64" y="6"/>
                    <a:pt x="84" y="17"/>
                  </a:cubicBezTo>
                  <a:cubicBezTo>
                    <a:pt x="96" y="23"/>
                    <a:pt x="104" y="34"/>
                    <a:pt x="114" y="42"/>
                  </a:cubicBezTo>
                  <a:cubicBezTo>
                    <a:pt x="124" y="50"/>
                    <a:pt x="137" y="53"/>
                    <a:pt x="149" y="56"/>
                  </a:cubicBezTo>
                  <a:cubicBezTo>
                    <a:pt x="149" y="57"/>
                    <a:pt x="149" y="57"/>
                    <a:pt x="150" y="57"/>
                  </a:cubicBezTo>
                  <a:cubicBezTo>
                    <a:pt x="150" y="57"/>
                    <a:pt x="150" y="57"/>
                    <a:pt x="150" y="57"/>
                  </a:cubicBezTo>
                  <a:cubicBezTo>
                    <a:pt x="150" y="58"/>
                    <a:pt x="150" y="59"/>
                    <a:pt x="150" y="59"/>
                  </a:cubicBezTo>
                  <a:cubicBezTo>
                    <a:pt x="136" y="57"/>
                    <a:pt x="122" y="53"/>
                    <a:pt x="109" y="50"/>
                  </a:cubicBezTo>
                  <a:cubicBezTo>
                    <a:pt x="102" y="49"/>
                    <a:pt x="95" y="47"/>
                    <a:pt x="88" y="45"/>
                  </a:cubicBezTo>
                  <a:cubicBezTo>
                    <a:pt x="84" y="44"/>
                    <a:pt x="80" y="43"/>
                    <a:pt x="77" y="40"/>
                  </a:cubicBezTo>
                  <a:cubicBezTo>
                    <a:pt x="79" y="37"/>
                    <a:pt x="78" y="33"/>
                    <a:pt x="76" y="32"/>
                  </a:cubicBezTo>
                  <a:cubicBezTo>
                    <a:pt x="74" y="31"/>
                    <a:pt x="72" y="31"/>
                    <a:pt x="71" y="33"/>
                  </a:cubicBezTo>
                  <a:cubicBezTo>
                    <a:pt x="71" y="36"/>
                    <a:pt x="72" y="38"/>
                    <a:pt x="74" y="40"/>
                  </a:cubicBezTo>
                  <a:cubicBezTo>
                    <a:pt x="73" y="41"/>
                    <a:pt x="72" y="41"/>
                    <a:pt x="71" y="41"/>
                  </a:cubicBezTo>
                  <a:cubicBezTo>
                    <a:pt x="71" y="37"/>
                    <a:pt x="68" y="34"/>
                    <a:pt x="66" y="32"/>
                  </a:cubicBezTo>
                  <a:cubicBezTo>
                    <a:pt x="64" y="31"/>
                    <a:pt x="60" y="29"/>
                    <a:pt x="59" y="31"/>
                  </a:cubicBezTo>
                  <a:cubicBezTo>
                    <a:pt x="57" y="36"/>
                    <a:pt x="63" y="41"/>
                    <a:pt x="68" y="43"/>
                  </a:cubicBezTo>
                  <a:cubicBezTo>
                    <a:pt x="67" y="45"/>
                    <a:pt x="66" y="47"/>
                    <a:pt x="64" y="48"/>
                  </a:cubicBezTo>
                  <a:cubicBezTo>
                    <a:pt x="62" y="46"/>
                    <a:pt x="58" y="44"/>
                    <a:pt x="55" y="43"/>
                  </a:cubicBezTo>
                  <a:cubicBezTo>
                    <a:pt x="54" y="43"/>
                    <a:pt x="50" y="43"/>
                    <a:pt x="50" y="46"/>
                  </a:cubicBezTo>
                  <a:cubicBezTo>
                    <a:pt x="50" y="48"/>
                    <a:pt x="52" y="50"/>
                    <a:pt x="54" y="51"/>
                  </a:cubicBezTo>
                  <a:cubicBezTo>
                    <a:pt x="57" y="52"/>
                    <a:pt x="60" y="53"/>
                    <a:pt x="63" y="52"/>
                  </a:cubicBezTo>
                  <a:cubicBezTo>
                    <a:pt x="63" y="52"/>
                    <a:pt x="64" y="52"/>
                    <a:pt x="64" y="53"/>
                  </a:cubicBezTo>
                  <a:cubicBezTo>
                    <a:pt x="66" y="55"/>
                    <a:pt x="64" y="59"/>
                    <a:pt x="60" y="62"/>
                  </a:cubicBezTo>
                  <a:cubicBezTo>
                    <a:pt x="59" y="61"/>
                    <a:pt x="58" y="61"/>
                    <a:pt x="56" y="61"/>
                  </a:cubicBezTo>
                  <a:cubicBezTo>
                    <a:pt x="54" y="61"/>
                    <a:pt x="51" y="61"/>
                    <a:pt x="49" y="63"/>
                  </a:cubicBezTo>
                  <a:cubicBezTo>
                    <a:pt x="47" y="65"/>
                    <a:pt x="49" y="68"/>
                    <a:pt x="50" y="69"/>
                  </a:cubicBezTo>
                  <a:cubicBezTo>
                    <a:pt x="53" y="70"/>
                    <a:pt x="56" y="68"/>
                    <a:pt x="58" y="67"/>
                  </a:cubicBezTo>
                  <a:cubicBezTo>
                    <a:pt x="59" y="66"/>
                    <a:pt x="60" y="66"/>
                    <a:pt x="61" y="65"/>
                  </a:cubicBezTo>
                  <a:cubicBezTo>
                    <a:pt x="61" y="65"/>
                    <a:pt x="61" y="65"/>
                    <a:pt x="61" y="65"/>
                  </a:cubicBezTo>
                  <a:cubicBezTo>
                    <a:pt x="63" y="67"/>
                    <a:pt x="64" y="69"/>
                    <a:pt x="64" y="71"/>
                  </a:cubicBezTo>
                  <a:cubicBezTo>
                    <a:pt x="59" y="73"/>
                    <a:pt x="53" y="76"/>
                    <a:pt x="54" y="81"/>
                  </a:cubicBezTo>
                  <a:cubicBezTo>
                    <a:pt x="54" y="83"/>
                    <a:pt x="57" y="85"/>
                    <a:pt x="59" y="84"/>
                  </a:cubicBezTo>
                  <a:cubicBezTo>
                    <a:pt x="63" y="83"/>
                    <a:pt x="65" y="79"/>
                    <a:pt x="66" y="76"/>
                  </a:cubicBezTo>
                  <a:cubicBezTo>
                    <a:pt x="67" y="75"/>
                    <a:pt x="67" y="74"/>
                    <a:pt x="67" y="73"/>
                  </a:cubicBezTo>
                  <a:cubicBezTo>
                    <a:pt x="68" y="73"/>
                    <a:pt x="68" y="73"/>
                    <a:pt x="69" y="72"/>
                  </a:cubicBezTo>
                  <a:cubicBezTo>
                    <a:pt x="80" y="68"/>
                    <a:pt x="93" y="67"/>
                    <a:pt x="105" y="66"/>
                  </a:cubicBezTo>
                  <a:cubicBezTo>
                    <a:pt x="119" y="66"/>
                    <a:pt x="134" y="68"/>
                    <a:pt x="147" y="73"/>
                  </a:cubicBezTo>
                  <a:cubicBezTo>
                    <a:pt x="148" y="74"/>
                    <a:pt x="148" y="74"/>
                    <a:pt x="148" y="74"/>
                  </a:cubicBezTo>
                  <a:cubicBezTo>
                    <a:pt x="148" y="75"/>
                    <a:pt x="148" y="75"/>
                    <a:pt x="148" y="76"/>
                  </a:cubicBezTo>
                  <a:cubicBezTo>
                    <a:pt x="135" y="75"/>
                    <a:pt x="124" y="75"/>
                    <a:pt x="113" y="81"/>
                  </a:cubicBezTo>
                  <a:cubicBezTo>
                    <a:pt x="101" y="86"/>
                    <a:pt x="90" y="95"/>
                    <a:pt x="77" y="99"/>
                  </a:cubicBezTo>
                  <a:cubicBezTo>
                    <a:pt x="56" y="105"/>
                    <a:pt x="32" y="98"/>
                    <a:pt x="17" y="82"/>
                  </a:cubicBezTo>
                  <a:close/>
                  <a:moveTo>
                    <a:pt x="75" y="36"/>
                  </a:moveTo>
                  <a:cubicBezTo>
                    <a:pt x="75" y="36"/>
                    <a:pt x="75" y="36"/>
                    <a:pt x="75" y="36"/>
                  </a:cubicBezTo>
                  <a:cubicBezTo>
                    <a:pt x="74" y="34"/>
                    <a:pt x="75" y="34"/>
                    <a:pt x="75" y="36"/>
                  </a:cubicBezTo>
                  <a:close/>
                  <a:moveTo>
                    <a:pt x="68" y="40"/>
                  </a:moveTo>
                  <a:cubicBezTo>
                    <a:pt x="66" y="39"/>
                    <a:pt x="64" y="37"/>
                    <a:pt x="62" y="35"/>
                  </a:cubicBezTo>
                  <a:cubicBezTo>
                    <a:pt x="61" y="32"/>
                    <a:pt x="64" y="34"/>
                    <a:pt x="65" y="35"/>
                  </a:cubicBezTo>
                  <a:cubicBezTo>
                    <a:pt x="66" y="36"/>
                    <a:pt x="67" y="38"/>
                    <a:pt x="68" y="40"/>
                  </a:cubicBezTo>
                  <a:close/>
                  <a:moveTo>
                    <a:pt x="58" y="64"/>
                  </a:moveTo>
                  <a:cubicBezTo>
                    <a:pt x="57" y="64"/>
                    <a:pt x="56" y="65"/>
                    <a:pt x="56" y="65"/>
                  </a:cubicBezTo>
                  <a:cubicBezTo>
                    <a:pt x="55" y="65"/>
                    <a:pt x="55" y="66"/>
                    <a:pt x="54" y="66"/>
                  </a:cubicBezTo>
                  <a:cubicBezTo>
                    <a:pt x="53" y="67"/>
                    <a:pt x="52" y="66"/>
                    <a:pt x="52" y="64"/>
                  </a:cubicBezTo>
                  <a:cubicBezTo>
                    <a:pt x="53" y="64"/>
                    <a:pt x="54" y="64"/>
                    <a:pt x="55" y="64"/>
                  </a:cubicBezTo>
                  <a:cubicBezTo>
                    <a:pt x="56" y="64"/>
                    <a:pt x="57" y="64"/>
                    <a:pt x="58" y="64"/>
                  </a:cubicBezTo>
                  <a:close/>
                  <a:moveTo>
                    <a:pt x="64" y="74"/>
                  </a:moveTo>
                  <a:cubicBezTo>
                    <a:pt x="63" y="75"/>
                    <a:pt x="63" y="75"/>
                    <a:pt x="63" y="75"/>
                  </a:cubicBezTo>
                  <a:cubicBezTo>
                    <a:pt x="63" y="77"/>
                    <a:pt x="62" y="78"/>
                    <a:pt x="61" y="79"/>
                  </a:cubicBezTo>
                  <a:cubicBezTo>
                    <a:pt x="61" y="79"/>
                    <a:pt x="61" y="79"/>
                    <a:pt x="60" y="80"/>
                  </a:cubicBezTo>
                  <a:cubicBezTo>
                    <a:pt x="59" y="81"/>
                    <a:pt x="58" y="81"/>
                    <a:pt x="57" y="80"/>
                  </a:cubicBezTo>
                  <a:cubicBezTo>
                    <a:pt x="58" y="77"/>
                    <a:pt x="61" y="76"/>
                    <a:pt x="64" y="74"/>
                  </a:cubicBezTo>
                  <a:close/>
                </a:path>
              </a:pathLst>
            </a:custGeom>
            <a:solidFill>
              <a:srgbClr val="F4F9F5"/>
            </a:solidFill>
            <a:ln>
              <a:solidFill>
                <a:srgbClr val="4BB08C"/>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 name="文本框 3"/>
            <p:cNvSpPr txBox="1"/>
            <p:nvPr/>
          </p:nvSpPr>
          <p:spPr>
            <a:xfrm>
              <a:off x="645490" y="185376"/>
              <a:ext cx="2531462" cy="369332"/>
            </a:xfrm>
            <a:prstGeom prst="rect">
              <a:avLst/>
            </a:prstGeom>
            <a:noFill/>
          </p:spPr>
          <p:txBody>
            <a:bodyPr wrap="non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支持条件</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技术支持</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5" name="Oval 2"/>
          <p:cNvSpPr/>
          <p:nvPr/>
        </p:nvSpPr>
        <p:spPr>
          <a:xfrm>
            <a:off x="1042988" y="2757488"/>
            <a:ext cx="1619250" cy="1620837"/>
          </a:xfrm>
          <a:prstGeom prst="ellipse">
            <a:avLst/>
          </a:prstGeom>
          <a:solidFill>
            <a:srgbClr val="4BB08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schemeClr val="bg1"/>
              </a:solidFill>
            </a:endParaRPr>
          </a:p>
        </p:txBody>
      </p:sp>
      <p:sp>
        <p:nvSpPr>
          <p:cNvPr id="6" name="Oval 3"/>
          <p:cNvSpPr/>
          <p:nvPr/>
        </p:nvSpPr>
        <p:spPr>
          <a:xfrm>
            <a:off x="2520950" y="2470150"/>
            <a:ext cx="1908175" cy="1908175"/>
          </a:xfrm>
          <a:prstGeom prst="ellipse">
            <a:avLst/>
          </a:prstGeom>
          <a:solidFill>
            <a:srgbClr val="4BB08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chemeClr val="bg1"/>
              </a:solidFill>
            </a:endParaRPr>
          </a:p>
        </p:txBody>
      </p:sp>
      <p:sp>
        <p:nvSpPr>
          <p:cNvPr id="7" name="Oval 4"/>
          <p:cNvSpPr/>
          <p:nvPr/>
        </p:nvSpPr>
        <p:spPr>
          <a:xfrm>
            <a:off x="4127500" y="2001838"/>
            <a:ext cx="2376488" cy="2376487"/>
          </a:xfrm>
          <a:prstGeom prst="ellipse">
            <a:avLst/>
          </a:prstGeom>
          <a:solidFill>
            <a:srgbClr val="4BB08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schemeClr val="bg1"/>
              </a:solidFill>
            </a:endParaRPr>
          </a:p>
        </p:txBody>
      </p:sp>
      <p:sp>
        <p:nvSpPr>
          <p:cNvPr id="8" name="Oval 5"/>
          <p:cNvSpPr/>
          <p:nvPr/>
        </p:nvSpPr>
        <p:spPr>
          <a:xfrm flipH="1">
            <a:off x="6113463" y="1749425"/>
            <a:ext cx="2627312" cy="2628900"/>
          </a:xfrm>
          <a:prstGeom prst="ellipse">
            <a:avLst/>
          </a:prstGeom>
          <a:solidFill>
            <a:srgbClr val="4BB08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schemeClr val="bg1"/>
              </a:solidFill>
            </a:endParaRPr>
          </a:p>
        </p:txBody>
      </p:sp>
      <p:sp>
        <p:nvSpPr>
          <p:cNvPr id="9" name="Oval 6"/>
          <p:cNvSpPr/>
          <p:nvPr/>
        </p:nvSpPr>
        <p:spPr>
          <a:xfrm flipH="1">
            <a:off x="8189913" y="1425575"/>
            <a:ext cx="2952750" cy="2952750"/>
          </a:xfrm>
          <a:prstGeom prst="ellipse">
            <a:avLst/>
          </a:prstGeom>
          <a:solidFill>
            <a:srgbClr val="4BB08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schemeClr val="bg1"/>
              </a:solidFill>
            </a:endParaRPr>
          </a:p>
        </p:txBody>
      </p:sp>
      <p:grpSp>
        <p:nvGrpSpPr>
          <p:cNvPr id="10" name="Group 17"/>
          <p:cNvGrpSpPr/>
          <p:nvPr/>
        </p:nvGrpSpPr>
        <p:grpSpPr>
          <a:xfrm>
            <a:off x="1604764" y="3227388"/>
            <a:ext cx="478036" cy="629140"/>
            <a:chOff x="5081588" y="1744663"/>
            <a:chExt cx="552450" cy="727075"/>
          </a:xfrm>
          <a:solidFill>
            <a:schemeClr val="bg1"/>
          </a:solidFill>
        </p:grpSpPr>
        <p:sp>
          <p:nvSpPr>
            <p:cNvPr id="11" name="Freeform 18"/>
            <p:cNvSpPr>
              <a:spLocks noEditPoints="1"/>
            </p:cNvSpPr>
            <p:nvPr/>
          </p:nvSpPr>
          <p:spPr bwMode="auto">
            <a:xfrm>
              <a:off x="5081588" y="1744663"/>
              <a:ext cx="552450" cy="727075"/>
            </a:xfrm>
            <a:custGeom>
              <a:avLst/>
              <a:gdLst>
                <a:gd name="T0" fmla="*/ 884 w 971"/>
                <a:gd name="T1" fmla="*/ 207 h 1283"/>
                <a:gd name="T2" fmla="*/ 715 w 971"/>
                <a:gd name="T3" fmla="*/ 207 h 1283"/>
                <a:gd name="T4" fmla="*/ 715 w 971"/>
                <a:gd name="T5" fmla="*/ 192 h 1283"/>
                <a:gd name="T6" fmla="*/ 673 w 971"/>
                <a:gd name="T7" fmla="*/ 150 h 1283"/>
                <a:gd name="T8" fmla="*/ 578 w 971"/>
                <a:gd name="T9" fmla="*/ 150 h 1283"/>
                <a:gd name="T10" fmla="*/ 589 w 971"/>
                <a:gd name="T11" fmla="*/ 103 h 1283"/>
                <a:gd name="T12" fmla="*/ 485 w 971"/>
                <a:gd name="T13" fmla="*/ 0 h 1283"/>
                <a:gd name="T14" fmla="*/ 382 w 971"/>
                <a:gd name="T15" fmla="*/ 103 h 1283"/>
                <a:gd name="T16" fmla="*/ 393 w 971"/>
                <a:gd name="T17" fmla="*/ 150 h 1283"/>
                <a:gd name="T18" fmla="*/ 297 w 971"/>
                <a:gd name="T19" fmla="*/ 150 h 1283"/>
                <a:gd name="T20" fmla="*/ 255 w 971"/>
                <a:gd name="T21" fmla="*/ 192 h 1283"/>
                <a:gd name="T22" fmla="*/ 255 w 971"/>
                <a:gd name="T23" fmla="*/ 207 h 1283"/>
                <a:gd name="T24" fmla="*/ 87 w 971"/>
                <a:gd name="T25" fmla="*/ 207 h 1283"/>
                <a:gd name="T26" fmla="*/ 0 w 971"/>
                <a:gd name="T27" fmla="*/ 294 h 1283"/>
                <a:gd name="T28" fmla="*/ 0 w 971"/>
                <a:gd name="T29" fmla="*/ 1196 h 1283"/>
                <a:gd name="T30" fmla="*/ 87 w 971"/>
                <a:gd name="T31" fmla="*/ 1283 h 1283"/>
                <a:gd name="T32" fmla="*/ 884 w 971"/>
                <a:gd name="T33" fmla="*/ 1283 h 1283"/>
                <a:gd name="T34" fmla="*/ 971 w 971"/>
                <a:gd name="T35" fmla="*/ 1196 h 1283"/>
                <a:gd name="T36" fmla="*/ 971 w 971"/>
                <a:gd name="T37" fmla="*/ 294 h 1283"/>
                <a:gd name="T38" fmla="*/ 884 w 971"/>
                <a:gd name="T39" fmla="*/ 207 h 1283"/>
                <a:gd name="T40" fmla="*/ 485 w 971"/>
                <a:gd name="T41" fmla="*/ 59 h 1283"/>
                <a:gd name="T42" fmla="*/ 530 w 971"/>
                <a:gd name="T43" fmla="*/ 103 h 1283"/>
                <a:gd name="T44" fmla="*/ 485 w 971"/>
                <a:gd name="T45" fmla="*/ 148 h 1283"/>
                <a:gd name="T46" fmla="*/ 441 w 971"/>
                <a:gd name="T47" fmla="*/ 103 h 1283"/>
                <a:gd name="T48" fmla="*/ 485 w 971"/>
                <a:gd name="T49" fmla="*/ 59 h 1283"/>
                <a:gd name="T50" fmla="*/ 825 w 971"/>
                <a:gd name="T51" fmla="*/ 921 h 1283"/>
                <a:gd name="T52" fmla="*/ 659 w 971"/>
                <a:gd name="T53" fmla="*/ 921 h 1283"/>
                <a:gd name="T54" fmla="*/ 659 w 971"/>
                <a:gd name="T55" fmla="*/ 1087 h 1283"/>
                <a:gd name="T56" fmla="*/ 146 w 971"/>
                <a:gd name="T57" fmla="*/ 1087 h 1283"/>
                <a:gd name="T58" fmla="*/ 146 w 971"/>
                <a:gd name="T59" fmla="*/ 275 h 1283"/>
                <a:gd name="T60" fmla="*/ 255 w 971"/>
                <a:gd name="T61" fmla="*/ 275 h 1283"/>
                <a:gd name="T62" fmla="*/ 255 w 971"/>
                <a:gd name="T63" fmla="*/ 290 h 1283"/>
                <a:gd name="T64" fmla="*/ 297 w 971"/>
                <a:gd name="T65" fmla="*/ 332 h 1283"/>
                <a:gd name="T66" fmla="*/ 673 w 971"/>
                <a:gd name="T67" fmla="*/ 332 h 1283"/>
                <a:gd name="T68" fmla="*/ 715 w 971"/>
                <a:gd name="T69" fmla="*/ 290 h 1283"/>
                <a:gd name="T70" fmla="*/ 715 w 971"/>
                <a:gd name="T71" fmla="*/ 275 h 1283"/>
                <a:gd name="T72" fmla="*/ 825 w 971"/>
                <a:gd name="T73" fmla="*/ 275 h 1283"/>
                <a:gd name="T74" fmla="*/ 825 w 971"/>
                <a:gd name="T75" fmla="*/ 921 h 1283"/>
                <a:gd name="T76" fmla="*/ 802 w 971"/>
                <a:gd name="T77" fmla="*/ 953 h 1283"/>
                <a:gd name="T78" fmla="*/ 691 w 971"/>
                <a:gd name="T79" fmla="*/ 1065 h 1283"/>
                <a:gd name="T80" fmla="*/ 691 w 971"/>
                <a:gd name="T81" fmla="*/ 953 h 1283"/>
                <a:gd name="T82" fmla="*/ 802 w 971"/>
                <a:gd name="T83" fmla="*/ 953 h 1283"/>
                <a:gd name="T84" fmla="*/ 903 w 971"/>
                <a:gd name="T85" fmla="*/ 1196 h 1283"/>
                <a:gd name="T86" fmla="*/ 884 w 971"/>
                <a:gd name="T87" fmla="*/ 1215 h 1283"/>
                <a:gd name="T88" fmla="*/ 87 w 971"/>
                <a:gd name="T89" fmla="*/ 1215 h 1283"/>
                <a:gd name="T90" fmla="*/ 68 w 971"/>
                <a:gd name="T91" fmla="*/ 1196 h 1283"/>
                <a:gd name="T92" fmla="*/ 68 w 971"/>
                <a:gd name="T93" fmla="*/ 294 h 1283"/>
                <a:gd name="T94" fmla="*/ 87 w 971"/>
                <a:gd name="T95" fmla="*/ 275 h 1283"/>
                <a:gd name="T96" fmla="*/ 114 w 971"/>
                <a:gd name="T97" fmla="*/ 275 h 1283"/>
                <a:gd name="T98" fmla="*/ 114 w 971"/>
                <a:gd name="T99" fmla="*/ 1120 h 1283"/>
                <a:gd name="T100" fmla="*/ 681 w 971"/>
                <a:gd name="T101" fmla="*/ 1120 h 1283"/>
                <a:gd name="T102" fmla="*/ 686 w 971"/>
                <a:gd name="T103" fmla="*/ 1115 h 1283"/>
                <a:gd name="T104" fmla="*/ 852 w 971"/>
                <a:gd name="T105" fmla="*/ 948 h 1283"/>
                <a:gd name="T106" fmla="*/ 857 w 971"/>
                <a:gd name="T107" fmla="*/ 943 h 1283"/>
                <a:gd name="T108" fmla="*/ 857 w 971"/>
                <a:gd name="T109" fmla="*/ 275 h 1283"/>
                <a:gd name="T110" fmla="*/ 884 w 971"/>
                <a:gd name="T111" fmla="*/ 275 h 1283"/>
                <a:gd name="T112" fmla="*/ 903 w 971"/>
                <a:gd name="T113" fmla="*/ 294 h 1283"/>
                <a:gd name="T114" fmla="*/ 903 w 971"/>
                <a:gd name="T115" fmla="*/ 1196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1" h="1283">
                  <a:moveTo>
                    <a:pt x="884" y="207"/>
                  </a:moveTo>
                  <a:cubicBezTo>
                    <a:pt x="715" y="207"/>
                    <a:pt x="715" y="207"/>
                    <a:pt x="715" y="207"/>
                  </a:cubicBezTo>
                  <a:cubicBezTo>
                    <a:pt x="715" y="192"/>
                    <a:pt x="715" y="192"/>
                    <a:pt x="715" y="192"/>
                  </a:cubicBezTo>
                  <a:cubicBezTo>
                    <a:pt x="715" y="169"/>
                    <a:pt x="696" y="150"/>
                    <a:pt x="673" y="150"/>
                  </a:cubicBezTo>
                  <a:cubicBezTo>
                    <a:pt x="578" y="150"/>
                    <a:pt x="578" y="150"/>
                    <a:pt x="578" y="150"/>
                  </a:cubicBezTo>
                  <a:cubicBezTo>
                    <a:pt x="585" y="136"/>
                    <a:pt x="589" y="120"/>
                    <a:pt x="589" y="103"/>
                  </a:cubicBezTo>
                  <a:cubicBezTo>
                    <a:pt x="589" y="46"/>
                    <a:pt x="542" y="0"/>
                    <a:pt x="485" y="0"/>
                  </a:cubicBezTo>
                  <a:cubicBezTo>
                    <a:pt x="428" y="0"/>
                    <a:pt x="382" y="46"/>
                    <a:pt x="382" y="103"/>
                  </a:cubicBezTo>
                  <a:cubicBezTo>
                    <a:pt x="382" y="120"/>
                    <a:pt x="386" y="136"/>
                    <a:pt x="393" y="150"/>
                  </a:cubicBezTo>
                  <a:cubicBezTo>
                    <a:pt x="297" y="150"/>
                    <a:pt x="297" y="150"/>
                    <a:pt x="297" y="150"/>
                  </a:cubicBezTo>
                  <a:cubicBezTo>
                    <a:pt x="274" y="150"/>
                    <a:pt x="255" y="169"/>
                    <a:pt x="255" y="192"/>
                  </a:cubicBezTo>
                  <a:cubicBezTo>
                    <a:pt x="255" y="207"/>
                    <a:pt x="255" y="207"/>
                    <a:pt x="255" y="207"/>
                  </a:cubicBezTo>
                  <a:cubicBezTo>
                    <a:pt x="87" y="207"/>
                    <a:pt x="87" y="207"/>
                    <a:pt x="87" y="207"/>
                  </a:cubicBezTo>
                  <a:cubicBezTo>
                    <a:pt x="39" y="207"/>
                    <a:pt x="0" y="246"/>
                    <a:pt x="0" y="294"/>
                  </a:cubicBezTo>
                  <a:cubicBezTo>
                    <a:pt x="0" y="1196"/>
                    <a:pt x="0" y="1196"/>
                    <a:pt x="0" y="1196"/>
                  </a:cubicBezTo>
                  <a:cubicBezTo>
                    <a:pt x="0" y="1244"/>
                    <a:pt x="39" y="1283"/>
                    <a:pt x="87" y="1283"/>
                  </a:cubicBezTo>
                  <a:cubicBezTo>
                    <a:pt x="884" y="1283"/>
                    <a:pt x="884" y="1283"/>
                    <a:pt x="884" y="1283"/>
                  </a:cubicBezTo>
                  <a:cubicBezTo>
                    <a:pt x="932" y="1283"/>
                    <a:pt x="971" y="1244"/>
                    <a:pt x="971" y="1196"/>
                  </a:cubicBezTo>
                  <a:cubicBezTo>
                    <a:pt x="971" y="294"/>
                    <a:pt x="971" y="294"/>
                    <a:pt x="971" y="294"/>
                  </a:cubicBezTo>
                  <a:cubicBezTo>
                    <a:pt x="971" y="246"/>
                    <a:pt x="932" y="207"/>
                    <a:pt x="884" y="207"/>
                  </a:cubicBezTo>
                  <a:close/>
                  <a:moveTo>
                    <a:pt x="485" y="59"/>
                  </a:moveTo>
                  <a:cubicBezTo>
                    <a:pt x="510" y="59"/>
                    <a:pt x="530" y="79"/>
                    <a:pt x="530" y="103"/>
                  </a:cubicBezTo>
                  <a:cubicBezTo>
                    <a:pt x="530" y="128"/>
                    <a:pt x="510" y="148"/>
                    <a:pt x="485" y="148"/>
                  </a:cubicBezTo>
                  <a:cubicBezTo>
                    <a:pt x="461" y="148"/>
                    <a:pt x="441" y="128"/>
                    <a:pt x="441" y="103"/>
                  </a:cubicBezTo>
                  <a:cubicBezTo>
                    <a:pt x="441" y="79"/>
                    <a:pt x="461" y="59"/>
                    <a:pt x="485" y="59"/>
                  </a:cubicBezTo>
                  <a:close/>
                  <a:moveTo>
                    <a:pt x="825" y="921"/>
                  </a:moveTo>
                  <a:cubicBezTo>
                    <a:pt x="659" y="921"/>
                    <a:pt x="659" y="921"/>
                    <a:pt x="659" y="921"/>
                  </a:cubicBezTo>
                  <a:cubicBezTo>
                    <a:pt x="659" y="1087"/>
                    <a:pt x="659" y="1087"/>
                    <a:pt x="659" y="1087"/>
                  </a:cubicBezTo>
                  <a:cubicBezTo>
                    <a:pt x="146" y="1087"/>
                    <a:pt x="146" y="1087"/>
                    <a:pt x="146" y="1087"/>
                  </a:cubicBezTo>
                  <a:cubicBezTo>
                    <a:pt x="146" y="275"/>
                    <a:pt x="146" y="275"/>
                    <a:pt x="146" y="275"/>
                  </a:cubicBezTo>
                  <a:cubicBezTo>
                    <a:pt x="255" y="275"/>
                    <a:pt x="255" y="275"/>
                    <a:pt x="255" y="275"/>
                  </a:cubicBezTo>
                  <a:cubicBezTo>
                    <a:pt x="255" y="290"/>
                    <a:pt x="255" y="290"/>
                    <a:pt x="255" y="290"/>
                  </a:cubicBezTo>
                  <a:cubicBezTo>
                    <a:pt x="255" y="313"/>
                    <a:pt x="274" y="332"/>
                    <a:pt x="297" y="332"/>
                  </a:cubicBezTo>
                  <a:cubicBezTo>
                    <a:pt x="673" y="332"/>
                    <a:pt x="673" y="332"/>
                    <a:pt x="673" y="332"/>
                  </a:cubicBezTo>
                  <a:cubicBezTo>
                    <a:pt x="696" y="332"/>
                    <a:pt x="715" y="313"/>
                    <a:pt x="715" y="290"/>
                  </a:cubicBezTo>
                  <a:cubicBezTo>
                    <a:pt x="715" y="275"/>
                    <a:pt x="715" y="275"/>
                    <a:pt x="715" y="275"/>
                  </a:cubicBezTo>
                  <a:cubicBezTo>
                    <a:pt x="825" y="275"/>
                    <a:pt x="825" y="275"/>
                    <a:pt x="825" y="275"/>
                  </a:cubicBezTo>
                  <a:lnTo>
                    <a:pt x="825" y="921"/>
                  </a:lnTo>
                  <a:close/>
                  <a:moveTo>
                    <a:pt x="802" y="953"/>
                  </a:moveTo>
                  <a:cubicBezTo>
                    <a:pt x="770" y="985"/>
                    <a:pt x="726" y="1029"/>
                    <a:pt x="691" y="1065"/>
                  </a:cubicBezTo>
                  <a:cubicBezTo>
                    <a:pt x="691" y="953"/>
                    <a:pt x="691" y="953"/>
                    <a:pt x="691" y="953"/>
                  </a:cubicBezTo>
                  <a:lnTo>
                    <a:pt x="802" y="953"/>
                  </a:lnTo>
                  <a:close/>
                  <a:moveTo>
                    <a:pt x="903" y="1196"/>
                  </a:moveTo>
                  <a:cubicBezTo>
                    <a:pt x="903" y="1207"/>
                    <a:pt x="894" y="1215"/>
                    <a:pt x="884" y="1215"/>
                  </a:cubicBezTo>
                  <a:cubicBezTo>
                    <a:pt x="87" y="1215"/>
                    <a:pt x="87" y="1215"/>
                    <a:pt x="87" y="1215"/>
                  </a:cubicBezTo>
                  <a:cubicBezTo>
                    <a:pt x="76" y="1215"/>
                    <a:pt x="68" y="1207"/>
                    <a:pt x="68" y="1196"/>
                  </a:cubicBezTo>
                  <a:cubicBezTo>
                    <a:pt x="68" y="294"/>
                    <a:pt x="68" y="294"/>
                    <a:pt x="68" y="294"/>
                  </a:cubicBezTo>
                  <a:cubicBezTo>
                    <a:pt x="68" y="284"/>
                    <a:pt x="76" y="275"/>
                    <a:pt x="87" y="275"/>
                  </a:cubicBezTo>
                  <a:cubicBezTo>
                    <a:pt x="114" y="275"/>
                    <a:pt x="114" y="275"/>
                    <a:pt x="114" y="275"/>
                  </a:cubicBezTo>
                  <a:cubicBezTo>
                    <a:pt x="114" y="1120"/>
                    <a:pt x="114" y="1120"/>
                    <a:pt x="114" y="1120"/>
                  </a:cubicBezTo>
                  <a:cubicBezTo>
                    <a:pt x="681" y="1120"/>
                    <a:pt x="681" y="1120"/>
                    <a:pt x="681" y="1120"/>
                  </a:cubicBezTo>
                  <a:cubicBezTo>
                    <a:pt x="686" y="1115"/>
                    <a:pt x="686" y="1115"/>
                    <a:pt x="686" y="1115"/>
                  </a:cubicBezTo>
                  <a:cubicBezTo>
                    <a:pt x="732" y="1069"/>
                    <a:pt x="818" y="983"/>
                    <a:pt x="852" y="948"/>
                  </a:cubicBezTo>
                  <a:cubicBezTo>
                    <a:pt x="857" y="943"/>
                    <a:pt x="857" y="943"/>
                    <a:pt x="857" y="943"/>
                  </a:cubicBezTo>
                  <a:cubicBezTo>
                    <a:pt x="857" y="275"/>
                    <a:pt x="857" y="275"/>
                    <a:pt x="857" y="275"/>
                  </a:cubicBezTo>
                  <a:cubicBezTo>
                    <a:pt x="884" y="275"/>
                    <a:pt x="884" y="275"/>
                    <a:pt x="884" y="275"/>
                  </a:cubicBezTo>
                  <a:cubicBezTo>
                    <a:pt x="894" y="275"/>
                    <a:pt x="903" y="284"/>
                    <a:pt x="903" y="294"/>
                  </a:cubicBezTo>
                  <a:lnTo>
                    <a:pt x="903" y="11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id-ID">
                <a:latin typeface="+mn-lt"/>
                <a:ea typeface="+mn-ea"/>
              </a:endParaRPr>
            </a:p>
          </p:txBody>
        </p:sp>
        <p:sp>
          <p:nvSpPr>
            <p:cNvPr id="12" name="Rectangle 19"/>
            <p:cNvSpPr>
              <a:spLocks noChangeArrowheads="1"/>
            </p:cNvSpPr>
            <p:nvPr/>
          </p:nvSpPr>
          <p:spPr bwMode="auto">
            <a:xfrm>
              <a:off x="5208588" y="2003426"/>
              <a:ext cx="2984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id-ID">
                <a:latin typeface="+mn-lt"/>
                <a:ea typeface="+mn-ea"/>
              </a:endParaRPr>
            </a:p>
          </p:txBody>
        </p:sp>
        <p:sp>
          <p:nvSpPr>
            <p:cNvPr id="13" name="Rectangle 20"/>
            <p:cNvSpPr>
              <a:spLocks noChangeArrowheads="1"/>
            </p:cNvSpPr>
            <p:nvPr/>
          </p:nvSpPr>
          <p:spPr bwMode="auto">
            <a:xfrm>
              <a:off x="5208588" y="2081213"/>
              <a:ext cx="2984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id-ID">
                <a:latin typeface="+mn-lt"/>
                <a:ea typeface="+mn-ea"/>
              </a:endParaRPr>
            </a:p>
          </p:txBody>
        </p:sp>
        <p:sp>
          <p:nvSpPr>
            <p:cNvPr id="14" name="Rectangle 21"/>
            <p:cNvSpPr>
              <a:spLocks noChangeArrowheads="1"/>
            </p:cNvSpPr>
            <p:nvPr/>
          </p:nvSpPr>
          <p:spPr bwMode="auto">
            <a:xfrm>
              <a:off x="5208588" y="2154238"/>
              <a:ext cx="2984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id-ID">
                <a:latin typeface="+mn-lt"/>
                <a:ea typeface="+mn-ea"/>
              </a:endParaRPr>
            </a:p>
          </p:txBody>
        </p:sp>
      </p:grpSp>
      <p:grpSp>
        <p:nvGrpSpPr>
          <p:cNvPr id="15" name="Group 22"/>
          <p:cNvGrpSpPr/>
          <p:nvPr/>
        </p:nvGrpSpPr>
        <p:grpSpPr>
          <a:xfrm>
            <a:off x="9219095" y="2505900"/>
            <a:ext cx="910397" cy="910399"/>
            <a:chOff x="8756835" y="3387391"/>
            <a:chExt cx="380133" cy="380134"/>
          </a:xfrm>
          <a:solidFill>
            <a:schemeClr val="bg1"/>
          </a:solidFill>
        </p:grpSpPr>
        <p:sp>
          <p:nvSpPr>
            <p:cNvPr id="16" name="Freeform 11"/>
            <p:cNvSpPr/>
            <p:nvPr/>
          </p:nvSpPr>
          <p:spPr bwMode="auto">
            <a:xfrm>
              <a:off x="8957479" y="3387391"/>
              <a:ext cx="179489" cy="179490"/>
            </a:xfrm>
            <a:custGeom>
              <a:avLst/>
              <a:gdLst>
                <a:gd name="T0" fmla="*/ 12 w 117"/>
                <a:gd name="T1" fmla="*/ 98 h 117"/>
                <a:gd name="T2" fmla="*/ 16 w 117"/>
                <a:gd name="T3" fmla="*/ 94 h 117"/>
                <a:gd name="T4" fmla="*/ 23 w 117"/>
                <a:gd name="T5" fmla="*/ 94 h 117"/>
                <a:gd name="T6" fmla="*/ 23 w 117"/>
                <a:gd name="T7" fmla="*/ 101 h 117"/>
                <a:gd name="T8" fmla="*/ 19 w 117"/>
                <a:gd name="T9" fmla="*/ 105 h 117"/>
                <a:gd name="T10" fmla="*/ 31 w 117"/>
                <a:gd name="T11" fmla="*/ 117 h 117"/>
                <a:gd name="T12" fmla="*/ 53 w 117"/>
                <a:gd name="T13" fmla="*/ 95 h 117"/>
                <a:gd name="T14" fmla="*/ 101 w 117"/>
                <a:gd name="T15" fmla="*/ 83 h 117"/>
                <a:gd name="T16" fmla="*/ 113 w 117"/>
                <a:gd name="T17" fmla="*/ 39 h 117"/>
                <a:gd name="T18" fmla="*/ 87 w 117"/>
                <a:gd name="T19" fmla="*/ 65 h 117"/>
                <a:gd name="T20" fmla="*/ 68 w 117"/>
                <a:gd name="T21" fmla="*/ 65 h 117"/>
                <a:gd name="T22" fmla="*/ 52 w 117"/>
                <a:gd name="T23" fmla="*/ 49 h 117"/>
                <a:gd name="T24" fmla="*/ 52 w 117"/>
                <a:gd name="T25" fmla="*/ 30 h 117"/>
                <a:gd name="T26" fmla="*/ 78 w 117"/>
                <a:gd name="T27" fmla="*/ 4 h 117"/>
                <a:gd name="T28" fmla="*/ 34 w 117"/>
                <a:gd name="T29" fmla="*/ 17 h 117"/>
                <a:gd name="T30" fmla="*/ 22 w 117"/>
                <a:gd name="T31" fmla="*/ 64 h 117"/>
                <a:gd name="T32" fmla="*/ 0 w 117"/>
                <a:gd name="T33" fmla="*/ 86 h 117"/>
                <a:gd name="T34" fmla="*/ 12 w 117"/>
                <a:gd name="T35" fmla="*/ 9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 h="117">
                  <a:moveTo>
                    <a:pt x="12" y="98"/>
                  </a:moveTo>
                  <a:cubicBezTo>
                    <a:pt x="16" y="94"/>
                    <a:pt x="16" y="94"/>
                    <a:pt x="16" y="94"/>
                  </a:cubicBezTo>
                  <a:cubicBezTo>
                    <a:pt x="18" y="92"/>
                    <a:pt x="21" y="92"/>
                    <a:pt x="23" y="94"/>
                  </a:cubicBezTo>
                  <a:cubicBezTo>
                    <a:pt x="25" y="96"/>
                    <a:pt x="25" y="99"/>
                    <a:pt x="23" y="101"/>
                  </a:cubicBezTo>
                  <a:cubicBezTo>
                    <a:pt x="19" y="105"/>
                    <a:pt x="19" y="105"/>
                    <a:pt x="19" y="105"/>
                  </a:cubicBezTo>
                  <a:cubicBezTo>
                    <a:pt x="31" y="117"/>
                    <a:pt x="31" y="117"/>
                    <a:pt x="31" y="117"/>
                  </a:cubicBezTo>
                  <a:cubicBezTo>
                    <a:pt x="53" y="95"/>
                    <a:pt x="53" y="95"/>
                    <a:pt x="53" y="95"/>
                  </a:cubicBezTo>
                  <a:cubicBezTo>
                    <a:pt x="69" y="100"/>
                    <a:pt x="88" y="96"/>
                    <a:pt x="101" y="83"/>
                  </a:cubicBezTo>
                  <a:cubicBezTo>
                    <a:pt x="113" y="71"/>
                    <a:pt x="117" y="54"/>
                    <a:pt x="113" y="39"/>
                  </a:cubicBezTo>
                  <a:cubicBezTo>
                    <a:pt x="87" y="65"/>
                    <a:pt x="87" y="65"/>
                    <a:pt x="87" y="65"/>
                  </a:cubicBezTo>
                  <a:cubicBezTo>
                    <a:pt x="82" y="70"/>
                    <a:pt x="74" y="70"/>
                    <a:pt x="68" y="65"/>
                  </a:cubicBezTo>
                  <a:cubicBezTo>
                    <a:pt x="52" y="49"/>
                    <a:pt x="52" y="49"/>
                    <a:pt x="52" y="49"/>
                  </a:cubicBezTo>
                  <a:cubicBezTo>
                    <a:pt x="47" y="44"/>
                    <a:pt x="47" y="35"/>
                    <a:pt x="52" y="30"/>
                  </a:cubicBezTo>
                  <a:cubicBezTo>
                    <a:pt x="78" y="4"/>
                    <a:pt x="78" y="4"/>
                    <a:pt x="78" y="4"/>
                  </a:cubicBezTo>
                  <a:cubicBezTo>
                    <a:pt x="63" y="0"/>
                    <a:pt x="46" y="5"/>
                    <a:pt x="34" y="17"/>
                  </a:cubicBezTo>
                  <a:cubicBezTo>
                    <a:pt x="21" y="29"/>
                    <a:pt x="17" y="48"/>
                    <a:pt x="22" y="64"/>
                  </a:cubicBezTo>
                  <a:cubicBezTo>
                    <a:pt x="0" y="86"/>
                    <a:pt x="0" y="86"/>
                    <a:pt x="0" y="86"/>
                  </a:cubicBezTo>
                  <a:lnTo>
                    <a:pt x="12" y="98"/>
                  </a:lnTo>
                  <a:close/>
                </a:path>
              </a:pathLst>
            </a:custGeom>
            <a:grpFill/>
            <a:ln>
              <a:noFill/>
            </a:ln>
          </p:spPr>
          <p:txBody>
            <a:bodyPr/>
            <a:lstStyle/>
            <a:p>
              <a:pPr eaLnBrk="1" fontAlgn="auto" hangingPunct="1">
                <a:spcBef>
                  <a:spcPts val="0"/>
                </a:spcBef>
                <a:spcAft>
                  <a:spcPts val="0"/>
                </a:spcAft>
                <a:defRPr/>
              </a:pPr>
              <a:endParaRPr lang="id-ID">
                <a:latin typeface="+mn-lt"/>
                <a:ea typeface="+mn-ea"/>
              </a:endParaRPr>
            </a:p>
          </p:txBody>
        </p:sp>
        <p:sp>
          <p:nvSpPr>
            <p:cNvPr id="17" name="Freeform 12"/>
            <p:cNvSpPr/>
            <p:nvPr/>
          </p:nvSpPr>
          <p:spPr bwMode="auto">
            <a:xfrm>
              <a:off x="8756835" y="3589958"/>
              <a:ext cx="177566" cy="177567"/>
            </a:xfrm>
            <a:custGeom>
              <a:avLst/>
              <a:gdLst>
                <a:gd name="T0" fmla="*/ 105 w 116"/>
                <a:gd name="T1" fmla="*/ 19 h 116"/>
                <a:gd name="T2" fmla="*/ 101 w 116"/>
                <a:gd name="T3" fmla="*/ 23 h 116"/>
                <a:gd name="T4" fmla="*/ 93 w 116"/>
                <a:gd name="T5" fmla="*/ 23 h 116"/>
                <a:gd name="T6" fmla="*/ 93 w 116"/>
                <a:gd name="T7" fmla="*/ 15 h 116"/>
                <a:gd name="T8" fmla="*/ 97 w 116"/>
                <a:gd name="T9" fmla="*/ 11 h 116"/>
                <a:gd name="T10" fmla="*/ 86 w 116"/>
                <a:gd name="T11" fmla="*/ 0 h 116"/>
                <a:gd name="T12" fmla="*/ 64 w 116"/>
                <a:gd name="T13" fmla="*/ 22 h 116"/>
                <a:gd name="T14" fmla="*/ 16 w 116"/>
                <a:gd name="T15" fmla="*/ 34 h 116"/>
                <a:gd name="T16" fmla="*/ 4 w 116"/>
                <a:gd name="T17" fmla="*/ 78 h 116"/>
                <a:gd name="T18" fmla="*/ 30 w 116"/>
                <a:gd name="T19" fmla="*/ 52 h 116"/>
                <a:gd name="T20" fmla="*/ 48 w 116"/>
                <a:gd name="T21" fmla="*/ 52 h 116"/>
                <a:gd name="T22" fmla="*/ 64 w 116"/>
                <a:gd name="T23" fmla="*/ 68 h 116"/>
                <a:gd name="T24" fmla="*/ 64 w 116"/>
                <a:gd name="T25" fmla="*/ 86 h 116"/>
                <a:gd name="T26" fmla="*/ 38 w 116"/>
                <a:gd name="T27" fmla="*/ 113 h 116"/>
                <a:gd name="T28" fmla="*/ 83 w 116"/>
                <a:gd name="T29" fmla="*/ 100 h 116"/>
                <a:gd name="T30" fmla="*/ 94 w 116"/>
                <a:gd name="T31" fmla="*/ 52 h 116"/>
                <a:gd name="T32" fmla="*/ 116 w 116"/>
                <a:gd name="T33" fmla="*/ 30 h 116"/>
                <a:gd name="T34" fmla="*/ 105 w 116"/>
                <a:gd name="T35"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6">
                  <a:moveTo>
                    <a:pt x="105" y="19"/>
                  </a:moveTo>
                  <a:cubicBezTo>
                    <a:pt x="101" y="23"/>
                    <a:pt x="101" y="23"/>
                    <a:pt x="101" y="23"/>
                  </a:cubicBezTo>
                  <a:cubicBezTo>
                    <a:pt x="99" y="25"/>
                    <a:pt x="95" y="25"/>
                    <a:pt x="93" y="23"/>
                  </a:cubicBezTo>
                  <a:cubicBezTo>
                    <a:pt x="91" y="21"/>
                    <a:pt x="91" y="17"/>
                    <a:pt x="93" y="15"/>
                  </a:cubicBezTo>
                  <a:cubicBezTo>
                    <a:pt x="97" y="11"/>
                    <a:pt x="97" y="11"/>
                    <a:pt x="97" y="11"/>
                  </a:cubicBezTo>
                  <a:cubicBezTo>
                    <a:pt x="86" y="0"/>
                    <a:pt x="86" y="0"/>
                    <a:pt x="86" y="0"/>
                  </a:cubicBezTo>
                  <a:cubicBezTo>
                    <a:pt x="64" y="22"/>
                    <a:pt x="64" y="22"/>
                    <a:pt x="64" y="22"/>
                  </a:cubicBezTo>
                  <a:cubicBezTo>
                    <a:pt x="47" y="17"/>
                    <a:pt x="29" y="21"/>
                    <a:pt x="16" y="34"/>
                  </a:cubicBezTo>
                  <a:cubicBezTo>
                    <a:pt x="4" y="46"/>
                    <a:pt x="0" y="63"/>
                    <a:pt x="4" y="78"/>
                  </a:cubicBezTo>
                  <a:cubicBezTo>
                    <a:pt x="30" y="52"/>
                    <a:pt x="30" y="52"/>
                    <a:pt x="30" y="52"/>
                  </a:cubicBezTo>
                  <a:cubicBezTo>
                    <a:pt x="35" y="47"/>
                    <a:pt x="43" y="47"/>
                    <a:pt x="48" y="52"/>
                  </a:cubicBezTo>
                  <a:cubicBezTo>
                    <a:pt x="64" y="68"/>
                    <a:pt x="64" y="68"/>
                    <a:pt x="64" y="68"/>
                  </a:cubicBezTo>
                  <a:cubicBezTo>
                    <a:pt x="69" y="73"/>
                    <a:pt x="69" y="81"/>
                    <a:pt x="64" y="86"/>
                  </a:cubicBezTo>
                  <a:cubicBezTo>
                    <a:pt x="38" y="113"/>
                    <a:pt x="38" y="113"/>
                    <a:pt x="38" y="113"/>
                  </a:cubicBezTo>
                  <a:cubicBezTo>
                    <a:pt x="53" y="116"/>
                    <a:pt x="71" y="112"/>
                    <a:pt x="83" y="100"/>
                  </a:cubicBezTo>
                  <a:cubicBezTo>
                    <a:pt x="95" y="87"/>
                    <a:pt x="99" y="69"/>
                    <a:pt x="94" y="52"/>
                  </a:cubicBezTo>
                  <a:cubicBezTo>
                    <a:pt x="116" y="30"/>
                    <a:pt x="116" y="30"/>
                    <a:pt x="116" y="30"/>
                  </a:cubicBezTo>
                  <a:lnTo>
                    <a:pt x="105" y="19"/>
                  </a:lnTo>
                  <a:close/>
                </a:path>
              </a:pathLst>
            </a:custGeom>
            <a:grpFill/>
            <a:ln>
              <a:noFill/>
            </a:ln>
          </p:spPr>
          <p:txBody>
            <a:bodyPr/>
            <a:lstStyle/>
            <a:p>
              <a:pPr eaLnBrk="1" fontAlgn="auto" hangingPunct="1">
                <a:spcBef>
                  <a:spcPts val="0"/>
                </a:spcBef>
                <a:spcAft>
                  <a:spcPts val="0"/>
                </a:spcAft>
                <a:defRPr/>
              </a:pPr>
              <a:endParaRPr lang="id-ID">
                <a:latin typeface="+mn-lt"/>
                <a:ea typeface="+mn-ea"/>
              </a:endParaRPr>
            </a:p>
          </p:txBody>
        </p:sp>
        <p:sp>
          <p:nvSpPr>
            <p:cNvPr id="18" name="Freeform 13"/>
            <p:cNvSpPr>
              <a:spLocks noEditPoints="1"/>
            </p:cNvSpPr>
            <p:nvPr/>
          </p:nvSpPr>
          <p:spPr bwMode="auto">
            <a:xfrm>
              <a:off x="8756835" y="3387391"/>
              <a:ext cx="380133" cy="380134"/>
            </a:xfrm>
            <a:custGeom>
              <a:avLst/>
              <a:gdLst>
                <a:gd name="T0" fmla="*/ 232 w 248"/>
                <a:gd name="T1" fmla="*/ 166 h 248"/>
                <a:gd name="T2" fmla="*/ 184 w 248"/>
                <a:gd name="T3" fmla="*/ 154 h 248"/>
                <a:gd name="T4" fmla="*/ 94 w 248"/>
                <a:gd name="T5" fmla="*/ 64 h 248"/>
                <a:gd name="T6" fmla="*/ 83 w 248"/>
                <a:gd name="T7" fmla="*/ 17 h 248"/>
                <a:gd name="T8" fmla="*/ 38 w 248"/>
                <a:gd name="T9" fmla="*/ 4 h 248"/>
                <a:gd name="T10" fmla="*/ 64 w 248"/>
                <a:gd name="T11" fmla="*/ 30 h 248"/>
                <a:gd name="T12" fmla="*/ 64 w 248"/>
                <a:gd name="T13" fmla="*/ 49 h 248"/>
                <a:gd name="T14" fmla="*/ 48 w 248"/>
                <a:gd name="T15" fmla="*/ 65 h 248"/>
                <a:gd name="T16" fmla="*/ 30 w 248"/>
                <a:gd name="T17" fmla="*/ 65 h 248"/>
                <a:gd name="T18" fmla="*/ 4 w 248"/>
                <a:gd name="T19" fmla="*/ 39 h 248"/>
                <a:gd name="T20" fmla="*/ 16 w 248"/>
                <a:gd name="T21" fmla="*/ 83 h 248"/>
                <a:gd name="T22" fmla="*/ 64 w 248"/>
                <a:gd name="T23" fmla="*/ 95 h 248"/>
                <a:gd name="T24" fmla="*/ 153 w 248"/>
                <a:gd name="T25" fmla="*/ 184 h 248"/>
                <a:gd name="T26" fmla="*/ 165 w 248"/>
                <a:gd name="T27" fmla="*/ 232 h 248"/>
                <a:gd name="T28" fmla="*/ 209 w 248"/>
                <a:gd name="T29" fmla="*/ 245 h 248"/>
                <a:gd name="T30" fmla="*/ 183 w 248"/>
                <a:gd name="T31" fmla="*/ 218 h 248"/>
                <a:gd name="T32" fmla="*/ 183 w 248"/>
                <a:gd name="T33" fmla="*/ 200 h 248"/>
                <a:gd name="T34" fmla="*/ 199 w 248"/>
                <a:gd name="T35" fmla="*/ 184 h 248"/>
                <a:gd name="T36" fmla="*/ 218 w 248"/>
                <a:gd name="T37" fmla="*/ 184 h 248"/>
                <a:gd name="T38" fmla="*/ 244 w 248"/>
                <a:gd name="T39" fmla="*/ 210 h 248"/>
                <a:gd name="T40" fmla="*/ 232 w 248"/>
                <a:gd name="T41" fmla="*/ 166 h 248"/>
                <a:gd name="T42" fmla="*/ 154 w 248"/>
                <a:gd name="T43" fmla="*/ 155 h 248"/>
                <a:gd name="T44" fmla="*/ 147 w 248"/>
                <a:gd name="T45" fmla="*/ 155 h 248"/>
                <a:gd name="T46" fmla="*/ 93 w 248"/>
                <a:gd name="T47" fmla="*/ 101 h 248"/>
                <a:gd name="T48" fmla="*/ 93 w 248"/>
                <a:gd name="T49" fmla="*/ 94 h 248"/>
                <a:gd name="T50" fmla="*/ 101 w 248"/>
                <a:gd name="T51" fmla="*/ 94 h 248"/>
                <a:gd name="T52" fmla="*/ 154 w 248"/>
                <a:gd name="T53" fmla="*/ 147 h 248"/>
                <a:gd name="T54" fmla="*/ 154 w 248"/>
                <a:gd name="T55" fmla="*/ 15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8" h="248">
                  <a:moveTo>
                    <a:pt x="232" y="166"/>
                  </a:moveTo>
                  <a:cubicBezTo>
                    <a:pt x="219" y="153"/>
                    <a:pt x="200" y="149"/>
                    <a:pt x="184" y="154"/>
                  </a:cubicBezTo>
                  <a:cubicBezTo>
                    <a:pt x="94" y="64"/>
                    <a:pt x="94" y="64"/>
                    <a:pt x="94" y="64"/>
                  </a:cubicBezTo>
                  <a:cubicBezTo>
                    <a:pt x="99" y="48"/>
                    <a:pt x="95" y="29"/>
                    <a:pt x="83" y="17"/>
                  </a:cubicBezTo>
                  <a:cubicBezTo>
                    <a:pt x="71" y="5"/>
                    <a:pt x="53" y="0"/>
                    <a:pt x="38" y="4"/>
                  </a:cubicBezTo>
                  <a:cubicBezTo>
                    <a:pt x="64" y="30"/>
                    <a:pt x="64" y="30"/>
                    <a:pt x="64" y="30"/>
                  </a:cubicBezTo>
                  <a:cubicBezTo>
                    <a:pt x="69" y="35"/>
                    <a:pt x="69" y="44"/>
                    <a:pt x="64" y="49"/>
                  </a:cubicBezTo>
                  <a:cubicBezTo>
                    <a:pt x="48" y="65"/>
                    <a:pt x="48" y="65"/>
                    <a:pt x="48" y="65"/>
                  </a:cubicBezTo>
                  <a:cubicBezTo>
                    <a:pt x="43" y="70"/>
                    <a:pt x="35" y="70"/>
                    <a:pt x="30" y="65"/>
                  </a:cubicBezTo>
                  <a:cubicBezTo>
                    <a:pt x="4" y="39"/>
                    <a:pt x="4" y="39"/>
                    <a:pt x="4" y="39"/>
                  </a:cubicBezTo>
                  <a:cubicBezTo>
                    <a:pt x="0" y="54"/>
                    <a:pt x="4" y="71"/>
                    <a:pt x="16" y="83"/>
                  </a:cubicBezTo>
                  <a:cubicBezTo>
                    <a:pt x="29" y="96"/>
                    <a:pt x="47" y="100"/>
                    <a:pt x="64" y="95"/>
                  </a:cubicBezTo>
                  <a:cubicBezTo>
                    <a:pt x="153" y="184"/>
                    <a:pt x="153" y="184"/>
                    <a:pt x="153" y="184"/>
                  </a:cubicBezTo>
                  <a:cubicBezTo>
                    <a:pt x="148" y="201"/>
                    <a:pt x="152" y="219"/>
                    <a:pt x="165" y="232"/>
                  </a:cubicBezTo>
                  <a:cubicBezTo>
                    <a:pt x="177" y="244"/>
                    <a:pt x="194" y="248"/>
                    <a:pt x="209" y="245"/>
                  </a:cubicBezTo>
                  <a:cubicBezTo>
                    <a:pt x="183" y="218"/>
                    <a:pt x="183" y="218"/>
                    <a:pt x="183" y="218"/>
                  </a:cubicBezTo>
                  <a:cubicBezTo>
                    <a:pt x="178" y="213"/>
                    <a:pt x="178" y="205"/>
                    <a:pt x="183" y="200"/>
                  </a:cubicBezTo>
                  <a:cubicBezTo>
                    <a:pt x="199" y="184"/>
                    <a:pt x="199" y="184"/>
                    <a:pt x="199" y="184"/>
                  </a:cubicBezTo>
                  <a:cubicBezTo>
                    <a:pt x="205" y="179"/>
                    <a:pt x="213" y="179"/>
                    <a:pt x="218" y="184"/>
                  </a:cubicBezTo>
                  <a:cubicBezTo>
                    <a:pt x="244" y="210"/>
                    <a:pt x="244" y="210"/>
                    <a:pt x="244" y="210"/>
                  </a:cubicBezTo>
                  <a:cubicBezTo>
                    <a:pt x="248" y="195"/>
                    <a:pt x="244" y="178"/>
                    <a:pt x="232" y="166"/>
                  </a:cubicBezTo>
                  <a:close/>
                  <a:moveTo>
                    <a:pt x="154" y="155"/>
                  </a:moveTo>
                  <a:cubicBezTo>
                    <a:pt x="152" y="157"/>
                    <a:pt x="149" y="157"/>
                    <a:pt x="147" y="155"/>
                  </a:cubicBezTo>
                  <a:cubicBezTo>
                    <a:pt x="93" y="101"/>
                    <a:pt x="93" y="101"/>
                    <a:pt x="93" y="101"/>
                  </a:cubicBezTo>
                  <a:cubicBezTo>
                    <a:pt x="91" y="99"/>
                    <a:pt x="91" y="96"/>
                    <a:pt x="93" y="94"/>
                  </a:cubicBezTo>
                  <a:cubicBezTo>
                    <a:pt x="95" y="92"/>
                    <a:pt x="99" y="92"/>
                    <a:pt x="101" y="94"/>
                  </a:cubicBezTo>
                  <a:cubicBezTo>
                    <a:pt x="154" y="147"/>
                    <a:pt x="154" y="147"/>
                    <a:pt x="154" y="147"/>
                  </a:cubicBezTo>
                  <a:cubicBezTo>
                    <a:pt x="156" y="149"/>
                    <a:pt x="156" y="153"/>
                    <a:pt x="154" y="155"/>
                  </a:cubicBezTo>
                  <a:close/>
                </a:path>
              </a:pathLst>
            </a:custGeom>
            <a:grpFill/>
            <a:ln>
              <a:noFill/>
            </a:ln>
          </p:spPr>
          <p:txBody>
            <a:bodyPr/>
            <a:lstStyle/>
            <a:p>
              <a:pPr eaLnBrk="1" fontAlgn="auto" hangingPunct="1">
                <a:spcBef>
                  <a:spcPts val="0"/>
                </a:spcBef>
                <a:spcAft>
                  <a:spcPts val="0"/>
                </a:spcAft>
                <a:defRPr/>
              </a:pPr>
              <a:endParaRPr lang="id-ID">
                <a:latin typeface="+mn-lt"/>
                <a:ea typeface="+mn-ea"/>
              </a:endParaRPr>
            </a:p>
          </p:txBody>
        </p:sp>
      </p:grpSp>
      <p:sp>
        <p:nvSpPr>
          <p:cNvPr id="19" name="Freeform 33"/>
          <p:cNvSpPr>
            <a:spLocks noEditPoints="1"/>
          </p:cNvSpPr>
          <p:nvPr/>
        </p:nvSpPr>
        <p:spPr bwMode="auto">
          <a:xfrm rot="21545399">
            <a:off x="4930775" y="2879725"/>
            <a:ext cx="660400" cy="617538"/>
          </a:xfrm>
          <a:custGeom>
            <a:avLst/>
            <a:gdLst>
              <a:gd name="T0" fmla="*/ 371822 w 282"/>
              <a:gd name="T1" fmla="*/ 0 h 264"/>
              <a:gd name="T2" fmla="*/ 0 w 282"/>
              <a:gd name="T3" fmla="*/ 411008 h 264"/>
              <a:gd name="T4" fmla="*/ 123941 w 282"/>
              <a:gd name="T5" fmla="*/ 411008 h 264"/>
              <a:gd name="T6" fmla="*/ 247881 w 282"/>
              <a:gd name="T7" fmla="*/ 453043 h 264"/>
              <a:gd name="T8" fmla="*/ 371822 w 282"/>
              <a:gd name="T9" fmla="*/ 616512 h 264"/>
              <a:gd name="T10" fmla="*/ 659458 w 282"/>
              <a:gd name="T11" fmla="*/ 289574 h 264"/>
              <a:gd name="T12" fmla="*/ 371822 w 282"/>
              <a:gd name="T13" fmla="*/ 0 h 264"/>
              <a:gd name="T14" fmla="*/ 166034 w 282"/>
              <a:gd name="T15" fmla="*/ 298915 h 264"/>
              <a:gd name="T16" fmla="*/ 114587 w 282"/>
              <a:gd name="T17" fmla="*/ 247539 h 264"/>
              <a:gd name="T18" fmla="*/ 166034 w 282"/>
              <a:gd name="T19" fmla="*/ 196163 h 264"/>
              <a:gd name="T20" fmla="*/ 217481 w 282"/>
              <a:gd name="T21" fmla="*/ 247539 h 264"/>
              <a:gd name="T22" fmla="*/ 166034 w 282"/>
              <a:gd name="T23" fmla="*/ 298915 h 264"/>
              <a:gd name="T24" fmla="*/ 257235 w 282"/>
              <a:gd name="T25" fmla="*/ 144787 h 264"/>
              <a:gd name="T26" fmla="*/ 308682 w 282"/>
              <a:gd name="T27" fmla="*/ 93411 h 264"/>
              <a:gd name="T28" fmla="*/ 360130 w 282"/>
              <a:gd name="T29" fmla="*/ 144787 h 264"/>
              <a:gd name="T30" fmla="*/ 308682 w 282"/>
              <a:gd name="T31" fmla="*/ 196163 h 264"/>
              <a:gd name="T32" fmla="*/ 257235 w 282"/>
              <a:gd name="T33" fmla="*/ 144787 h 264"/>
              <a:gd name="T34" fmla="*/ 390530 w 282"/>
              <a:gd name="T35" fmla="*/ 504419 h 264"/>
              <a:gd name="T36" fmla="*/ 320375 w 282"/>
              <a:gd name="T37" fmla="*/ 432025 h 264"/>
              <a:gd name="T38" fmla="*/ 390530 w 282"/>
              <a:gd name="T39" fmla="*/ 359632 h 264"/>
              <a:gd name="T40" fmla="*/ 463024 w 282"/>
              <a:gd name="T41" fmla="*/ 432025 h 264"/>
              <a:gd name="T42" fmla="*/ 390530 w 282"/>
              <a:gd name="T43" fmla="*/ 504419 h 264"/>
              <a:gd name="T44" fmla="*/ 514471 w 282"/>
              <a:gd name="T45" fmla="*/ 380649 h 264"/>
              <a:gd name="T46" fmla="*/ 484070 w 282"/>
              <a:gd name="T47" fmla="*/ 350291 h 264"/>
              <a:gd name="T48" fmla="*/ 514471 w 282"/>
              <a:gd name="T49" fmla="*/ 319932 h 264"/>
              <a:gd name="T50" fmla="*/ 544871 w 282"/>
              <a:gd name="T51" fmla="*/ 350291 h 264"/>
              <a:gd name="T52" fmla="*/ 514471 w 282"/>
              <a:gd name="T53" fmla="*/ 380649 h 264"/>
              <a:gd name="T54" fmla="*/ 474716 w 282"/>
              <a:gd name="T55" fmla="*/ 256880 h 264"/>
              <a:gd name="T56" fmla="*/ 402223 w 282"/>
              <a:gd name="T57" fmla="*/ 186822 h 264"/>
              <a:gd name="T58" fmla="*/ 474716 w 282"/>
              <a:gd name="T59" fmla="*/ 114428 h 264"/>
              <a:gd name="T60" fmla="*/ 544871 w 282"/>
              <a:gd name="T61" fmla="*/ 186822 h 264"/>
              <a:gd name="T62" fmla="*/ 474716 w 282"/>
              <a:gd name="T63" fmla="*/ 256880 h 26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82" h="264">
                <a:moveTo>
                  <a:pt x="159" y="0"/>
                </a:moveTo>
                <a:cubicBezTo>
                  <a:pt x="53" y="0"/>
                  <a:pt x="0" y="106"/>
                  <a:pt x="0" y="176"/>
                </a:cubicBezTo>
                <a:cubicBezTo>
                  <a:pt x="0" y="194"/>
                  <a:pt x="35" y="229"/>
                  <a:pt x="53" y="176"/>
                </a:cubicBezTo>
                <a:cubicBezTo>
                  <a:pt x="61" y="153"/>
                  <a:pt x="106" y="159"/>
                  <a:pt x="106" y="194"/>
                </a:cubicBezTo>
                <a:cubicBezTo>
                  <a:pt x="106" y="233"/>
                  <a:pt x="123" y="264"/>
                  <a:pt x="159" y="264"/>
                </a:cubicBezTo>
                <a:cubicBezTo>
                  <a:pt x="264" y="264"/>
                  <a:pt x="282" y="176"/>
                  <a:pt x="282" y="124"/>
                </a:cubicBezTo>
                <a:cubicBezTo>
                  <a:pt x="282" y="71"/>
                  <a:pt x="264" y="0"/>
                  <a:pt x="159" y="0"/>
                </a:cubicBezTo>
                <a:close/>
                <a:moveTo>
                  <a:pt x="71" y="128"/>
                </a:moveTo>
                <a:cubicBezTo>
                  <a:pt x="58" y="128"/>
                  <a:pt x="49" y="118"/>
                  <a:pt x="49" y="106"/>
                </a:cubicBezTo>
                <a:cubicBezTo>
                  <a:pt x="49" y="94"/>
                  <a:pt x="58" y="84"/>
                  <a:pt x="71" y="84"/>
                </a:cubicBezTo>
                <a:cubicBezTo>
                  <a:pt x="83" y="84"/>
                  <a:pt x="93" y="94"/>
                  <a:pt x="93" y="106"/>
                </a:cubicBezTo>
                <a:cubicBezTo>
                  <a:pt x="93" y="118"/>
                  <a:pt x="83" y="128"/>
                  <a:pt x="71" y="128"/>
                </a:cubicBezTo>
                <a:close/>
                <a:moveTo>
                  <a:pt x="110" y="62"/>
                </a:moveTo>
                <a:cubicBezTo>
                  <a:pt x="110" y="50"/>
                  <a:pt x="120" y="40"/>
                  <a:pt x="132" y="40"/>
                </a:cubicBezTo>
                <a:cubicBezTo>
                  <a:pt x="144" y="40"/>
                  <a:pt x="154" y="50"/>
                  <a:pt x="154" y="62"/>
                </a:cubicBezTo>
                <a:cubicBezTo>
                  <a:pt x="154" y="74"/>
                  <a:pt x="144" y="84"/>
                  <a:pt x="132" y="84"/>
                </a:cubicBezTo>
                <a:cubicBezTo>
                  <a:pt x="120" y="84"/>
                  <a:pt x="110" y="74"/>
                  <a:pt x="110" y="62"/>
                </a:cubicBezTo>
                <a:close/>
                <a:moveTo>
                  <a:pt x="167" y="216"/>
                </a:moveTo>
                <a:cubicBezTo>
                  <a:pt x="150" y="216"/>
                  <a:pt x="137" y="202"/>
                  <a:pt x="137" y="185"/>
                </a:cubicBezTo>
                <a:cubicBezTo>
                  <a:pt x="137" y="168"/>
                  <a:pt x="150" y="154"/>
                  <a:pt x="167" y="154"/>
                </a:cubicBezTo>
                <a:cubicBezTo>
                  <a:pt x="184" y="154"/>
                  <a:pt x="198" y="168"/>
                  <a:pt x="198" y="185"/>
                </a:cubicBezTo>
                <a:cubicBezTo>
                  <a:pt x="198" y="202"/>
                  <a:pt x="184" y="216"/>
                  <a:pt x="167" y="216"/>
                </a:cubicBezTo>
                <a:close/>
                <a:moveTo>
                  <a:pt x="220" y="163"/>
                </a:moveTo>
                <a:cubicBezTo>
                  <a:pt x="213" y="163"/>
                  <a:pt x="207" y="157"/>
                  <a:pt x="207" y="150"/>
                </a:cubicBezTo>
                <a:cubicBezTo>
                  <a:pt x="207" y="143"/>
                  <a:pt x="213" y="137"/>
                  <a:pt x="220" y="137"/>
                </a:cubicBezTo>
                <a:cubicBezTo>
                  <a:pt x="227" y="137"/>
                  <a:pt x="233" y="143"/>
                  <a:pt x="233" y="150"/>
                </a:cubicBezTo>
                <a:cubicBezTo>
                  <a:pt x="233" y="157"/>
                  <a:pt x="227" y="163"/>
                  <a:pt x="220" y="163"/>
                </a:cubicBezTo>
                <a:close/>
                <a:moveTo>
                  <a:pt x="203" y="110"/>
                </a:moveTo>
                <a:cubicBezTo>
                  <a:pt x="186" y="110"/>
                  <a:pt x="172" y="97"/>
                  <a:pt x="172" y="80"/>
                </a:cubicBezTo>
                <a:cubicBezTo>
                  <a:pt x="172" y="63"/>
                  <a:pt x="186" y="49"/>
                  <a:pt x="203" y="49"/>
                </a:cubicBezTo>
                <a:cubicBezTo>
                  <a:pt x="220" y="49"/>
                  <a:pt x="233" y="63"/>
                  <a:pt x="233" y="80"/>
                </a:cubicBezTo>
                <a:cubicBezTo>
                  <a:pt x="233" y="97"/>
                  <a:pt x="220" y="110"/>
                  <a:pt x="203" y="1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0" name="Group 27"/>
          <p:cNvGrpSpPr/>
          <p:nvPr/>
        </p:nvGrpSpPr>
        <p:grpSpPr>
          <a:xfrm>
            <a:off x="6936699" y="2781300"/>
            <a:ext cx="859430" cy="572356"/>
            <a:chOff x="10594976" y="2798763"/>
            <a:chExt cx="760412" cy="506412"/>
          </a:xfrm>
          <a:solidFill>
            <a:schemeClr val="bg1"/>
          </a:solidFill>
          <a:effectLst/>
        </p:grpSpPr>
        <p:sp>
          <p:nvSpPr>
            <p:cNvPr id="21" name="Freeform 5"/>
            <p:cNvSpPr>
              <a:spLocks noEditPoints="1"/>
            </p:cNvSpPr>
            <p:nvPr/>
          </p:nvSpPr>
          <p:spPr bwMode="auto">
            <a:xfrm>
              <a:off x="10594976" y="2798763"/>
              <a:ext cx="501650" cy="506412"/>
            </a:xfrm>
            <a:custGeom>
              <a:avLst/>
              <a:gdLst>
                <a:gd name="T0" fmla="*/ 116 w 132"/>
                <a:gd name="T1" fmla="*/ 39 h 132"/>
                <a:gd name="T2" fmla="*/ 113 w 132"/>
                <a:gd name="T3" fmla="*/ 20 h 132"/>
                <a:gd name="T4" fmla="*/ 100 w 132"/>
                <a:gd name="T5" fmla="*/ 21 h 132"/>
                <a:gd name="T6" fmla="*/ 98 w 132"/>
                <a:gd name="T7" fmla="*/ 9 h 132"/>
                <a:gd name="T8" fmla="*/ 78 w 132"/>
                <a:gd name="T9" fmla="*/ 11 h 132"/>
                <a:gd name="T10" fmla="*/ 68 w 132"/>
                <a:gd name="T11" fmla="*/ 9 h 132"/>
                <a:gd name="T12" fmla="*/ 49 w 132"/>
                <a:gd name="T13" fmla="*/ 2 h 132"/>
                <a:gd name="T14" fmla="*/ 44 w 132"/>
                <a:gd name="T15" fmla="*/ 14 h 132"/>
                <a:gd name="T16" fmla="*/ 32 w 132"/>
                <a:gd name="T17" fmla="*/ 9 h 132"/>
                <a:gd name="T18" fmla="*/ 24 w 132"/>
                <a:gd name="T19" fmla="*/ 28 h 132"/>
                <a:gd name="T20" fmla="*/ 17 w 132"/>
                <a:gd name="T21" fmla="*/ 36 h 132"/>
                <a:gd name="T22" fmla="*/ 2 w 132"/>
                <a:gd name="T23" fmla="*/ 49 h 132"/>
                <a:gd name="T24" fmla="*/ 9 w 132"/>
                <a:gd name="T25" fmla="*/ 59 h 132"/>
                <a:gd name="T26" fmla="*/ 0 w 132"/>
                <a:gd name="T27" fmla="*/ 67 h 132"/>
                <a:gd name="T28" fmla="*/ 11 w 132"/>
                <a:gd name="T29" fmla="*/ 83 h 132"/>
                <a:gd name="T30" fmla="*/ 15 w 132"/>
                <a:gd name="T31" fmla="*/ 93 h 132"/>
                <a:gd name="T32" fmla="*/ 19 w 132"/>
                <a:gd name="T33" fmla="*/ 113 h 132"/>
                <a:gd name="T34" fmla="*/ 31 w 132"/>
                <a:gd name="T35" fmla="*/ 112 h 132"/>
                <a:gd name="T36" fmla="*/ 33 w 132"/>
                <a:gd name="T37" fmla="*/ 124 h 132"/>
                <a:gd name="T38" fmla="*/ 53 w 132"/>
                <a:gd name="T39" fmla="*/ 122 h 132"/>
                <a:gd name="T40" fmla="*/ 64 w 132"/>
                <a:gd name="T41" fmla="*/ 123 h 132"/>
                <a:gd name="T42" fmla="*/ 83 w 132"/>
                <a:gd name="T43" fmla="*/ 130 h 132"/>
                <a:gd name="T44" fmla="*/ 88 w 132"/>
                <a:gd name="T45" fmla="*/ 119 h 132"/>
                <a:gd name="T46" fmla="*/ 100 w 132"/>
                <a:gd name="T47" fmla="*/ 123 h 132"/>
                <a:gd name="T48" fmla="*/ 108 w 132"/>
                <a:gd name="T49" fmla="*/ 105 h 132"/>
                <a:gd name="T50" fmla="*/ 114 w 132"/>
                <a:gd name="T51" fmla="*/ 96 h 132"/>
                <a:gd name="T52" fmla="*/ 130 w 132"/>
                <a:gd name="T53" fmla="*/ 83 h 132"/>
                <a:gd name="T54" fmla="*/ 122 w 132"/>
                <a:gd name="T55" fmla="*/ 73 h 132"/>
                <a:gd name="T56" fmla="*/ 132 w 132"/>
                <a:gd name="T57" fmla="*/ 66 h 132"/>
                <a:gd name="T58" fmla="*/ 120 w 132"/>
                <a:gd name="T59" fmla="*/ 49 h 132"/>
                <a:gd name="T60" fmla="*/ 91 w 132"/>
                <a:gd name="T61" fmla="*/ 86 h 132"/>
                <a:gd name="T62" fmla="*/ 62 w 132"/>
                <a:gd name="T63" fmla="*/ 98 h 132"/>
                <a:gd name="T64" fmla="*/ 36 w 132"/>
                <a:gd name="T65" fmla="*/ 79 h 132"/>
                <a:gd name="T66" fmla="*/ 40 w 132"/>
                <a:gd name="T67" fmla="*/ 47 h 132"/>
                <a:gd name="T68" fmla="*/ 70 w 132"/>
                <a:gd name="T69" fmla="*/ 34 h 132"/>
                <a:gd name="T70" fmla="*/ 95 w 132"/>
                <a:gd name="T71" fmla="*/ 54 h 132"/>
                <a:gd name="T72" fmla="*/ 91 w 132"/>
                <a:gd name="T73" fmla="*/ 8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2" h="132">
                  <a:moveTo>
                    <a:pt x="118" y="44"/>
                  </a:moveTo>
                  <a:cubicBezTo>
                    <a:pt x="116" y="39"/>
                    <a:pt x="116" y="39"/>
                    <a:pt x="116" y="39"/>
                  </a:cubicBezTo>
                  <a:cubicBezTo>
                    <a:pt x="118" y="37"/>
                    <a:pt x="121" y="35"/>
                    <a:pt x="123" y="33"/>
                  </a:cubicBezTo>
                  <a:cubicBezTo>
                    <a:pt x="120" y="28"/>
                    <a:pt x="116" y="23"/>
                    <a:pt x="113" y="20"/>
                  </a:cubicBezTo>
                  <a:cubicBezTo>
                    <a:pt x="110" y="21"/>
                    <a:pt x="107" y="23"/>
                    <a:pt x="104" y="24"/>
                  </a:cubicBezTo>
                  <a:cubicBezTo>
                    <a:pt x="103" y="23"/>
                    <a:pt x="102" y="22"/>
                    <a:pt x="100" y="21"/>
                  </a:cubicBezTo>
                  <a:cubicBezTo>
                    <a:pt x="99" y="20"/>
                    <a:pt x="97" y="19"/>
                    <a:pt x="96" y="18"/>
                  </a:cubicBezTo>
                  <a:cubicBezTo>
                    <a:pt x="97" y="15"/>
                    <a:pt x="98" y="12"/>
                    <a:pt x="98" y="9"/>
                  </a:cubicBezTo>
                  <a:cubicBezTo>
                    <a:pt x="93" y="6"/>
                    <a:pt x="88" y="4"/>
                    <a:pt x="83" y="2"/>
                  </a:cubicBezTo>
                  <a:cubicBezTo>
                    <a:pt x="81" y="5"/>
                    <a:pt x="80" y="8"/>
                    <a:pt x="78" y="11"/>
                  </a:cubicBezTo>
                  <a:cubicBezTo>
                    <a:pt x="76" y="10"/>
                    <a:pt x="75" y="10"/>
                    <a:pt x="73" y="10"/>
                  </a:cubicBezTo>
                  <a:cubicBezTo>
                    <a:pt x="71" y="9"/>
                    <a:pt x="69" y="9"/>
                    <a:pt x="68" y="9"/>
                  </a:cubicBezTo>
                  <a:cubicBezTo>
                    <a:pt x="67" y="6"/>
                    <a:pt x="66" y="3"/>
                    <a:pt x="65" y="0"/>
                  </a:cubicBezTo>
                  <a:cubicBezTo>
                    <a:pt x="60" y="0"/>
                    <a:pt x="54" y="1"/>
                    <a:pt x="49" y="2"/>
                  </a:cubicBezTo>
                  <a:cubicBezTo>
                    <a:pt x="49" y="6"/>
                    <a:pt x="48" y="9"/>
                    <a:pt x="49" y="12"/>
                  </a:cubicBezTo>
                  <a:cubicBezTo>
                    <a:pt x="44" y="14"/>
                    <a:pt x="44" y="14"/>
                    <a:pt x="44" y="14"/>
                  </a:cubicBezTo>
                  <a:cubicBezTo>
                    <a:pt x="39" y="16"/>
                    <a:pt x="39" y="16"/>
                    <a:pt x="39" y="16"/>
                  </a:cubicBezTo>
                  <a:cubicBezTo>
                    <a:pt x="37" y="14"/>
                    <a:pt x="34" y="12"/>
                    <a:pt x="32" y="9"/>
                  </a:cubicBezTo>
                  <a:cubicBezTo>
                    <a:pt x="27" y="12"/>
                    <a:pt x="23" y="16"/>
                    <a:pt x="19" y="19"/>
                  </a:cubicBezTo>
                  <a:cubicBezTo>
                    <a:pt x="20" y="22"/>
                    <a:pt x="22" y="25"/>
                    <a:pt x="24" y="28"/>
                  </a:cubicBezTo>
                  <a:cubicBezTo>
                    <a:pt x="23" y="29"/>
                    <a:pt x="21" y="30"/>
                    <a:pt x="20" y="32"/>
                  </a:cubicBezTo>
                  <a:cubicBezTo>
                    <a:pt x="19" y="33"/>
                    <a:pt x="18" y="35"/>
                    <a:pt x="17" y="36"/>
                  </a:cubicBezTo>
                  <a:cubicBezTo>
                    <a:pt x="14" y="35"/>
                    <a:pt x="11" y="35"/>
                    <a:pt x="8" y="34"/>
                  </a:cubicBezTo>
                  <a:cubicBezTo>
                    <a:pt x="5" y="39"/>
                    <a:pt x="3" y="44"/>
                    <a:pt x="2" y="49"/>
                  </a:cubicBezTo>
                  <a:cubicBezTo>
                    <a:pt x="5" y="51"/>
                    <a:pt x="7" y="52"/>
                    <a:pt x="10" y="54"/>
                  </a:cubicBezTo>
                  <a:cubicBezTo>
                    <a:pt x="10" y="56"/>
                    <a:pt x="10" y="57"/>
                    <a:pt x="9" y="59"/>
                  </a:cubicBezTo>
                  <a:cubicBezTo>
                    <a:pt x="9" y="61"/>
                    <a:pt x="9" y="63"/>
                    <a:pt x="9" y="64"/>
                  </a:cubicBezTo>
                  <a:cubicBezTo>
                    <a:pt x="6" y="65"/>
                    <a:pt x="3" y="66"/>
                    <a:pt x="0" y="67"/>
                  </a:cubicBezTo>
                  <a:cubicBezTo>
                    <a:pt x="0" y="73"/>
                    <a:pt x="0" y="78"/>
                    <a:pt x="2" y="83"/>
                  </a:cubicBezTo>
                  <a:cubicBezTo>
                    <a:pt x="5" y="84"/>
                    <a:pt x="8" y="84"/>
                    <a:pt x="11" y="83"/>
                  </a:cubicBezTo>
                  <a:cubicBezTo>
                    <a:pt x="13" y="88"/>
                    <a:pt x="13" y="88"/>
                    <a:pt x="13" y="88"/>
                  </a:cubicBezTo>
                  <a:cubicBezTo>
                    <a:pt x="15" y="93"/>
                    <a:pt x="15" y="93"/>
                    <a:pt x="15" y="93"/>
                  </a:cubicBezTo>
                  <a:cubicBezTo>
                    <a:pt x="13" y="95"/>
                    <a:pt x="11" y="98"/>
                    <a:pt x="9" y="100"/>
                  </a:cubicBezTo>
                  <a:cubicBezTo>
                    <a:pt x="12" y="105"/>
                    <a:pt x="15" y="109"/>
                    <a:pt x="19" y="113"/>
                  </a:cubicBezTo>
                  <a:cubicBezTo>
                    <a:pt x="22" y="112"/>
                    <a:pt x="25" y="110"/>
                    <a:pt x="27" y="108"/>
                  </a:cubicBezTo>
                  <a:cubicBezTo>
                    <a:pt x="29" y="109"/>
                    <a:pt x="30" y="111"/>
                    <a:pt x="31" y="112"/>
                  </a:cubicBezTo>
                  <a:cubicBezTo>
                    <a:pt x="33" y="113"/>
                    <a:pt x="34" y="114"/>
                    <a:pt x="36" y="115"/>
                  </a:cubicBezTo>
                  <a:cubicBezTo>
                    <a:pt x="35" y="118"/>
                    <a:pt x="34" y="121"/>
                    <a:pt x="33" y="124"/>
                  </a:cubicBezTo>
                  <a:cubicBezTo>
                    <a:pt x="38" y="127"/>
                    <a:pt x="43" y="129"/>
                    <a:pt x="49" y="130"/>
                  </a:cubicBezTo>
                  <a:cubicBezTo>
                    <a:pt x="50" y="127"/>
                    <a:pt x="52" y="125"/>
                    <a:pt x="53" y="122"/>
                  </a:cubicBezTo>
                  <a:cubicBezTo>
                    <a:pt x="55" y="122"/>
                    <a:pt x="57" y="123"/>
                    <a:pt x="59" y="123"/>
                  </a:cubicBezTo>
                  <a:cubicBezTo>
                    <a:pt x="60" y="123"/>
                    <a:pt x="62" y="123"/>
                    <a:pt x="64" y="123"/>
                  </a:cubicBezTo>
                  <a:cubicBezTo>
                    <a:pt x="65" y="126"/>
                    <a:pt x="66" y="130"/>
                    <a:pt x="67" y="132"/>
                  </a:cubicBezTo>
                  <a:cubicBezTo>
                    <a:pt x="72" y="132"/>
                    <a:pt x="78" y="132"/>
                    <a:pt x="83" y="130"/>
                  </a:cubicBezTo>
                  <a:cubicBezTo>
                    <a:pt x="83" y="127"/>
                    <a:pt x="83" y="124"/>
                    <a:pt x="83" y="121"/>
                  </a:cubicBezTo>
                  <a:cubicBezTo>
                    <a:pt x="88" y="119"/>
                    <a:pt x="88" y="119"/>
                    <a:pt x="88" y="119"/>
                  </a:cubicBezTo>
                  <a:cubicBezTo>
                    <a:pt x="93" y="117"/>
                    <a:pt x="93" y="117"/>
                    <a:pt x="93" y="117"/>
                  </a:cubicBezTo>
                  <a:cubicBezTo>
                    <a:pt x="95" y="119"/>
                    <a:pt x="97" y="121"/>
                    <a:pt x="100" y="123"/>
                  </a:cubicBezTo>
                  <a:cubicBezTo>
                    <a:pt x="104" y="121"/>
                    <a:pt x="109" y="117"/>
                    <a:pt x="113" y="113"/>
                  </a:cubicBezTo>
                  <a:cubicBezTo>
                    <a:pt x="111" y="110"/>
                    <a:pt x="109" y="108"/>
                    <a:pt x="108" y="105"/>
                  </a:cubicBezTo>
                  <a:cubicBezTo>
                    <a:pt x="109" y="103"/>
                    <a:pt x="110" y="102"/>
                    <a:pt x="111" y="101"/>
                  </a:cubicBezTo>
                  <a:cubicBezTo>
                    <a:pt x="112" y="99"/>
                    <a:pt x="113" y="98"/>
                    <a:pt x="114" y="96"/>
                  </a:cubicBezTo>
                  <a:cubicBezTo>
                    <a:pt x="117" y="97"/>
                    <a:pt x="120" y="98"/>
                    <a:pt x="123" y="99"/>
                  </a:cubicBezTo>
                  <a:cubicBezTo>
                    <a:pt x="126" y="94"/>
                    <a:pt x="128" y="89"/>
                    <a:pt x="130" y="83"/>
                  </a:cubicBezTo>
                  <a:cubicBezTo>
                    <a:pt x="127" y="82"/>
                    <a:pt x="124" y="80"/>
                    <a:pt x="121" y="79"/>
                  </a:cubicBezTo>
                  <a:cubicBezTo>
                    <a:pt x="122" y="77"/>
                    <a:pt x="122" y="75"/>
                    <a:pt x="122" y="73"/>
                  </a:cubicBezTo>
                  <a:cubicBezTo>
                    <a:pt x="123" y="72"/>
                    <a:pt x="123" y="70"/>
                    <a:pt x="123" y="68"/>
                  </a:cubicBezTo>
                  <a:cubicBezTo>
                    <a:pt x="126" y="67"/>
                    <a:pt x="129" y="67"/>
                    <a:pt x="132" y="66"/>
                  </a:cubicBezTo>
                  <a:cubicBezTo>
                    <a:pt x="132" y="60"/>
                    <a:pt x="131" y="54"/>
                    <a:pt x="130" y="49"/>
                  </a:cubicBezTo>
                  <a:cubicBezTo>
                    <a:pt x="126" y="49"/>
                    <a:pt x="123" y="49"/>
                    <a:pt x="120" y="49"/>
                  </a:cubicBezTo>
                  <a:lnTo>
                    <a:pt x="118" y="44"/>
                  </a:lnTo>
                  <a:close/>
                  <a:moveTo>
                    <a:pt x="91" y="86"/>
                  </a:moveTo>
                  <a:cubicBezTo>
                    <a:pt x="88" y="90"/>
                    <a:pt x="83" y="94"/>
                    <a:pt x="78" y="96"/>
                  </a:cubicBezTo>
                  <a:cubicBezTo>
                    <a:pt x="73" y="98"/>
                    <a:pt x="67" y="99"/>
                    <a:pt x="62" y="98"/>
                  </a:cubicBezTo>
                  <a:cubicBezTo>
                    <a:pt x="56" y="97"/>
                    <a:pt x="51" y="95"/>
                    <a:pt x="46" y="92"/>
                  </a:cubicBezTo>
                  <a:cubicBezTo>
                    <a:pt x="42" y="89"/>
                    <a:pt x="38" y="84"/>
                    <a:pt x="36" y="79"/>
                  </a:cubicBezTo>
                  <a:cubicBezTo>
                    <a:pt x="34" y="74"/>
                    <a:pt x="33" y="68"/>
                    <a:pt x="34" y="62"/>
                  </a:cubicBezTo>
                  <a:cubicBezTo>
                    <a:pt x="35" y="57"/>
                    <a:pt x="37" y="51"/>
                    <a:pt x="40" y="47"/>
                  </a:cubicBezTo>
                  <a:cubicBezTo>
                    <a:pt x="44" y="42"/>
                    <a:pt x="48" y="39"/>
                    <a:pt x="53" y="37"/>
                  </a:cubicBezTo>
                  <a:cubicBezTo>
                    <a:pt x="59" y="35"/>
                    <a:pt x="64" y="34"/>
                    <a:pt x="70" y="34"/>
                  </a:cubicBezTo>
                  <a:cubicBezTo>
                    <a:pt x="75" y="35"/>
                    <a:pt x="81" y="37"/>
                    <a:pt x="85" y="41"/>
                  </a:cubicBezTo>
                  <a:cubicBezTo>
                    <a:pt x="90" y="44"/>
                    <a:pt x="93" y="49"/>
                    <a:pt x="95" y="54"/>
                  </a:cubicBezTo>
                  <a:cubicBezTo>
                    <a:pt x="97" y="59"/>
                    <a:pt x="98" y="65"/>
                    <a:pt x="98" y="70"/>
                  </a:cubicBezTo>
                  <a:cubicBezTo>
                    <a:pt x="97" y="76"/>
                    <a:pt x="95" y="81"/>
                    <a:pt x="91"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id-ID">
                <a:latin typeface="+mn-lt"/>
                <a:ea typeface="+mn-ea"/>
              </a:endParaRPr>
            </a:p>
          </p:txBody>
        </p:sp>
        <p:sp>
          <p:nvSpPr>
            <p:cNvPr id="22" name="Freeform 6"/>
            <p:cNvSpPr>
              <a:spLocks noEditPoints="1"/>
            </p:cNvSpPr>
            <p:nvPr/>
          </p:nvSpPr>
          <p:spPr bwMode="auto">
            <a:xfrm>
              <a:off x="10594976" y="2798763"/>
              <a:ext cx="501650" cy="506412"/>
            </a:xfrm>
            <a:custGeom>
              <a:avLst/>
              <a:gdLst>
                <a:gd name="T0" fmla="*/ 116 w 132"/>
                <a:gd name="T1" fmla="*/ 39 h 132"/>
                <a:gd name="T2" fmla="*/ 113 w 132"/>
                <a:gd name="T3" fmla="*/ 20 h 132"/>
                <a:gd name="T4" fmla="*/ 100 w 132"/>
                <a:gd name="T5" fmla="*/ 21 h 132"/>
                <a:gd name="T6" fmla="*/ 98 w 132"/>
                <a:gd name="T7" fmla="*/ 9 h 132"/>
                <a:gd name="T8" fmla="*/ 78 w 132"/>
                <a:gd name="T9" fmla="*/ 11 h 132"/>
                <a:gd name="T10" fmla="*/ 68 w 132"/>
                <a:gd name="T11" fmla="*/ 9 h 132"/>
                <a:gd name="T12" fmla="*/ 49 w 132"/>
                <a:gd name="T13" fmla="*/ 2 h 132"/>
                <a:gd name="T14" fmla="*/ 44 w 132"/>
                <a:gd name="T15" fmla="*/ 14 h 132"/>
                <a:gd name="T16" fmla="*/ 32 w 132"/>
                <a:gd name="T17" fmla="*/ 9 h 132"/>
                <a:gd name="T18" fmla="*/ 24 w 132"/>
                <a:gd name="T19" fmla="*/ 28 h 132"/>
                <a:gd name="T20" fmla="*/ 17 w 132"/>
                <a:gd name="T21" fmla="*/ 36 h 132"/>
                <a:gd name="T22" fmla="*/ 2 w 132"/>
                <a:gd name="T23" fmla="*/ 49 h 132"/>
                <a:gd name="T24" fmla="*/ 9 w 132"/>
                <a:gd name="T25" fmla="*/ 59 h 132"/>
                <a:gd name="T26" fmla="*/ 0 w 132"/>
                <a:gd name="T27" fmla="*/ 67 h 132"/>
                <a:gd name="T28" fmla="*/ 11 w 132"/>
                <a:gd name="T29" fmla="*/ 83 h 132"/>
                <a:gd name="T30" fmla="*/ 15 w 132"/>
                <a:gd name="T31" fmla="*/ 93 h 132"/>
                <a:gd name="T32" fmla="*/ 19 w 132"/>
                <a:gd name="T33" fmla="*/ 113 h 132"/>
                <a:gd name="T34" fmla="*/ 31 w 132"/>
                <a:gd name="T35" fmla="*/ 112 h 132"/>
                <a:gd name="T36" fmla="*/ 33 w 132"/>
                <a:gd name="T37" fmla="*/ 124 h 132"/>
                <a:gd name="T38" fmla="*/ 53 w 132"/>
                <a:gd name="T39" fmla="*/ 122 h 132"/>
                <a:gd name="T40" fmla="*/ 64 w 132"/>
                <a:gd name="T41" fmla="*/ 123 h 132"/>
                <a:gd name="T42" fmla="*/ 83 w 132"/>
                <a:gd name="T43" fmla="*/ 130 h 132"/>
                <a:gd name="T44" fmla="*/ 88 w 132"/>
                <a:gd name="T45" fmla="*/ 119 h 132"/>
                <a:gd name="T46" fmla="*/ 100 w 132"/>
                <a:gd name="T47" fmla="*/ 123 h 132"/>
                <a:gd name="T48" fmla="*/ 108 w 132"/>
                <a:gd name="T49" fmla="*/ 105 h 132"/>
                <a:gd name="T50" fmla="*/ 114 w 132"/>
                <a:gd name="T51" fmla="*/ 96 h 132"/>
                <a:gd name="T52" fmla="*/ 130 w 132"/>
                <a:gd name="T53" fmla="*/ 83 h 132"/>
                <a:gd name="T54" fmla="*/ 122 w 132"/>
                <a:gd name="T55" fmla="*/ 73 h 132"/>
                <a:gd name="T56" fmla="*/ 132 w 132"/>
                <a:gd name="T57" fmla="*/ 66 h 132"/>
                <a:gd name="T58" fmla="*/ 120 w 132"/>
                <a:gd name="T59" fmla="*/ 49 h 132"/>
                <a:gd name="T60" fmla="*/ 91 w 132"/>
                <a:gd name="T61" fmla="*/ 86 h 132"/>
                <a:gd name="T62" fmla="*/ 62 w 132"/>
                <a:gd name="T63" fmla="*/ 98 h 132"/>
                <a:gd name="T64" fmla="*/ 36 w 132"/>
                <a:gd name="T65" fmla="*/ 79 h 132"/>
                <a:gd name="T66" fmla="*/ 40 w 132"/>
                <a:gd name="T67" fmla="*/ 47 h 132"/>
                <a:gd name="T68" fmla="*/ 70 w 132"/>
                <a:gd name="T69" fmla="*/ 34 h 132"/>
                <a:gd name="T70" fmla="*/ 95 w 132"/>
                <a:gd name="T71" fmla="*/ 54 h 132"/>
                <a:gd name="T72" fmla="*/ 91 w 132"/>
                <a:gd name="T73" fmla="*/ 8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2" h="132">
                  <a:moveTo>
                    <a:pt x="118" y="44"/>
                  </a:moveTo>
                  <a:cubicBezTo>
                    <a:pt x="116" y="39"/>
                    <a:pt x="116" y="39"/>
                    <a:pt x="116" y="39"/>
                  </a:cubicBezTo>
                  <a:cubicBezTo>
                    <a:pt x="118" y="37"/>
                    <a:pt x="121" y="35"/>
                    <a:pt x="123" y="33"/>
                  </a:cubicBezTo>
                  <a:cubicBezTo>
                    <a:pt x="120" y="28"/>
                    <a:pt x="116" y="23"/>
                    <a:pt x="113" y="20"/>
                  </a:cubicBezTo>
                  <a:cubicBezTo>
                    <a:pt x="110" y="21"/>
                    <a:pt x="107" y="23"/>
                    <a:pt x="104" y="24"/>
                  </a:cubicBezTo>
                  <a:cubicBezTo>
                    <a:pt x="103" y="23"/>
                    <a:pt x="102" y="22"/>
                    <a:pt x="100" y="21"/>
                  </a:cubicBezTo>
                  <a:cubicBezTo>
                    <a:pt x="99" y="20"/>
                    <a:pt x="97" y="19"/>
                    <a:pt x="96" y="18"/>
                  </a:cubicBezTo>
                  <a:cubicBezTo>
                    <a:pt x="97" y="15"/>
                    <a:pt x="98" y="12"/>
                    <a:pt x="98" y="9"/>
                  </a:cubicBezTo>
                  <a:cubicBezTo>
                    <a:pt x="93" y="6"/>
                    <a:pt x="88" y="4"/>
                    <a:pt x="83" y="2"/>
                  </a:cubicBezTo>
                  <a:cubicBezTo>
                    <a:pt x="81" y="5"/>
                    <a:pt x="80" y="8"/>
                    <a:pt x="78" y="11"/>
                  </a:cubicBezTo>
                  <a:cubicBezTo>
                    <a:pt x="76" y="10"/>
                    <a:pt x="75" y="10"/>
                    <a:pt x="73" y="10"/>
                  </a:cubicBezTo>
                  <a:cubicBezTo>
                    <a:pt x="71" y="9"/>
                    <a:pt x="69" y="9"/>
                    <a:pt x="68" y="9"/>
                  </a:cubicBezTo>
                  <a:cubicBezTo>
                    <a:pt x="67" y="6"/>
                    <a:pt x="66" y="3"/>
                    <a:pt x="65" y="0"/>
                  </a:cubicBezTo>
                  <a:cubicBezTo>
                    <a:pt x="60" y="0"/>
                    <a:pt x="54" y="1"/>
                    <a:pt x="49" y="2"/>
                  </a:cubicBezTo>
                  <a:cubicBezTo>
                    <a:pt x="49" y="6"/>
                    <a:pt x="48" y="9"/>
                    <a:pt x="49" y="12"/>
                  </a:cubicBezTo>
                  <a:cubicBezTo>
                    <a:pt x="44" y="14"/>
                    <a:pt x="44" y="14"/>
                    <a:pt x="44" y="14"/>
                  </a:cubicBezTo>
                  <a:cubicBezTo>
                    <a:pt x="39" y="16"/>
                    <a:pt x="39" y="16"/>
                    <a:pt x="39" y="16"/>
                  </a:cubicBezTo>
                  <a:cubicBezTo>
                    <a:pt x="37" y="14"/>
                    <a:pt x="34" y="12"/>
                    <a:pt x="32" y="9"/>
                  </a:cubicBezTo>
                  <a:cubicBezTo>
                    <a:pt x="27" y="12"/>
                    <a:pt x="23" y="16"/>
                    <a:pt x="19" y="19"/>
                  </a:cubicBezTo>
                  <a:cubicBezTo>
                    <a:pt x="20" y="22"/>
                    <a:pt x="22" y="25"/>
                    <a:pt x="24" y="28"/>
                  </a:cubicBezTo>
                  <a:cubicBezTo>
                    <a:pt x="23" y="29"/>
                    <a:pt x="21" y="30"/>
                    <a:pt x="20" y="32"/>
                  </a:cubicBezTo>
                  <a:cubicBezTo>
                    <a:pt x="19" y="33"/>
                    <a:pt x="18" y="35"/>
                    <a:pt x="17" y="36"/>
                  </a:cubicBezTo>
                  <a:cubicBezTo>
                    <a:pt x="14" y="35"/>
                    <a:pt x="11" y="35"/>
                    <a:pt x="8" y="34"/>
                  </a:cubicBezTo>
                  <a:cubicBezTo>
                    <a:pt x="5" y="39"/>
                    <a:pt x="3" y="44"/>
                    <a:pt x="2" y="49"/>
                  </a:cubicBezTo>
                  <a:cubicBezTo>
                    <a:pt x="5" y="51"/>
                    <a:pt x="7" y="52"/>
                    <a:pt x="10" y="54"/>
                  </a:cubicBezTo>
                  <a:cubicBezTo>
                    <a:pt x="10" y="56"/>
                    <a:pt x="10" y="57"/>
                    <a:pt x="9" y="59"/>
                  </a:cubicBezTo>
                  <a:cubicBezTo>
                    <a:pt x="9" y="61"/>
                    <a:pt x="9" y="63"/>
                    <a:pt x="9" y="64"/>
                  </a:cubicBezTo>
                  <a:cubicBezTo>
                    <a:pt x="6" y="65"/>
                    <a:pt x="3" y="66"/>
                    <a:pt x="0" y="67"/>
                  </a:cubicBezTo>
                  <a:cubicBezTo>
                    <a:pt x="0" y="73"/>
                    <a:pt x="0" y="78"/>
                    <a:pt x="2" y="83"/>
                  </a:cubicBezTo>
                  <a:cubicBezTo>
                    <a:pt x="5" y="84"/>
                    <a:pt x="8" y="84"/>
                    <a:pt x="11" y="83"/>
                  </a:cubicBezTo>
                  <a:cubicBezTo>
                    <a:pt x="13" y="88"/>
                    <a:pt x="13" y="88"/>
                    <a:pt x="13" y="88"/>
                  </a:cubicBezTo>
                  <a:cubicBezTo>
                    <a:pt x="15" y="93"/>
                    <a:pt x="15" y="93"/>
                    <a:pt x="15" y="93"/>
                  </a:cubicBezTo>
                  <a:cubicBezTo>
                    <a:pt x="13" y="95"/>
                    <a:pt x="11" y="98"/>
                    <a:pt x="9" y="100"/>
                  </a:cubicBezTo>
                  <a:cubicBezTo>
                    <a:pt x="12" y="105"/>
                    <a:pt x="15" y="109"/>
                    <a:pt x="19" y="113"/>
                  </a:cubicBezTo>
                  <a:cubicBezTo>
                    <a:pt x="22" y="112"/>
                    <a:pt x="25" y="110"/>
                    <a:pt x="27" y="108"/>
                  </a:cubicBezTo>
                  <a:cubicBezTo>
                    <a:pt x="29" y="109"/>
                    <a:pt x="30" y="111"/>
                    <a:pt x="31" y="112"/>
                  </a:cubicBezTo>
                  <a:cubicBezTo>
                    <a:pt x="33" y="113"/>
                    <a:pt x="34" y="114"/>
                    <a:pt x="36" y="115"/>
                  </a:cubicBezTo>
                  <a:cubicBezTo>
                    <a:pt x="35" y="118"/>
                    <a:pt x="34" y="121"/>
                    <a:pt x="33" y="124"/>
                  </a:cubicBezTo>
                  <a:cubicBezTo>
                    <a:pt x="38" y="127"/>
                    <a:pt x="43" y="129"/>
                    <a:pt x="49" y="130"/>
                  </a:cubicBezTo>
                  <a:cubicBezTo>
                    <a:pt x="50" y="127"/>
                    <a:pt x="52" y="125"/>
                    <a:pt x="53" y="122"/>
                  </a:cubicBezTo>
                  <a:cubicBezTo>
                    <a:pt x="55" y="122"/>
                    <a:pt x="57" y="123"/>
                    <a:pt x="59" y="123"/>
                  </a:cubicBezTo>
                  <a:cubicBezTo>
                    <a:pt x="60" y="123"/>
                    <a:pt x="62" y="123"/>
                    <a:pt x="64" y="123"/>
                  </a:cubicBezTo>
                  <a:cubicBezTo>
                    <a:pt x="65" y="126"/>
                    <a:pt x="66" y="130"/>
                    <a:pt x="67" y="132"/>
                  </a:cubicBezTo>
                  <a:cubicBezTo>
                    <a:pt x="72" y="132"/>
                    <a:pt x="78" y="132"/>
                    <a:pt x="83" y="130"/>
                  </a:cubicBezTo>
                  <a:cubicBezTo>
                    <a:pt x="83" y="127"/>
                    <a:pt x="83" y="124"/>
                    <a:pt x="83" y="121"/>
                  </a:cubicBezTo>
                  <a:cubicBezTo>
                    <a:pt x="88" y="119"/>
                    <a:pt x="88" y="119"/>
                    <a:pt x="88" y="119"/>
                  </a:cubicBezTo>
                  <a:cubicBezTo>
                    <a:pt x="93" y="117"/>
                    <a:pt x="93" y="117"/>
                    <a:pt x="93" y="117"/>
                  </a:cubicBezTo>
                  <a:cubicBezTo>
                    <a:pt x="95" y="119"/>
                    <a:pt x="97" y="121"/>
                    <a:pt x="100" y="123"/>
                  </a:cubicBezTo>
                  <a:cubicBezTo>
                    <a:pt x="104" y="121"/>
                    <a:pt x="109" y="117"/>
                    <a:pt x="113" y="113"/>
                  </a:cubicBezTo>
                  <a:cubicBezTo>
                    <a:pt x="111" y="110"/>
                    <a:pt x="109" y="108"/>
                    <a:pt x="108" y="105"/>
                  </a:cubicBezTo>
                  <a:cubicBezTo>
                    <a:pt x="109" y="103"/>
                    <a:pt x="110" y="102"/>
                    <a:pt x="111" y="101"/>
                  </a:cubicBezTo>
                  <a:cubicBezTo>
                    <a:pt x="112" y="99"/>
                    <a:pt x="113" y="98"/>
                    <a:pt x="114" y="96"/>
                  </a:cubicBezTo>
                  <a:cubicBezTo>
                    <a:pt x="117" y="97"/>
                    <a:pt x="120" y="98"/>
                    <a:pt x="123" y="99"/>
                  </a:cubicBezTo>
                  <a:cubicBezTo>
                    <a:pt x="126" y="94"/>
                    <a:pt x="128" y="89"/>
                    <a:pt x="130" y="83"/>
                  </a:cubicBezTo>
                  <a:cubicBezTo>
                    <a:pt x="127" y="82"/>
                    <a:pt x="124" y="80"/>
                    <a:pt x="121" y="79"/>
                  </a:cubicBezTo>
                  <a:cubicBezTo>
                    <a:pt x="122" y="77"/>
                    <a:pt x="122" y="75"/>
                    <a:pt x="122" y="73"/>
                  </a:cubicBezTo>
                  <a:cubicBezTo>
                    <a:pt x="123" y="72"/>
                    <a:pt x="123" y="70"/>
                    <a:pt x="123" y="68"/>
                  </a:cubicBezTo>
                  <a:cubicBezTo>
                    <a:pt x="126" y="67"/>
                    <a:pt x="129" y="67"/>
                    <a:pt x="132" y="66"/>
                  </a:cubicBezTo>
                  <a:cubicBezTo>
                    <a:pt x="132" y="60"/>
                    <a:pt x="131" y="54"/>
                    <a:pt x="130" y="49"/>
                  </a:cubicBezTo>
                  <a:cubicBezTo>
                    <a:pt x="126" y="49"/>
                    <a:pt x="123" y="49"/>
                    <a:pt x="120" y="49"/>
                  </a:cubicBezTo>
                  <a:lnTo>
                    <a:pt x="118" y="44"/>
                  </a:lnTo>
                  <a:close/>
                  <a:moveTo>
                    <a:pt x="91" y="86"/>
                  </a:moveTo>
                  <a:cubicBezTo>
                    <a:pt x="88" y="90"/>
                    <a:pt x="83" y="94"/>
                    <a:pt x="78" y="96"/>
                  </a:cubicBezTo>
                  <a:cubicBezTo>
                    <a:pt x="73" y="98"/>
                    <a:pt x="67" y="99"/>
                    <a:pt x="62" y="98"/>
                  </a:cubicBezTo>
                  <a:cubicBezTo>
                    <a:pt x="56" y="97"/>
                    <a:pt x="51" y="95"/>
                    <a:pt x="46" y="92"/>
                  </a:cubicBezTo>
                  <a:cubicBezTo>
                    <a:pt x="42" y="89"/>
                    <a:pt x="38" y="84"/>
                    <a:pt x="36" y="79"/>
                  </a:cubicBezTo>
                  <a:cubicBezTo>
                    <a:pt x="34" y="74"/>
                    <a:pt x="33" y="68"/>
                    <a:pt x="34" y="62"/>
                  </a:cubicBezTo>
                  <a:cubicBezTo>
                    <a:pt x="35" y="57"/>
                    <a:pt x="37" y="51"/>
                    <a:pt x="40" y="47"/>
                  </a:cubicBezTo>
                  <a:cubicBezTo>
                    <a:pt x="44" y="42"/>
                    <a:pt x="48" y="39"/>
                    <a:pt x="53" y="37"/>
                  </a:cubicBezTo>
                  <a:cubicBezTo>
                    <a:pt x="59" y="35"/>
                    <a:pt x="64" y="34"/>
                    <a:pt x="70" y="34"/>
                  </a:cubicBezTo>
                  <a:cubicBezTo>
                    <a:pt x="75" y="35"/>
                    <a:pt x="81" y="37"/>
                    <a:pt x="85" y="41"/>
                  </a:cubicBezTo>
                  <a:cubicBezTo>
                    <a:pt x="90" y="44"/>
                    <a:pt x="93" y="49"/>
                    <a:pt x="95" y="54"/>
                  </a:cubicBezTo>
                  <a:cubicBezTo>
                    <a:pt x="97" y="59"/>
                    <a:pt x="98" y="65"/>
                    <a:pt x="98" y="70"/>
                  </a:cubicBezTo>
                  <a:cubicBezTo>
                    <a:pt x="97" y="76"/>
                    <a:pt x="95" y="81"/>
                    <a:pt x="91"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id-ID">
                <a:latin typeface="+mn-lt"/>
                <a:ea typeface="+mn-ea"/>
              </a:endParaRPr>
            </a:p>
          </p:txBody>
        </p:sp>
        <p:sp>
          <p:nvSpPr>
            <p:cNvPr id="23" name="Freeform 7"/>
            <p:cNvSpPr>
              <a:spLocks noEditPoints="1"/>
            </p:cNvSpPr>
            <p:nvPr/>
          </p:nvSpPr>
          <p:spPr bwMode="auto">
            <a:xfrm>
              <a:off x="11107738" y="2982913"/>
              <a:ext cx="247650" cy="249237"/>
            </a:xfrm>
            <a:custGeom>
              <a:avLst/>
              <a:gdLst>
                <a:gd name="T0" fmla="*/ 60 w 65"/>
                <a:gd name="T1" fmla="*/ 30 h 65"/>
                <a:gd name="T2" fmla="*/ 63 w 65"/>
                <a:gd name="T3" fmla="*/ 20 h 65"/>
                <a:gd name="T4" fmla="*/ 57 w 65"/>
                <a:gd name="T5" fmla="*/ 18 h 65"/>
                <a:gd name="T6" fmla="*/ 58 w 65"/>
                <a:gd name="T7" fmla="*/ 12 h 65"/>
                <a:gd name="T8" fmla="*/ 49 w 65"/>
                <a:gd name="T9" fmla="*/ 9 h 65"/>
                <a:gd name="T10" fmla="*/ 44 w 65"/>
                <a:gd name="T11" fmla="*/ 6 h 65"/>
                <a:gd name="T12" fmla="*/ 37 w 65"/>
                <a:gd name="T13" fmla="*/ 0 h 65"/>
                <a:gd name="T14" fmla="*/ 32 w 65"/>
                <a:gd name="T15" fmla="*/ 4 h 65"/>
                <a:gd name="T16" fmla="*/ 28 w 65"/>
                <a:gd name="T17" fmla="*/ 0 h 65"/>
                <a:gd name="T18" fmla="*/ 20 w 65"/>
                <a:gd name="T19" fmla="*/ 6 h 65"/>
                <a:gd name="T20" fmla="*/ 16 w 65"/>
                <a:gd name="T21" fmla="*/ 9 h 65"/>
                <a:gd name="T22" fmla="*/ 6 w 65"/>
                <a:gd name="T23" fmla="*/ 12 h 65"/>
                <a:gd name="T24" fmla="*/ 8 w 65"/>
                <a:gd name="T25" fmla="*/ 18 h 65"/>
                <a:gd name="T26" fmla="*/ 2 w 65"/>
                <a:gd name="T27" fmla="*/ 20 h 65"/>
                <a:gd name="T28" fmla="*/ 4 w 65"/>
                <a:gd name="T29" fmla="*/ 30 h 65"/>
                <a:gd name="T30" fmla="*/ 4 w 65"/>
                <a:gd name="T31" fmla="*/ 35 h 65"/>
                <a:gd name="T32" fmla="*/ 2 w 65"/>
                <a:gd name="T33" fmla="*/ 45 h 65"/>
                <a:gd name="T34" fmla="*/ 8 w 65"/>
                <a:gd name="T35" fmla="*/ 46 h 65"/>
                <a:gd name="T36" fmla="*/ 6 w 65"/>
                <a:gd name="T37" fmla="*/ 52 h 65"/>
                <a:gd name="T38" fmla="*/ 16 w 65"/>
                <a:gd name="T39" fmla="*/ 55 h 65"/>
                <a:gd name="T40" fmla="*/ 20 w 65"/>
                <a:gd name="T41" fmla="*/ 58 h 65"/>
                <a:gd name="T42" fmla="*/ 28 w 65"/>
                <a:gd name="T43" fmla="*/ 65 h 65"/>
                <a:gd name="T44" fmla="*/ 32 w 65"/>
                <a:gd name="T45" fmla="*/ 61 h 65"/>
                <a:gd name="T46" fmla="*/ 37 w 65"/>
                <a:gd name="T47" fmla="*/ 65 h 65"/>
                <a:gd name="T48" fmla="*/ 44 w 65"/>
                <a:gd name="T49" fmla="*/ 58 h 65"/>
                <a:gd name="T50" fmla="*/ 49 w 65"/>
                <a:gd name="T51" fmla="*/ 55 h 65"/>
                <a:gd name="T52" fmla="*/ 58 w 65"/>
                <a:gd name="T53" fmla="*/ 52 h 65"/>
                <a:gd name="T54" fmla="*/ 57 w 65"/>
                <a:gd name="T55" fmla="*/ 46 h 65"/>
                <a:gd name="T56" fmla="*/ 63 w 65"/>
                <a:gd name="T57" fmla="*/ 45 h 65"/>
                <a:gd name="T58" fmla="*/ 60 w 65"/>
                <a:gd name="T59" fmla="*/ 35 h 65"/>
                <a:gd name="T60" fmla="*/ 40 w 65"/>
                <a:gd name="T61" fmla="*/ 46 h 65"/>
                <a:gd name="T62" fmla="*/ 24 w 65"/>
                <a:gd name="T63" fmla="*/ 46 h 65"/>
                <a:gd name="T64" fmla="*/ 16 w 65"/>
                <a:gd name="T65" fmla="*/ 32 h 65"/>
                <a:gd name="T66" fmla="*/ 24 w 65"/>
                <a:gd name="T67" fmla="*/ 18 h 65"/>
                <a:gd name="T68" fmla="*/ 40 w 65"/>
                <a:gd name="T69" fmla="*/ 18 h 65"/>
                <a:gd name="T70" fmla="*/ 48 w 65"/>
                <a:gd name="T71" fmla="*/ 32 h 65"/>
                <a:gd name="T72" fmla="*/ 40 w 65"/>
                <a:gd name="T73" fmla="*/ 4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5" h="65">
                  <a:moveTo>
                    <a:pt x="61" y="32"/>
                  </a:moveTo>
                  <a:cubicBezTo>
                    <a:pt x="60" y="30"/>
                    <a:pt x="60" y="30"/>
                    <a:pt x="60" y="30"/>
                  </a:cubicBezTo>
                  <a:cubicBezTo>
                    <a:pt x="62" y="29"/>
                    <a:pt x="63" y="28"/>
                    <a:pt x="65" y="28"/>
                  </a:cubicBezTo>
                  <a:cubicBezTo>
                    <a:pt x="64" y="25"/>
                    <a:pt x="64" y="22"/>
                    <a:pt x="63" y="20"/>
                  </a:cubicBezTo>
                  <a:cubicBezTo>
                    <a:pt x="61" y="20"/>
                    <a:pt x="60" y="20"/>
                    <a:pt x="58" y="20"/>
                  </a:cubicBezTo>
                  <a:cubicBezTo>
                    <a:pt x="58" y="20"/>
                    <a:pt x="57" y="19"/>
                    <a:pt x="57" y="18"/>
                  </a:cubicBezTo>
                  <a:cubicBezTo>
                    <a:pt x="56" y="17"/>
                    <a:pt x="56" y="16"/>
                    <a:pt x="55" y="16"/>
                  </a:cubicBezTo>
                  <a:cubicBezTo>
                    <a:pt x="56" y="15"/>
                    <a:pt x="57" y="13"/>
                    <a:pt x="58" y="12"/>
                  </a:cubicBezTo>
                  <a:cubicBezTo>
                    <a:pt x="57" y="10"/>
                    <a:pt x="55" y="8"/>
                    <a:pt x="52" y="6"/>
                  </a:cubicBezTo>
                  <a:cubicBezTo>
                    <a:pt x="51" y="7"/>
                    <a:pt x="50" y="8"/>
                    <a:pt x="49" y="9"/>
                  </a:cubicBezTo>
                  <a:cubicBezTo>
                    <a:pt x="48" y="8"/>
                    <a:pt x="47" y="8"/>
                    <a:pt x="46" y="8"/>
                  </a:cubicBezTo>
                  <a:cubicBezTo>
                    <a:pt x="46" y="7"/>
                    <a:pt x="45" y="7"/>
                    <a:pt x="44" y="6"/>
                  </a:cubicBezTo>
                  <a:cubicBezTo>
                    <a:pt x="44" y="5"/>
                    <a:pt x="44" y="3"/>
                    <a:pt x="45" y="2"/>
                  </a:cubicBezTo>
                  <a:cubicBezTo>
                    <a:pt x="42" y="1"/>
                    <a:pt x="39" y="0"/>
                    <a:pt x="37" y="0"/>
                  </a:cubicBezTo>
                  <a:cubicBezTo>
                    <a:pt x="36" y="1"/>
                    <a:pt x="35" y="2"/>
                    <a:pt x="35" y="4"/>
                  </a:cubicBezTo>
                  <a:cubicBezTo>
                    <a:pt x="32" y="4"/>
                    <a:pt x="32" y="4"/>
                    <a:pt x="32" y="4"/>
                  </a:cubicBezTo>
                  <a:cubicBezTo>
                    <a:pt x="30" y="4"/>
                    <a:pt x="30" y="4"/>
                    <a:pt x="30" y="4"/>
                  </a:cubicBezTo>
                  <a:cubicBezTo>
                    <a:pt x="29" y="2"/>
                    <a:pt x="28" y="1"/>
                    <a:pt x="28" y="0"/>
                  </a:cubicBezTo>
                  <a:cubicBezTo>
                    <a:pt x="25" y="0"/>
                    <a:pt x="22" y="1"/>
                    <a:pt x="20" y="2"/>
                  </a:cubicBezTo>
                  <a:cubicBezTo>
                    <a:pt x="20" y="3"/>
                    <a:pt x="20" y="5"/>
                    <a:pt x="20" y="6"/>
                  </a:cubicBezTo>
                  <a:cubicBezTo>
                    <a:pt x="20" y="7"/>
                    <a:pt x="19" y="7"/>
                    <a:pt x="18" y="8"/>
                  </a:cubicBezTo>
                  <a:cubicBezTo>
                    <a:pt x="17" y="8"/>
                    <a:pt x="16" y="8"/>
                    <a:pt x="16" y="9"/>
                  </a:cubicBezTo>
                  <a:cubicBezTo>
                    <a:pt x="15" y="8"/>
                    <a:pt x="13" y="7"/>
                    <a:pt x="12" y="6"/>
                  </a:cubicBezTo>
                  <a:cubicBezTo>
                    <a:pt x="10" y="8"/>
                    <a:pt x="8" y="10"/>
                    <a:pt x="6" y="12"/>
                  </a:cubicBezTo>
                  <a:cubicBezTo>
                    <a:pt x="7" y="13"/>
                    <a:pt x="8" y="15"/>
                    <a:pt x="9" y="16"/>
                  </a:cubicBezTo>
                  <a:cubicBezTo>
                    <a:pt x="8" y="16"/>
                    <a:pt x="8" y="17"/>
                    <a:pt x="8" y="18"/>
                  </a:cubicBezTo>
                  <a:cubicBezTo>
                    <a:pt x="7" y="19"/>
                    <a:pt x="7" y="20"/>
                    <a:pt x="6" y="20"/>
                  </a:cubicBezTo>
                  <a:cubicBezTo>
                    <a:pt x="5" y="20"/>
                    <a:pt x="3" y="20"/>
                    <a:pt x="2" y="20"/>
                  </a:cubicBezTo>
                  <a:cubicBezTo>
                    <a:pt x="1" y="22"/>
                    <a:pt x="0" y="25"/>
                    <a:pt x="0" y="28"/>
                  </a:cubicBezTo>
                  <a:cubicBezTo>
                    <a:pt x="1" y="28"/>
                    <a:pt x="2" y="29"/>
                    <a:pt x="4" y="30"/>
                  </a:cubicBezTo>
                  <a:cubicBezTo>
                    <a:pt x="4" y="32"/>
                    <a:pt x="4" y="32"/>
                    <a:pt x="4" y="32"/>
                  </a:cubicBezTo>
                  <a:cubicBezTo>
                    <a:pt x="4" y="35"/>
                    <a:pt x="4" y="35"/>
                    <a:pt x="4" y="35"/>
                  </a:cubicBezTo>
                  <a:cubicBezTo>
                    <a:pt x="2" y="35"/>
                    <a:pt x="1" y="36"/>
                    <a:pt x="0" y="37"/>
                  </a:cubicBezTo>
                  <a:cubicBezTo>
                    <a:pt x="0" y="39"/>
                    <a:pt x="1" y="42"/>
                    <a:pt x="2" y="45"/>
                  </a:cubicBezTo>
                  <a:cubicBezTo>
                    <a:pt x="3" y="44"/>
                    <a:pt x="5" y="44"/>
                    <a:pt x="6" y="44"/>
                  </a:cubicBezTo>
                  <a:cubicBezTo>
                    <a:pt x="7" y="45"/>
                    <a:pt x="7" y="46"/>
                    <a:pt x="8" y="46"/>
                  </a:cubicBezTo>
                  <a:cubicBezTo>
                    <a:pt x="8" y="47"/>
                    <a:pt x="8" y="48"/>
                    <a:pt x="9" y="49"/>
                  </a:cubicBezTo>
                  <a:cubicBezTo>
                    <a:pt x="8" y="50"/>
                    <a:pt x="7" y="51"/>
                    <a:pt x="6" y="52"/>
                  </a:cubicBezTo>
                  <a:cubicBezTo>
                    <a:pt x="8" y="55"/>
                    <a:pt x="10" y="56"/>
                    <a:pt x="12" y="58"/>
                  </a:cubicBezTo>
                  <a:cubicBezTo>
                    <a:pt x="13" y="57"/>
                    <a:pt x="15" y="56"/>
                    <a:pt x="16" y="55"/>
                  </a:cubicBezTo>
                  <a:cubicBezTo>
                    <a:pt x="16" y="56"/>
                    <a:pt x="17" y="56"/>
                    <a:pt x="18" y="57"/>
                  </a:cubicBezTo>
                  <a:cubicBezTo>
                    <a:pt x="19" y="57"/>
                    <a:pt x="20" y="58"/>
                    <a:pt x="20" y="58"/>
                  </a:cubicBezTo>
                  <a:cubicBezTo>
                    <a:pt x="20" y="59"/>
                    <a:pt x="20" y="61"/>
                    <a:pt x="20" y="63"/>
                  </a:cubicBezTo>
                  <a:cubicBezTo>
                    <a:pt x="22" y="64"/>
                    <a:pt x="25" y="64"/>
                    <a:pt x="28" y="65"/>
                  </a:cubicBezTo>
                  <a:cubicBezTo>
                    <a:pt x="28" y="63"/>
                    <a:pt x="29" y="62"/>
                    <a:pt x="30" y="60"/>
                  </a:cubicBezTo>
                  <a:cubicBezTo>
                    <a:pt x="32" y="61"/>
                    <a:pt x="32" y="61"/>
                    <a:pt x="32" y="61"/>
                  </a:cubicBezTo>
                  <a:cubicBezTo>
                    <a:pt x="35" y="60"/>
                    <a:pt x="35" y="60"/>
                    <a:pt x="35" y="60"/>
                  </a:cubicBezTo>
                  <a:cubicBezTo>
                    <a:pt x="35" y="62"/>
                    <a:pt x="36" y="63"/>
                    <a:pt x="37" y="65"/>
                  </a:cubicBezTo>
                  <a:cubicBezTo>
                    <a:pt x="39" y="64"/>
                    <a:pt x="42" y="64"/>
                    <a:pt x="45" y="63"/>
                  </a:cubicBezTo>
                  <a:cubicBezTo>
                    <a:pt x="44" y="61"/>
                    <a:pt x="44" y="59"/>
                    <a:pt x="44" y="58"/>
                  </a:cubicBezTo>
                  <a:cubicBezTo>
                    <a:pt x="45" y="58"/>
                    <a:pt x="46" y="57"/>
                    <a:pt x="46" y="57"/>
                  </a:cubicBezTo>
                  <a:cubicBezTo>
                    <a:pt x="47" y="56"/>
                    <a:pt x="48" y="56"/>
                    <a:pt x="49" y="55"/>
                  </a:cubicBezTo>
                  <a:cubicBezTo>
                    <a:pt x="50" y="56"/>
                    <a:pt x="51" y="57"/>
                    <a:pt x="52" y="58"/>
                  </a:cubicBezTo>
                  <a:cubicBezTo>
                    <a:pt x="55" y="56"/>
                    <a:pt x="57" y="55"/>
                    <a:pt x="58" y="52"/>
                  </a:cubicBezTo>
                  <a:cubicBezTo>
                    <a:pt x="57" y="51"/>
                    <a:pt x="56" y="50"/>
                    <a:pt x="55" y="49"/>
                  </a:cubicBezTo>
                  <a:cubicBezTo>
                    <a:pt x="56" y="48"/>
                    <a:pt x="56" y="47"/>
                    <a:pt x="57" y="46"/>
                  </a:cubicBezTo>
                  <a:cubicBezTo>
                    <a:pt x="57" y="46"/>
                    <a:pt x="58" y="45"/>
                    <a:pt x="58" y="44"/>
                  </a:cubicBezTo>
                  <a:cubicBezTo>
                    <a:pt x="60" y="44"/>
                    <a:pt x="61" y="44"/>
                    <a:pt x="63" y="45"/>
                  </a:cubicBezTo>
                  <a:cubicBezTo>
                    <a:pt x="64" y="42"/>
                    <a:pt x="64" y="39"/>
                    <a:pt x="65" y="37"/>
                  </a:cubicBezTo>
                  <a:cubicBezTo>
                    <a:pt x="63" y="36"/>
                    <a:pt x="62" y="35"/>
                    <a:pt x="60" y="35"/>
                  </a:cubicBezTo>
                  <a:lnTo>
                    <a:pt x="61" y="32"/>
                  </a:lnTo>
                  <a:close/>
                  <a:moveTo>
                    <a:pt x="40" y="46"/>
                  </a:moveTo>
                  <a:cubicBezTo>
                    <a:pt x="38" y="47"/>
                    <a:pt x="35" y="48"/>
                    <a:pt x="32" y="48"/>
                  </a:cubicBezTo>
                  <a:cubicBezTo>
                    <a:pt x="29" y="48"/>
                    <a:pt x="27" y="47"/>
                    <a:pt x="24" y="46"/>
                  </a:cubicBezTo>
                  <a:cubicBezTo>
                    <a:pt x="22" y="45"/>
                    <a:pt x="20" y="43"/>
                    <a:pt x="18" y="40"/>
                  </a:cubicBezTo>
                  <a:cubicBezTo>
                    <a:pt x="17" y="38"/>
                    <a:pt x="16" y="35"/>
                    <a:pt x="16" y="32"/>
                  </a:cubicBezTo>
                  <a:cubicBezTo>
                    <a:pt x="16" y="29"/>
                    <a:pt x="17" y="27"/>
                    <a:pt x="18" y="24"/>
                  </a:cubicBezTo>
                  <a:cubicBezTo>
                    <a:pt x="20" y="22"/>
                    <a:pt x="22" y="20"/>
                    <a:pt x="24" y="18"/>
                  </a:cubicBezTo>
                  <a:cubicBezTo>
                    <a:pt x="27" y="17"/>
                    <a:pt x="29" y="16"/>
                    <a:pt x="32" y="16"/>
                  </a:cubicBezTo>
                  <a:cubicBezTo>
                    <a:pt x="35" y="16"/>
                    <a:pt x="38" y="17"/>
                    <a:pt x="40" y="18"/>
                  </a:cubicBezTo>
                  <a:cubicBezTo>
                    <a:pt x="43" y="20"/>
                    <a:pt x="45" y="22"/>
                    <a:pt x="46" y="24"/>
                  </a:cubicBezTo>
                  <a:cubicBezTo>
                    <a:pt x="47" y="27"/>
                    <a:pt x="48" y="29"/>
                    <a:pt x="48" y="32"/>
                  </a:cubicBezTo>
                  <a:cubicBezTo>
                    <a:pt x="48" y="35"/>
                    <a:pt x="47" y="38"/>
                    <a:pt x="46" y="40"/>
                  </a:cubicBezTo>
                  <a:cubicBezTo>
                    <a:pt x="45" y="43"/>
                    <a:pt x="43" y="45"/>
                    <a:pt x="40"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id-ID">
                <a:latin typeface="+mn-lt"/>
                <a:ea typeface="+mn-ea"/>
              </a:endParaRPr>
            </a:p>
          </p:txBody>
        </p:sp>
      </p:grpSp>
      <p:grpSp>
        <p:nvGrpSpPr>
          <p:cNvPr id="24" name="Group 31"/>
          <p:cNvGrpSpPr/>
          <p:nvPr/>
        </p:nvGrpSpPr>
        <p:grpSpPr>
          <a:xfrm>
            <a:off x="3130104" y="3123254"/>
            <a:ext cx="638037" cy="635946"/>
            <a:chOff x="3959225" y="5064125"/>
            <a:chExt cx="484188" cy="482601"/>
          </a:xfrm>
          <a:solidFill>
            <a:schemeClr val="bg1"/>
          </a:solidFill>
        </p:grpSpPr>
        <p:sp>
          <p:nvSpPr>
            <p:cNvPr id="25" name="Freeform 333"/>
            <p:cNvSpPr>
              <a:spLocks noEditPoints="1"/>
            </p:cNvSpPr>
            <p:nvPr/>
          </p:nvSpPr>
          <p:spPr bwMode="auto">
            <a:xfrm>
              <a:off x="3959225" y="5110163"/>
              <a:ext cx="442913" cy="436563"/>
            </a:xfrm>
            <a:custGeom>
              <a:avLst/>
              <a:gdLst>
                <a:gd name="T0" fmla="*/ 84 w 118"/>
                <a:gd name="T1" fmla="*/ 3 h 116"/>
                <a:gd name="T2" fmla="*/ 77 w 118"/>
                <a:gd name="T3" fmla="*/ 0 h 116"/>
                <a:gd name="T4" fmla="*/ 70 w 118"/>
                <a:gd name="T5" fmla="*/ 3 h 116"/>
                <a:gd name="T6" fmla="*/ 64 w 118"/>
                <a:gd name="T7" fmla="*/ 9 h 116"/>
                <a:gd name="T8" fmla="*/ 61 w 118"/>
                <a:gd name="T9" fmla="*/ 16 h 116"/>
                <a:gd name="T10" fmla="*/ 62 w 118"/>
                <a:gd name="T11" fmla="*/ 21 h 116"/>
                <a:gd name="T12" fmla="*/ 8 w 118"/>
                <a:gd name="T13" fmla="*/ 43 h 116"/>
                <a:gd name="T14" fmla="*/ 1 w 118"/>
                <a:gd name="T15" fmla="*/ 51 h 116"/>
                <a:gd name="T16" fmla="*/ 5 w 118"/>
                <a:gd name="T17" fmla="*/ 62 h 116"/>
                <a:gd name="T18" fmla="*/ 55 w 118"/>
                <a:gd name="T19" fmla="*/ 112 h 116"/>
                <a:gd name="T20" fmla="*/ 64 w 118"/>
                <a:gd name="T21" fmla="*/ 116 h 116"/>
                <a:gd name="T22" fmla="*/ 64 w 118"/>
                <a:gd name="T23" fmla="*/ 116 h 116"/>
                <a:gd name="T24" fmla="*/ 66 w 118"/>
                <a:gd name="T25" fmla="*/ 116 h 116"/>
                <a:gd name="T26" fmla="*/ 75 w 118"/>
                <a:gd name="T27" fmla="*/ 108 h 116"/>
                <a:gd name="T28" fmla="*/ 96 w 118"/>
                <a:gd name="T29" fmla="*/ 55 h 116"/>
                <a:gd name="T30" fmla="*/ 102 w 118"/>
                <a:gd name="T31" fmla="*/ 57 h 116"/>
                <a:gd name="T32" fmla="*/ 109 w 118"/>
                <a:gd name="T33" fmla="*/ 54 h 116"/>
                <a:gd name="T34" fmla="*/ 115 w 118"/>
                <a:gd name="T35" fmla="*/ 48 h 116"/>
                <a:gd name="T36" fmla="*/ 118 w 118"/>
                <a:gd name="T37" fmla="*/ 41 h 116"/>
                <a:gd name="T38" fmla="*/ 115 w 118"/>
                <a:gd name="T39" fmla="*/ 34 h 116"/>
                <a:gd name="T40" fmla="*/ 84 w 118"/>
                <a:gd name="T41" fmla="*/ 3 h 116"/>
                <a:gd name="T42" fmla="*/ 68 w 118"/>
                <a:gd name="T43" fmla="*/ 105 h 116"/>
                <a:gd name="T44" fmla="*/ 65 w 118"/>
                <a:gd name="T45" fmla="*/ 108 h 116"/>
                <a:gd name="T46" fmla="*/ 64 w 118"/>
                <a:gd name="T47" fmla="*/ 108 h 116"/>
                <a:gd name="T48" fmla="*/ 61 w 118"/>
                <a:gd name="T49" fmla="*/ 107 h 116"/>
                <a:gd name="T50" fmla="*/ 10 w 118"/>
                <a:gd name="T51" fmla="*/ 56 h 116"/>
                <a:gd name="T52" fmla="*/ 9 w 118"/>
                <a:gd name="T53" fmla="*/ 53 h 116"/>
                <a:gd name="T54" fmla="*/ 11 w 118"/>
                <a:gd name="T55" fmla="*/ 50 h 116"/>
                <a:gd name="T56" fmla="*/ 36 w 118"/>
                <a:gd name="T57" fmla="*/ 40 h 116"/>
                <a:gd name="T58" fmla="*/ 87 w 118"/>
                <a:gd name="T59" fmla="*/ 58 h 116"/>
                <a:gd name="T60" fmla="*/ 68 w 118"/>
                <a:gd name="T61" fmla="*/ 105 h 116"/>
                <a:gd name="T62" fmla="*/ 109 w 118"/>
                <a:gd name="T63" fmla="*/ 42 h 116"/>
                <a:gd name="T64" fmla="*/ 103 w 118"/>
                <a:gd name="T65" fmla="*/ 48 h 116"/>
                <a:gd name="T66" fmla="*/ 100 w 118"/>
                <a:gd name="T67" fmla="*/ 48 h 116"/>
                <a:gd name="T68" fmla="*/ 93 w 118"/>
                <a:gd name="T69" fmla="*/ 41 h 116"/>
                <a:gd name="T70" fmla="*/ 88 w 118"/>
                <a:gd name="T71" fmla="*/ 55 h 116"/>
                <a:gd name="T72" fmla="*/ 88 w 118"/>
                <a:gd name="T73" fmla="*/ 54 h 116"/>
                <a:gd name="T74" fmla="*/ 53 w 118"/>
                <a:gd name="T75" fmla="*/ 39 h 116"/>
                <a:gd name="T76" fmla="*/ 42 w 118"/>
                <a:gd name="T77" fmla="*/ 38 h 116"/>
                <a:gd name="T78" fmla="*/ 76 w 118"/>
                <a:gd name="T79" fmla="*/ 24 h 116"/>
                <a:gd name="T80" fmla="*/ 70 w 118"/>
                <a:gd name="T81" fmla="*/ 17 h 116"/>
                <a:gd name="T82" fmla="*/ 70 w 118"/>
                <a:gd name="T83" fmla="*/ 14 h 116"/>
                <a:gd name="T84" fmla="*/ 75 w 118"/>
                <a:gd name="T85" fmla="*/ 9 h 116"/>
                <a:gd name="T86" fmla="*/ 78 w 118"/>
                <a:gd name="T87" fmla="*/ 9 h 116"/>
                <a:gd name="T88" fmla="*/ 109 w 118"/>
                <a:gd name="T89" fmla="*/ 39 h 116"/>
                <a:gd name="T90" fmla="*/ 109 w 118"/>
                <a:gd name="T91"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8" h="116">
                  <a:moveTo>
                    <a:pt x="84" y="3"/>
                  </a:moveTo>
                  <a:cubicBezTo>
                    <a:pt x="82" y="1"/>
                    <a:pt x="79" y="0"/>
                    <a:pt x="77" y="0"/>
                  </a:cubicBezTo>
                  <a:cubicBezTo>
                    <a:pt x="74" y="0"/>
                    <a:pt x="71" y="1"/>
                    <a:pt x="70" y="3"/>
                  </a:cubicBezTo>
                  <a:cubicBezTo>
                    <a:pt x="64" y="9"/>
                    <a:pt x="64" y="9"/>
                    <a:pt x="64" y="9"/>
                  </a:cubicBezTo>
                  <a:cubicBezTo>
                    <a:pt x="62" y="10"/>
                    <a:pt x="61" y="13"/>
                    <a:pt x="61" y="16"/>
                  </a:cubicBezTo>
                  <a:cubicBezTo>
                    <a:pt x="61" y="18"/>
                    <a:pt x="62" y="19"/>
                    <a:pt x="62" y="21"/>
                  </a:cubicBezTo>
                  <a:cubicBezTo>
                    <a:pt x="8" y="43"/>
                    <a:pt x="8" y="43"/>
                    <a:pt x="8" y="43"/>
                  </a:cubicBezTo>
                  <a:cubicBezTo>
                    <a:pt x="5" y="44"/>
                    <a:pt x="2" y="48"/>
                    <a:pt x="1" y="51"/>
                  </a:cubicBezTo>
                  <a:cubicBezTo>
                    <a:pt x="0" y="55"/>
                    <a:pt x="2" y="59"/>
                    <a:pt x="5" y="62"/>
                  </a:cubicBezTo>
                  <a:cubicBezTo>
                    <a:pt x="55" y="112"/>
                    <a:pt x="55" y="112"/>
                    <a:pt x="55" y="112"/>
                  </a:cubicBezTo>
                  <a:cubicBezTo>
                    <a:pt x="58" y="115"/>
                    <a:pt x="61" y="116"/>
                    <a:pt x="64" y="116"/>
                  </a:cubicBezTo>
                  <a:cubicBezTo>
                    <a:pt x="64" y="116"/>
                    <a:pt x="64" y="116"/>
                    <a:pt x="64" y="116"/>
                  </a:cubicBezTo>
                  <a:cubicBezTo>
                    <a:pt x="65" y="116"/>
                    <a:pt x="66" y="116"/>
                    <a:pt x="66" y="116"/>
                  </a:cubicBezTo>
                  <a:cubicBezTo>
                    <a:pt x="70" y="115"/>
                    <a:pt x="74" y="112"/>
                    <a:pt x="75" y="108"/>
                  </a:cubicBezTo>
                  <a:cubicBezTo>
                    <a:pt x="96" y="55"/>
                    <a:pt x="96" y="55"/>
                    <a:pt x="96" y="55"/>
                  </a:cubicBezTo>
                  <a:cubicBezTo>
                    <a:pt x="98" y="56"/>
                    <a:pt x="100" y="57"/>
                    <a:pt x="102" y="57"/>
                  </a:cubicBezTo>
                  <a:cubicBezTo>
                    <a:pt x="105" y="57"/>
                    <a:pt x="107" y="56"/>
                    <a:pt x="109" y="54"/>
                  </a:cubicBezTo>
                  <a:cubicBezTo>
                    <a:pt x="115" y="48"/>
                    <a:pt x="115" y="48"/>
                    <a:pt x="115" y="48"/>
                  </a:cubicBezTo>
                  <a:cubicBezTo>
                    <a:pt x="117" y="46"/>
                    <a:pt x="118" y="44"/>
                    <a:pt x="118" y="41"/>
                  </a:cubicBezTo>
                  <a:cubicBezTo>
                    <a:pt x="118" y="38"/>
                    <a:pt x="117" y="36"/>
                    <a:pt x="115" y="34"/>
                  </a:cubicBezTo>
                  <a:lnTo>
                    <a:pt x="84" y="3"/>
                  </a:lnTo>
                  <a:close/>
                  <a:moveTo>
                    <a:pt x="68" y="105"/>
                  </a:moveTo>
                  <a:cubicBezTo>
                    <a:pt x="67" y="107"/>
                    <a:pt x="66" y="108"/>
                    <a:pt x="65" y="108"/>
                  </a:cubicBezTo>
                  <a:cubicBezTo>
                    <a:pt x="64" y="108"/>
                    <a:pt x="64" y="108"/>
                    <a:pt x="64" y="108"/>
                  </a:cubicBezTo>
                  <a:cubicBezTo>
                    <a:pt x="63" y="108"/>
                    <a:pt x="62" y="108"/>
                    <a:pt x="61" y="107"/>
                  </a:cubicBezTo>
                  <a:cubicBezTo>
                    <a:pt x="10" y="56"/>
                    <a:pt x="10" y="56"/>
                    <a:pt x="10" y="56"/>
                  </a:cubicBezTo>
                  <a:cubicBezTo>
                    <a:pt x="9" y="56"/>
                    <a:pt x="9" y="54"/>
                    <a:pt x="9" y="53"/>
                  </a:cubicBezTo>
                  <a:cubicBezTo>
                    <a:pt x="9" y="52"/>
                    <a:pt x="10" y="51"/>
                    <a:pt x="11" y="50"/>
                  </a:cubicBezTo>
                  <a:cubicBezTo>
                    <a:pt x="36" y="40"/>
                    <a:pt x="36" y="40"/>
                    <a:pt x="36" y="40"/>
                  </a:cubicBezTo>
                  <a:cubicBezTo>
                    <a:pt x="53" y="46"/>
                    <a:pt x="70" y="40"/>
                    <a:pt x="87" y="58"/>
                  </a:cubicBezTo>
                  <a:lnTo>
                    <a:pt x="68" y="105"/>
                  </a:lnTo>
                  <a:close/>
                  <a:moveTo>
                    <a:pt x="109" y="42"/>
                  </a:moveTo>
                  <a:cubicBezTo>
                    <a:pt x="103" y="48"/>
                    <a:pt x="103" y="48"/>
                    <a:pt x="103" y="48"/>
                  </a:cubicBezTo>
                  <a:cubicBezTo>
                    <a:pt x="103" y="49"/>
                    <a:pt x="101" y="49"/>
                    <a:pt x="100" y="48"/>
                  </a:cubicBezTo>
                  <a:cubicBezTo>
                    <a:pt x="93" y="41"/>
                    <a:pt x="93" y="41"/>
                    <a:pt x="93" y="41"/>
                  </a:cubicBezTo>
                  <a:cubicBezTo>
                    <a:pt x="88" y="55"/>
                    <a:pt x="88" y="55"/>
                    <a:pt x="88" y="55"/>
                  </a:cubicBezTo>
                  <a:cubicBezTo>
                    <a:pt x="88" y="54"/>
                    <a:pt x="88" y="54"/>
                    <a:pt x="88" y="54"/>
                  </a:cubicBezTo>
                  <a:cubicBezTo>
                    <a:pt x="76" y="42"/>
                    <a:pt x="64" y="41"/>
                    <a:pt x="53" y="39"/>
                  </a:cubicBezTo>
                  <a:cubicBezTo>
                    <a:pt x="49" y="39"/>
                    <a:pt x="46" y="38"/>
                    <a:pt x="42" y="38"/>
                  </a:cubicBezTo>
                  <a:cubicBezTo>
                    <a:pt x="76" y="24"/>
                    <a:pt x="76" y="24"/>
                    <a:pt x="76" y="24"/>
                  </a:cubicBezTo>
                  <a:cubicBezTo>
                    <a:pt x="70" y="17"/>
                    <a:pt x="70" y="17"/>
                    <a:pt x="70" y="17"/>
                  </a:cubicBezTo>
                  <a:cubicBezTo>
                    <a:pt x="69" y="16"/>
                    <a:pt x="69" y="15"/>
                    <a:pt x="70" y="14"/>
                  </a:cubicBezTo>
                  <a:cubicBezTo>
                    <a:pt x="75" y="9"/>
                    <a:pt x="75" y="9"/>
                    <a:pt x="75" y="9"/>
                  </a:cubicBezTo>
                  <a:cubicBezTo>
                    <a:pt x="76" y="8"/>
                    <a:pt x="77" y="8"/>
                    <a:pt x="78" y="9"/>
                  </a:cubicBezTo>
                  <a:cubicBezTo>
                    <a:pt x="109" y="39"/>
                    <a:pt x="109" y="39"/>
                    <a:pt x="109" y="39"/>
                  </a:cubicBezTo>
                  <a:cubicBezTo>
                    <a:pt x="110" y="40"/>
                    <a:pt x="110" y="42"/>
                    <a:pt x="10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id-ID">
                <a:latin typeface="+mn-lt"/>
                <a:ea typeface="+mn-ea"/>
              </a:endParaRPr>
            </a:p>
          </p:txBody>
        </p:sp>
        <p:sp>
          <p:nvSpPr>
            <p:cNvPr id="26" name="Freeform 334"/>
            <p:cNvSpPr>
              <a:spLocks noEditPoints="1"/>
            </p:cNvSpPr>
            <p:nvPr/>
          </p:nvSpPr>
          <p:spPr bwMode="auto">
            <a:xfrm>
              <a:off x="4173538" y="5305425"/>
              <a:ext cx="74613" cy="74613"/>
            </a:xfrm>
            <a:custGeom>
              <a:avLst/>
              <a:gdLst>
                <a:gd name="T0" fmla="*/ 10 w 20"/>
                <a:gd name="T1" fmla="*/ 20 h 20"/>
                <a:gd name="T2" fmla="*/ 20 w 20"/>
                <a:gd name="T3" fmla="*/ 10 h 20"/>
                <a:gd name="T4" fmla="*/ 10 w 20"/>
                <a:gd name="T5" fmla="*/ 0 h 20"/>
                <a:gd name="T6" fmla="*/ 0 w 20"/>
                <a:gd name="T7" fmla="*/ 10 h 20"/>
                <a:gd name="T8" fmla="*/ 10 w 20"/>
                <a:gd name="T9" fmla="*/ 20 h 20"/>
                <a:gd name="T10" fmla="*/ 10 w 20"/>
                <a:gd name="T11" fmla="*/ 4 h 20"/>
                <a:gd name="T12" fmla="*/ 16 w 20"/>
                <a:gd name="T13" fmla="*/ 10 h 20"/>
                <a:gd name="T14" fmla="*/ 10 w 20"/>
                <a:gd name="T15" fmla="*/ 16 h 20"/>
                <a:gd name="T16" fmla="*/ 4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id-ID">
                <a:latin typeface="+mn-lt"/>
                <a:ea typeface="+mn-ea"/>
              </a:endParaRPr>
            </a:p>
          </p:txBody>
        </p:sp>
        <p:sp>
          <p:nvSpPr>
            <p:cNvPr id="27" name="Freeform 335"/>
            <p:cNvSpPr>
              <a:spLocks noEditPoints="1"/>
            </p:cNvSpPr>
            <p:nvPr/>
          </p:nvSpPr>
          <p:spPr bwMode="auto">
            <a:xfrm>
              <a:off x="4368800" y="5064125"/>
              <a:ext cx="74613" cy="76200"/>
            </a:xfrm>
            <a:custGeom>
              <a:avLst/>
              <a:gdLst>
                <a:gd name="T0" fmla="*/ 10 w 20"/>
                <a:gd name="T1" fmla="*/ 0 h 20"/>
                <a:gd name="T2" fmla="*/ 0 w 20"/>
                <a:gd name="T3" fmla="*/ 10 h 20"/>
                <a:gd name="T4" fmla="*/ 10 w 20"/>
                <a:gd name="T5" fmla="*/ 20 h 20"/>
                <a:gd name="T6" fmla="*/ 20 w 20"/>
                <a:gd name="T7" fmla="*/ 10 h 20"/>
                <a:gd name="T8" fmla="*/ 10 w 20"/>
                <a:gd name="T9" fmla="*/ 0 h 20"/>
                <a:gd name="T10" fmla="*/ 10 w 20"/>
                <a:gd name="T11" fmla="*/ 16 h 20"/>
                <a:gd name="T12" fmla="*/ 4 w 20"/>
                <a:gd name="T13" fmla="*/ 10 h 20"/>
                <a:gd name="T14" fmla="*/ 10 w 20"/>
                <a:gd name="T15" fmla="*/ 4 h 20"/>
                <a:gd name="T16" fmla="*/ 16 w 20"/>
                <a:gd name="T17" fmla="*/ 10 h 20"/>
                <a:gd name="T18" fmla="*/ 10 w 20"/>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0"/>
                  </a:moveTo>
                  <a:cubicBezTo>
                    <a:pt x="4" y="0"/>
                    <a:pt x="0" y="4"/>
                    <a:pt x="0" y="10"/>
                  </a:cubicBezTo>
                  <a:cubicBezTo>
                    <a:pt x="0" y="16"/>
                    <a:pt x="4" y="20"/>
                    <a:pt x="10" y="20"/>
                  </a:cubicBezTo>
                  <a:cubicBezTo>
                    <a:pt x="16" y="20"/>
                    <a:pt x="20" y="16"/>
                    <a:pt x="20" y="10"/>
                  </a:cubicBezTo>
                  <a:cubicBezTo>
                    <a:pt x="20" y="4"/>
                    <a:pt x="16" y="0"/>
                    <a:pt x="10" y="0"/>
                  </a:cubicBezTo>
                  <a:close/>
                  <a:moveTo>
                    <a:pt x="10" y="16"/>
                  </a:moveTo>
                  <a:cubicBezTo>
                    <a:pt x="7" y="16"/>
                    <a:pt x="4" y="13"/>
                    <a:pt x="4" y="10"/>
                  </a:cubicBezTo>
                  <a:cubicBezTo>
                    <a:pt x="4" y="7"/>
                    <a:pt x="7" y="4"/>
                    <a:pt x="10" y="4"/>
                  </a:cubicBezTo>
                  <a:cubicBezTo>
                    <a:pt x="13" y="4"/>
                    <a:pt x="16" y="7"/>
                    <a:pt x="16" y="10"/>
                  </a:cubicBezTo>
                  <a:cubicBezTo>
                    <a:pt x="16" y="13"/>
                    <a:pt x="13" y="16"/>
                    <a:pt x="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id-ID">
                <a:latin typeface="+mn-lt"/>
                <a:ea typeface="+mn-ea"/>
              </a:endParaRPr>
            </a:p>
          </p:txBody>
        </p:sp>
        <p:sp>
          <p:nvSpPr>
            <p:cNvPr id="28" name="Freeform 336"/>
            <p:cNvSpPr>
              <a:spLocks noEditPoints="1"/>
            </p:cNvSpPr>
            <p:nvPr/>
          </p:nvSpPr>
          <p:spPr bwMode="auto">
            <a:xfrm>
              <a:off x="4083050" y="5289550"/>
              <a:ext cx="60325" cy="60325"/>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8 w 16"/>
                <a:gd name="T11" fmla="*/ 4 h 16"/>
                <a:gd name="T12" fmla="*/ 12 w 16"/>
                <a:gd name="T13" fmla="*/ 8 h 16"/>
                <a:gd name="T14" fmla="*/ 8 w 16"/>
                <a:gd name="T15" fmla="*/ 12 h 16"/>
                <a:gd name="T16" fmla="*/ 4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0" y="8"/>
                  </a:moveTo>
                  <a:cubicBezTo>
                    <a:pt x="0" y="12"/>
                    <a:pt x="4" y="16"/>
                    <a:pt x="8" y="16"/>
                  </a:cubicBezTo>
                  <a:cubicBezTo>
                    <a:pt x="12" y="16"/>
                    <a:pt x="16" y="12"/>
                    <a:pt x="16" y="8"/>
                  </a:cubicBezTo>
                  <a:cubicBezTo>
                    <a:pt x="16" y="4"/>
                    <a:pt x="12" y="0"/>
                    <a:pt x="8" y="0"/>
                  </a:cubicBezTo>
                  <a:cubicBezTo>
                    <a:pt x="4"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id-ID">
                <a:latin typeface="+mn-lt"/>
                <a:ea typeface="+mn-ea"/>
              </a:endParaRPr>
            </a:p>
          </p:txBody>
        </p:sp>
        <p:sp>
          <p:nvSpPr>
            <p:cNvPr id="29" name="Oval 337"/>
            <p:cNvSpPr>
              <a:spLocks noChangeArrowheads="1"/>
            </p:cNvSpPr>
            <p:nvPr/>
          </p:nvSpPr>
          <p:spPr bwMode="auto">
            <a:xfrm>
              <a:off x="4143375" y="5395913"/>
              <a:ext cx="30163"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id-ID">
                <a:latin typeface="+mn-lt"/>
                <a:ea typeface="+mn-ea"/>
              </a:endParaRPr>
            </a:p>
          </p:txBody>
        </p:sp>
        <p:sp>
          <p:nvSpPr>
            <p:cNvPr id="30" name="Oval 338"/>
            <p:cNvSpPr>
              <a:spLocks noChangeArrowheads="1"/>
            </p:cNvSpPr>
            <p:nvPr/>
          </p:nvSpPr>
          <p:spPr bwMode="auto">
            <a:xfrm>
              <a:off x="4384675" y="5170488"/>
              <a:ext cx="30163"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id-ID">
                <a:latin typeface="+mn-lt"/>
                <a:ea typeface="+mn-ea"/>
              </a:endParaRPr>
            </a:p>
          </p:txBody>
        </p:sp>
      </p:grpSp>
      <p:sp>
        <p:nvSpPr>
          <p:cNvPr id="33" name="TextBox 29"/>
          <p:cNvSpPr txBox="1">
            <a:spLocks noChangeArrowheads="1"/>
          </p:cNvSpPr>
          <p:nvPr/>
        </p:nvSpPr>
        <p:spPr bwMode="auto">
          <a:xfrm>
            <a:off x="841248" y="4657653"/>
            <a:ext cx="209404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dirty="0"/>
              <a:t>开发所使用的操作系统：</a:t>
            </a:r>
            <a:r>
              <a:rPr lang="en-US" altLang="zh-CN" dirty="0"/>
              <a:t> Windows10</a:t>
            </a:r>
            <a:endParaRPr lang="id-ID" altLang="zh-CN" sz="1400" dirty="0">
              <a:solidFill>
                <a:schemeClr val="tx1">
                  <a:lumMod val="75000"/>
                  <a:lumOff val="25000"/>
                </a:schemeClr>
              </a:solidFill>
            </a:endParaRPr>
          </a:p>
        </p:txBody>
      </p:sp>
      <p:sp>
        <p:nvSpPr>
          <p:cNvPr id="36" name="TextBox 29"/>
          <p:cNvSpPr txBox="1">
            <a:spLocks noChangeArrowheads="1"/>
          </p:cNvSpPr>
          <p:nvPr/>
        </p:nvSpPr>
        <p:spPr bwMode="auto">
          <a:xfrm>
            <a:off x="3130104" y="4684124"/>
            <a:ext cx="15668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dirty="0"/>
              <a:t>数据库：</a:t>
            </a:r>
            <a:r>
              <a:rPr lang="en-US" altLang="zh-CN" dirty="0"/>
              <a:t>MYSQL</a:t>
            </a:r>
            <a:endParaRPr lang="id-ID" altLang="zh-CN" sz="1400" dirty="0">
              <a:solidFill>
                <a:schemeClr val="tx1">
                  <a:lumMod val="75000"/>
                  <a:lumOff val="25000"/>
                </a:schemeClr>
              </a:solidFill>
            </a:endParaRPr>
          </a:p>
        </p:txBody>
      </p:sp>
      <p:sp>
        <p:nvSpPr>
          <p:cNvPr id="39" name="TextBox 29"/>
          <p:cNvSpPr txBox="1">
            <a:spLocks noChangeArrowheads="1"/>
          </p:cNvSpPr>
          <p:nvPr/>
        </p:nvSpPr>
        <p:spPr bwMode="auto">
          <a:xfrm>
            <a:off x="4812607" y="4712924"/>
            <a:ext cx="156686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dirty="0"/>
              <a:t>云服务器：</a:t>
            </a:r>
            <a:r>
              <a:rPr lang="en-US" altLang="zh-CN" dirty="0" err="1"/>
              <a:t>Aliyun</a:t>
            </a:r>
            <a:r>
              <a:rPr lang="en-US" altLang="zh-CN" dirty="0"/>
              <a:t> ecs.n4.small 1</a:t>
            </a:r>
            <a:r>
              <a:rPr lang="zh-CN" altLang="zh-CN" dirty="0"/>
              <a:t>核</a:t>
            </a:r>
            <a:r>
              <a:rPr lang="en-US" altLang="zh-CN" dirty="0"/>
              <a:t>2GiB</a:t>
            </a:r>
            <a:endParaRPr lang="id-ID" altLang="zh-CN" sz="1400" dirty="0">
              <a:solidFill>
                <a:schemeClr val="tx1">
                  <a:lumMod val="75000"/>
                  <a:lumOff val="25000"/>
                </a:schemeClr>
              </a:solidFill>
            </a:endParaRPr>
          </a:p>
        </p:txBody>
      </p:sp>
      <p:sp>
        <p:nvSpPr>
          <p:cNvPr id="42" name="TextBox 29"/>
          <p:cNvSpPr txBox="1">
            <a:spLocks noChangeArrowheads="1"/>
          </p:cNvSpPr>
          <p:nvPr/>
        </p:nvSpPr>
        <p:spPr bwMode="auto">
          <a:xfrm>
            <a:off x="6721964" y="4704571"/>
            <a:ext cx="167274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dirty="0"/>
              <a:t>服务器操作系统：</a:t>
            </a:r>
            <a:r>
              <a:rPr lang="en-US" altLang="zh-CN" dirty="0"/>
              <a:t> Windows Server 2012R2</a:t>
            </a:r>
            <a:endParaRPr lang="id-ID" altLang="zh-CN" sz="1400" dirty="0">
              <a:solidFill>
                <a:schemeClr val="tx1">
                  <a:lumMod val="75000"/>
                  <a:lumOff val="25000"/>
                </a:schemeClr>
              </a:solidFill>
            </a:endParaRPr>
          </a:p>
        </p:txBody>
      </p:sp>
      <p:sp>
        <p:nvSpPr>
          <p:cNvPr id="45" name="TextBox 29"/>
          <p:cNvSpPr txBox="1">
            <a:spLocks noChangeArrowheads="1"/>
          </p:cNvSpPr>
          <p:nvPr/>
        </p:nvSpPr>
        <p:spPr bwMode="auto">
          <a:xfrm>
            <a:off x="9012002" y="4684124"/>
            <a:ext cx="226559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dirty="0"/>
              <a:t>开发所使用的</a:t>
            </a:r>
            <a:r>
              <a:rPr lang="en-US" altLang="zh-CN" dirty="0"/>
              <a:t>IDE</a:t>
            </a:r>
            <a:r>
              <a:rPr lang="zh-CN" altLang="zh-CN" dirty="0"/>
              <a:t>：小程序开发助手、</a:t>
            </a:r>
            <a:r>
              <a:rPr lang="en-US" altLang="zh-CN" dirty="0"/>
              <a:t> IntelliJ IDEA</a:t>
            </a:r>
            <a:endParaRPr lang="zh-CN"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4F9F5"/>
        </a:solidFill>
        <a:effectLst/>
      </p:bgPr>
    </p:bg>
    <p:spTree>
      <p:nvGrpSpPr>
        <p:cNvPr id="1" name=""/>
        <p:cNvGrpSpPr/>
        <p:nvPr/>
      </p:nvGrpSpPr>
      <p:grpSpPr>
        <a:xfrm>
          <a:off x="0" y="0"/>
          <a:ext cx="0" cy="0"/>
          <a:chOff x="0" y="0"/>
          <a:chExt cx="0" cy="0"/>
        </a:xfrm>
      </p:grpSpPr>
      <p:grpSp>
        <p:nvGrpSpPr>
          <p:cNvPr id="5" name="组合 4"/>
          <p:cNvGrpSpPr/>
          <p:nvPr/>
        </p:nvGrpSpPr>
        <p:grpSpPr>
          <a:xfrm>
            <a:off x="2635058" y="2155095"/>
            <a:ext cx="7312029" cy="2081826"/>
            <a:chOff x="2335825" y="1923447"/>
            <a:chExt cx="7312029" cy="2081826"/>
          </a:xfrm>
        </p:grpSpPr>
        <p:sp>
          <p:nvSpPr>
            <p:cNvPr id="6" name="椭圆 5"/>
            <p:cNvSpPr/>
            <p:nvPr/>
          </p:nvSpPr>
          <p:spPr>
            <a:xfrm>
              <a:off x="2335825" y="2499601"/>
              <a:ext cx="3107093" cy="1505672"/>
            </a:xfrm>
            <a:prstGeom prst="ellipse">
              <a:avLst/>
            </a:prstGeom>
            <a:solidFill>
              <a:srgbClr val="F4F9F5"/>
            </a:solidFill>
            <a:ln w="57150">
              <a:solidFill>
                <a:srgbClr val="4BB0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3374176" y="1923447"/>
              <a:ext cx="6273678" cy="1754326"/>
            </a:xfrm>
            <a:prstGeom prst="rect">
              <a:avLst/>
            </a:prstGeom>
            <a:solidFill>
              <a:srgbClr val="F4F9F5"/>
            </a:solidFill>
          </p:spPr>
          <p:txBody>
            <a:bodyPr wrap="square" rtlCol="0">
              <a:spAutoFit/>
            </a:bodyPr>
            <a:lstStyle/>
            <a:p>
              <a:endParaRPr lang="en-US" altLang="zh-CN" sz="5400" dirty="0">
                <a:solidFill>
                  <a:srgbClr val="508468"/>
                </a:solidFill>
                <a:latin typeface="方正清刻本悦宋简体" panose="02000000000000000000" pitchFamily="2" charset="-122"/>
                <a:ea typeface="方正清刻本悦宋简体" panose="02000000000000000000" pitchFamily="2" charset="-122"/>
              </a:endParaRPr>
            </a:p>
            <a:p>
              <a:r>
                <a:rPr lang="en-US" altLang="zh-CN" sz="5400" dirty="0">
                  <a:solidFill>
                    <a:srgbClr val="508468"/>
                  </a:solidFill>
                  <a:latin typeface="方正清刻本悦宋简体" panose="02000000000000000000" pitchFamily="2" charset="-122"/>
                  <a:ea typeface="方正清刻本悦宋简体" panose="02000000000000000000" pitchFamily="2" charset="-122"/>
                </a:rPr>
                <a:t>05 </a:t>
              </a:r>
              <a:r>
                <a:rPr lang="zh-CN" altLang="en-US" sz="5400" dirty="0">
                  <a:solidFill>
                    <a:srgbClr val="508468"/>
                  </a:solidFill>
                  <a:latin typeface="方正清刻本悦宋简体" panose="02000000000000000000" pitchFamily="2" charset="-122"/>
                  <a:ea typeface="方正清刻本悦宋简体" panose="02000000000000000000" pitchFamily="2" charset="-122"/>
                </a:rPr>
                <a:t>专题计划要点</a:t>
              </a:r>
              <a:endParaRPr lang="en-US" altLang="zh-CN" sz="5400" dirty="0">
                <a:solidFill>
                  <a:srgbClr val="508468"/>
                </a:solidFill>
                <a:latin typeface="方正清刻本悦宋简体" panose="02000000000000000000" pitchFamily="2" charset="-122"/>
                <a:ea typeface="方正清刻本悦宋简体" panose="02000000000000000000" pitchFamily="2" charset="-122"/>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4F9F5"/>
        </a:solidFill>
        <a:effectLst/>
      </p:bgPr>
    </p:bg>
    <p:spTree>
      <p:nvGrpSpPr>
        <p:cNvPr id="1" name=""/>
        <p:cNvGrpSpPr/>
        <p:nvPr/>
      </p:nvGrpSpPr>
      <p:grpSpPr>
        <a:xfrm>
          <a:off x="0" y="0"/>
          <a:ext cx="0" cy="0"/>
          <a:chOff x="0" y="0"/>
          <a:chExt cx="0" cy="0"/>
        </a:xfrm>
      </p:grpSpPr>
      <p:grpSp>
        <p:nvGrpSpPr>
          <p:cNvPr id="2" name="组合 1"/>
          <p:cNvGrpSpPr/>
          <p:nvPr/>
        </p:nvGrpSpPr>
        <p:grpSpPr>
          <a:xfrm>
            <a:off x="193179" y="117084"/>
            <a:ext cx="3907103" cy="505918"/>
            <a:chOff x="193179" y="117084"/>
            <a:chExt cx="3907103" cy="505918"/>
          </a:xfrm>
        </p:grpSpPr>
        <p:sp>
          <p:nvSpPr>
            <p:cNvPr id="3" name="Freeform 25"/>
            <p:cNvSpPr>
              <a:spLocks noEditPoints="1"/>
            </p:cNvSpPr>
            <p:nvPr/>
          </p:nvSpPr>
          <p:spPr bwMode="auto">
            <a:xfrm rot="17375397">
              <a:off x="129445" y="180818"/>
              <a:ext cx="505918" cy="378449"/>
            </a:xfrm>
            <a:custGeom>
              <a:avLst/>
              <a:gdLst>
                <a:gd name="T0" fmla="*/ 147 w 179"/>
                <a:gd name="T1" fmla="*/ 79 h 106"/>
                <a:gd name="T2" fmla="*/ 177 w 179"/>
                <a:gd name="T3" fmla="*/ 71 h 106"/>
                <a:gd name="T4" fmla="*/ 152 w 179"/>
                <a:gd name="T5" fmla="*/ 54 h 106"/>
                <a:gd name="T6" fmla="*/ 83 w 179"/>
                <a:gd name="T7" fmla="*/ 13 h 106"/>
                <a:gd name="T8" fmla="*/ 5 w 179"/>
                <a:gd name="T9" fmla="*/ 66 h 106"/>
                <a:gd name="T10" fmla="*/ 91 w 179"/>
                <a:gd name="T11" fmla="*/ 96 h 106"/>
                <a:gd name="T12" fmla="*/ 109 w 179"/>
                <a:gd name="T13" fmla="*/ 63 h 106"/>
                <a:gd name="T14" fmla="*/ 67 w 179"/>
                <a:gd name="T15" fmla="*/ 70 h 106"/>
                <a:gd name="T16" fmla="*/ 67 w 179"/>
                <a:gd name="T17" fmla="*/ 58 h 106"/>
                <a:gd name="T18" fmla="*/ 70 w 179"/>
                <a:gd name="T19" fmla="*/ 44 h 106"/>
                <a:gd name="T20" fmla="*/ 76 w 179"/>
                <a:gd name="T21" fmla="*/ 42 h 106"/>
                <a:gd name="T22" fmla="*/ 105 w 179"/>
                <a:gd name="T23" fmla="*/ 53 h 106"/>
                <a:gd name="T24" fmla="*/ 148 w 179"/>
                <a:gd name="T25" fmla="*/ 71 h 106"/>
                <a:gd name="T26" fmla="*/ 60 w 179"/>
                <a:gd name="T27" fmla="*/ 49 h 106"/>
                <a:gd name="T28" fmla="*/ 56 w 179"/>
                <a:gd name="T29" fmla="*/ 46 h 106"/>
                <a:gd name="T30" fmla="*/ 61 w 179"/>
                <a:gd name="T31" fmla="*/ 49 h 106"/>
                <a:gd name="T32" fmla="*/ 153 w 179"/>
                <a:gd name="T33" fmla="*/ 58 h 106"/>
                <a:gd name="T34" fmla="*/ 159 w 179"/>
                <a:gd name="T35" fmla="*/ 59 h 106"/>
                <a:gd name="T36" fmla="*/ 150 w 179"/>
                <a:gd name="T37" fmla="*/ 78 h 106"/>
                <a:gd name="T38" fmla="*/ 167 w 179"/>
                <a:gd name="T39" fmla="*/ 61 h 106"/>
                <a:gd name="T40" fmla="*/ 164 w 179"/>
                <a:gd name="T41" fmla="*/ 77 h 106"/>
                <a:gd name="T42" fmla="*/ 158 w 179"/>
                <a:gd name="T43" fmla="*/ 78 h 106"/>
                <a:gd name="T44" fmla="*/ 162 w 179"/>
                <a:gd name="T45" fmla="*/ 59 h 106"/>
                <a:gd name="T46" fmla="*/ 174 w 179"/>
                <a:gd name="T47" fmla="*/ 70 h 106"/>
                <a:gd name="T48" fmla="*/ 169 w 179"/>
                <a:gd name="T49" fmla="*/ 62 h 106"/>
                <a:gd name="T50" fmla="*/ 174 w 179"/>
                <a:gd name="T51" fmla="*/ 70 h 106"/>
                <a:gd name="T52" fmla="*/ 16 w 179"/>
                <a:gd name="T53" fmla="*/ 22 h 106"/>
                <a:gd name="T54" fmla="*/ 114 w 179"/>
                <a:gd name="T55" fmla="*/ 42 h 106"/>
                <a:gd name="T56" fmla="*/ 150 w 179"/>
                <a:gd name="T57" fmla="*/ 57 h 106"/>
                <a:gd name="T58" fmla="*/ 150 w 179"/>
                <a:gd name="T59" fmla="*/ 59 h 106"/>
                <a:gd name="T60" fmla="*/ 88 w 179"/>
                <a:gd name="T61" fmla="*/ 45 h 106"/>
                <a:gd name="T62" fmla="*/ 76 w 179"/>
                <a:gd name="T63" fmla="*/ 32 h 106"/>
                <a:gd name="T64" fmla="*/ 74 w 179"/>
                <a:gd name="T65" fmla="*/ 40 h 106"/>
                <a:gd name="T66" fmla="*/ 66 w 179"/>
                <a:gd name="T67" fmla="*/ 32 h 106"/>
                <a:gd name="T68" fmla="*/ 68 w 179"/>
                <a:gd name="T69" fmla="*/ 43 h 106"/>
                <a:gd name="T70" fmla="*/ 55 w 179"/>
                <a:gd name="T71" fmla="*/ 43 h 106"/>
                <a:gd name="T72" fmla="*/ 54 w 179"/>
                <a:gd name="T73" fmla="*/ 51 h 106"/>
                <a:gd name="T74" fmla="*/ 64 w 179"/>
                <a:gd name="T75" fmla="*/ 53 h 106"/>
                <a:gd name="T76" fmla="*/ 56 w 179"/>
                <a:gd name="T77" fmla="*/ 61 h 106"/>
                <a:gd name="T78" fmla="*/ 50 w 179"/>
                <a:gd name="T79" fmla="*/ 69 h 106"/>
                <a:gd name="T80" fmla="*/ 61 w 179"/>
                <a:gd name="T81" fmla="*/ 65 h 106"/>
                <a:gd name="T82" fmla="*/ 64 w 179"/>
                <a:gd name="T83" fmla="*/ 71 h 106"/>
                <a:gd name="T84" fmla="*/ 59 w 179"/>
                <a:gd name="T85" fmla="*/ 84 h 106"/>
                <a:gd name="T86" fmla="*/ 67 w 179"/>
                <a:gd name="T87" fmla="*/ 73 h 106"/>
                <a:gd name="T88" fmla="*/ 105 w 179"/>
                <a:gd name="T89" fmla="*/ 66 h 106"/>
                <a:gd name="T90" fmla="*/ 148 w 179"/>
                <a:gd name="T91" fmla="*/ 74 h 106"/>
                <a:gd name="T92" fmla="*/ 113 w 179"/>
                <a:gd name="T93" fmla="*/ 81 h 106"/>
                <a:gd name="T94" fmla="*/ 17 w 179"/>
                <a:gd name="T95" fmla="*/ 82 h 106"/>
                <a:gd name="T96" fmla="*/ 75 w 179"/>
                <a:gd name="T97" fmla="*/ 36 h 106"/>
                <a:gd name="T98" fmla="*/ 68 w 179"/>
                <a:gd name="T99" fmla="*/ 40 h 106"/>
                <a:gd name="T100" fmla="*/ 65 w 179"/>
                <a:gd name="T101" fmla="*/ 35 h 106"/>
                <a:gd name="T102" fmla="*/ 58 w 179"/>
                <a:gd name="T103" fmla="*/ 64 h 106"/>
                <a:gd name="T104" fmla="*/ 54 w 179"/>
                <a:gd name="T105" fmla="*/ 66 h 106"/>
                <a:gd name="T106" fmla="*/ 55 w 179"/>
                <a:gd name="T107" fmla="*/ 64 h 106"/>
                <a:gd name="T108" fmla="*/ 64 w 179"/>
                <a:gd name="T109" fmla="*/ 74 h 106"/>
                <a:gd name="T110" fmla="*/ 61 w 179"/>
                <a:gd name="T111" fmla="*/ 79 h 106"/>
                <a:gd name="T112" fmla="*/ 57 w 179"/>
                <a:gd name="T113" fmla="*/ 8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9" h="106">
                  <a:moveTo>
                    <a:pt x="117" y="82"/>
                  </a:moveTo>
                  <a:cubicBezTo>
                    <a:pt x="126" y="77"/>
                    <a:pt x="137" y="78"/>
                    <a:pt x="147" y="79"/>
                  </a:cubicBezTo>
                  <a:cubicBezTo>
                    <a:pt x="147" y="80"/>
                    <a:pt x="148" y="80"/>
                    <a:pt x="148" y="80"/>
                  </a:cubicBezTo>
                  <a:cubicBezTo>
                    <a:pt x="158" y="82"/>
                    <a:pt x="174" y="84"/>
                    <a:pt x="177" y="71"/>
                  </a:cubicBezTo>
                  <a:cubicBezTo>
                    <a:pt x="179" y="59"/>
                    <a:pt x="162" y="56"/>
                    <a:pt x="152" y="55"/>
                  </a:cubicBezTo>
                  <a:cubicBezTo>
                    <a:pt x="152" y="55"/>
                    <a:pt x="152" y="54"/>
                    <a:pt x="152" y="54"/>
                  </a:cubicBezTo>
                  <a:cubicBezTo>
                    <a:pt x="137" y="50"/>
                    <a:pt x="123" y="46"/>
                    <a:pt x="111" y="36"/>
                  </a:cubicBezTo>
                  <a:cubicBezTo>
                    <a:pt x="102" y="28"/>
                    <a:pt x="94" y="18"/>
                    <a:pt x="83" y="13"/>
                  </a:cubicBezTo>
                  <a:cubicBezTo>
                    <a:pt x="64" y="3"/>
                    <a:pt x="37" y="0"/>
                    <a:pt x="19" y="14"/>
                  </a:cubicBezTo>
                  <a:cubicBezTo>
                    <a:pt x="4" y="25"/>
                    <a:pt x="0" y="48"/>
                    <a:pt x="5" y="66"/>
                  </a:cubicBezTo>
                  <a:cubicBezTo>
                    <a:pt x="10" y="85"/>
                    <a:pt x="27" y="97"/>
                    <a:pt x="46" y="102"/>
                  </a:cubicBezTo>
                  <a:cubicBezTo>
                    <a:pt x="61" y="106"/>
                    <a:pt x="77" y="103"/>
                    <a:pt x="91" y="96"/>
                  </a:cubicBezTo>
                  <a:cubicBezTo>
                    <a:pt x="99" y="92"/>
                    <a:pt x="108" y="86"/>
                    <a:pt x="117" y="82"/>
                  </a:cubicBezTo>
                  <a:close/>
                  <a:moveTo>
                    <a:pt x="109" y="63"/>
                  </a:moveTo>
                  <a:cubicBezTo>
                    <a:pt x="97" y="63"/>
                    <a:pt x="82" y="64"/>
                    <a:pt x="70" y="69"/>
                  </a:cubicBezTo>
                  <a:cubicBezTo>
                    <a:pt x="69" y="69"/>
                    <a:pt x="68" y="70"/>
                    <a:pt x="67" y="70"/>
                  </a:cubicBezTo>
                  <a:cubicBezTo>
                    <a:pt x="67" y="67"/>
                    <a:pt x="65" y="65"/>
                    <a:pt x="63" y="63"/>
                  </a:cubicBezTo>
                  <a:cubicBezTo>
                    <a:pt x="65" y="62"/>
                    <a:pt x="66" y="60"/>
                    <a:pt x="67" y="58"/>
                  </a:cubicBezTo>
                  <a:cubicBezTo>
                    <a:pt x="68" y="56"/>
                    <a:pt x="67" y="53"/>
                    <a:pt x="66" y="50"/>
                  </a:cubicBezTo>
                  <a:cubicBezTo>
                    <a:pt x="68" y="49"/>
                    <a:pt x="70" y="47"/>
                    <a:pt x="70" y="44"/>
                  </a:cubicBezTo>
                  <a:cubicBezTo>
                    <a:pt x="71" y="44"/>
                    <a:pt x="72" y="44"/>
                    <a:pt x="72" y="44"/>
                  </a:cubicBezTo>
                  <a:cubicBezTo>
                    <a:pt x="74" y="44"/>
                    <a:pt x="75" y="43"/>
                    <a:pt x="76" y="42"/>
                  </a:cubicBezTo>
                  <a:cubicBezTo>
                    <a:pt x="78" y="45"/>
                    <a:pt x="81" y="46"/>
                    <a:pt x="84" y="47"/>
                  </a:cubicBezTo>
                  <a:cubicBezTo>
                    <a:pt x="90" y="49"/>
                    <a:pt x="97" y="51"/>
                    <a:pt x="105" y="53"/>
                  </a:cubicBezTo>
                  <a:cubicBezTo>
                    <a:pt x="120" y="55"/>
                    <a:pt x="134" y="60"/>
                    <a:pt x="149" y="62"/>
                  </a:cubicBezTo>
                  <a:cubicBezTo>
                    <a:pt x="149" y="65"/>
                    <a:pt x="149" y="68"/>
                    <a:pt x="148" y="71"/>
                  </a:cubicBezTo>
                  <a:cubicBezTo>
                    <a:pt x="136" y="66"/>
                    <a:pt x="123" y="63"/>
                    <a:pt x="109" y="63"/>
                  </a:cubicBezTo>
                  <a:close/>
                  <a:moveTo>
                    <a:pt x="60" y="49"/>
                  </a:moveTo>
                  <a:cubicBezTo>
                    <a:pt x="58" y="49"/>
                    <a:pt x="56" y="49"/>
                    <a:pt x="55" y="48"/>
                  </a:cubicBezTo>
                  <a:cubicBezTo>
                    <a:pt x="52" y="47"/>
                    <a:pt x="55" y="46"/>
                    <a:pt x="56" y="46"/>
                  </a:cubicBezTo>
                  <a:cubicBezTo>
                    <a:pt x="57" y="47"/>
                    <a:pt x="58" y="48"/>
                    <a:pt x="59" y="48"/>
                  </a:cubicBezTo>
                  <a:cubicBezTo>
                    <a:pt x="60" y="49"/>
                    <a:pt x="60" y="49"/>
                    <a:pt x="61" y="49"/>
                  </a:cubicBezTo>
                  <a:cubicBezTo>
                    <a:pt x="60" y="49"/>
                    <a:pt x="60" y="49"/>
                    <a:pt x="60" y="49"/>
                  </a:cubicBezTo>
                  <a:close/>
                  <a:moveTo>
                    <a:pt x="153" y="58"/>
                  </a:moveTo>
                  <a:cubicBezTo>
                    <a:pt x="155" y="58"/>
                    <a:pt x="157" y="58"/>
                    <a:pt x="160" y="59"/>
                  </a:cubicBezTo>
                  <a:cubicBezTo>
                    <a:pt x="159" y="59"/>
                    <a:pt x="159" y="59"/>
                    <a:pt x="159" y="59"/>
                  </a:cubicBezTo>
                  <a:cubicBezTo>
                    <a:pt x="158" y="66"/>
                    <a:pt x="157" y="72"/>
                    <a:pt x="156" y="78"/>
                  </a:cubicBezTo>
                  <a:cubicBezTo>
                    <a:pt x="154" y="78"/>
                    <a:pt x="152" y="78"/>
                    <a:pt x="150" y="78"/>
                  </a:cubicBezTo>
                  <a:cubicBezTo>
                    <a:pt x="152" y="71"/>
                    <a:pt x="152" y="64"/>
                    <a:pt x="153" y="58"/>
                  </a:cubicBezTo>
                  <a:close/>
                  <a:moveTo>
                    <a:pt x="167" y="61"/>
                  </a:moveTo>
                  <a:cubicBezTo>
                    <a:pt x="167" y="61"/>
                    <a:pt x="167" y="61"/>
                    <a:pt x="167" y="61"/>
                  </a:cubicBezTo>
                  <a:cubicBezTo>
                    <a:pt x="164" y="66"/>
                    <a:pt x="166" y="72"/>
                    <a:pt x="164" y="77"/>
                  </a:cubicBezTo>
                  <a:cubicBezTo>
                    <a:pt x="163" y="78"/>
                    <a:pt x="164" y="78"/>
                    <a:pt x="164" y="78"/>
                  </a:cubicBezTo>
                  <a:cubicBezTo>
                    <a:pt x="162" y="78"/>
                    <a:pt x="160" y="78"/>
                    <a:pt x="158" y="78"/>
                  </a:cubicBezTo>
                  <a:cubicBezTo>
                    <a:pt x="160" y="72"/>
                    <a:pt x="161" y="66"/>
                    <a:pt x="162" y="60"/>
                  </a:cubicBezTo>
                  <a:cubicBezTo>
                    <a:pt x="162" y="60"/>
                    <a:pt x="162" y="59"/>
                    <a:pt x="162" y="59"/>
                  </a:cubicBezTo>
                  <a:cubicBezTo>
                    <a:pt x="164" y="60"/>
                    <a:pt x="165" y="60"/>
                    <a:pt x="167" y="61"/>
                  </a:cubicBezTo>
                  <a:close/>
                  <a:moveTo>
                    <a:pt x="174" y="70"/>
                  </a:moveTo>
                  <a:cubicBezTo>
                    <a:pt x="174" y="74"/>
                    <a:pt x="171" y="77"/>
                    <a:pt x="166" y="78"/>
                  </a:cubicBezTo>
                  <a:cubicBezTo>
                    <a:pt x="168" y="73"/>
                    <a:pt x="167" y="67"/>
                    <a:pt x="169" y="62"/>
                  </a:cubicBezTo>
                  <a:cubicBezTo>
                    <a:pt x="169" y="62"/>
                    <a:pt x="169" y="62"/>
                    <a:pt x="169" y="62"/>
                  </a:cubicBezTo>
                  <a:cubicBezTo>
                    <a:pt x="172" y="64"/>
                    <a:pt x="174" y="66"/>
                    <a:pt x="174" y="70"/>
                  </a:cubicBezTo>
                  <a:close/>
                  <a:moveTo>
                    <a:pt x="17" y="82"/>
                  </a:moveTo>
                  <a:cubicBezTo>
                    <a:pt x="2" y="66"/>
                    <a:pt x="2" y="39"/>
                    <a:pt x="16" y="22"/>
                  </a:cubicBezTo>
                  <a:cubicBezTo>
                    <a:pt x="31" y="1"/>
                    <a:pt x="64" y="6"/>
                    <a:pt x="84" y="17"/>
                  </a:cubicBezTo>
                  <a:cubicBezTo>
                    <a:pt x="96" y="23"/>
                    <a:pt x="104" y="34"/>
                    <a:pt x="114" y="42"/>
                  </a:cubicBezTo>
                  <a:cubicBezTo>
                    <a:pt x="124" y="50"/>
                    <a:pt x="137" y="53"/>
                    <a:pt x="149" y="56"/>
                  </a:cubicBezTo>
                  <a:cubicBezTo>
                    <a:pt x="149" y="57"/>
                    <a:pt x="149" y="57"/>
                    <a:pt x="150" y="57"/>
                  </a:cubicBezTo>
                  <a:cubicBezTo>
                    <a:pt x="150" y="57"/>
                    <a:pt x="150" y="57"/>
                    <a:pt x="150" y="57"/>
                  </a:cubicBezTo>
                  <a:cubicBezTo>
                    <a:pt x="150" y="58"/>
                    <a:pt x="150" y="59"/>
                    <a:pt x="150" y="59"/>
                  </a:cubicBezTo>
                  <a:cubicBezTo>
                    <a:pt x="136" y="57"/>
                    <a:pt x="122" y="53"/>
                    <a:pt x="109" y="50"/>
                  </a:cubicBezTo>
                  <a:cubicBezTo>
                    <a:pt x="102" y="49"/>
                    <a:pt x="95" y="47"/>
                    <a:pt x="88" y="45"/>
                  </a:cubicBezTo>
                  <a:cubicBezTo>
                    <a:pt x="84" y="44"/>
                    <a:pt x="80" y="43"/>
                    <a:pt x="77" y="40"/>
                  </a:cubicBezTo>
                  <a:cubicBezTo>
                    <a:pt x="79" y="37"/>
                    <a:pt x="78" y="33"/>
                    <a:pt x="76" y="32"/>
                  </a:cubicBezTo>
                  <a:cubicBezTo>
                    <a:pt x="74" y="31"/>
                    <a:pt x="72" y="31"/>
                    <a:pt x="71" y="33"/>
                  </a:cubicBezTo>
                  <a:cubicBezTo>
                    <a:pt x="71" y="36"/>
                    <a:pt x="72" y="38"/>
                    <a:pt x="74" y="40"/>
                  </a:cubicBezTo>
                  <a:cubicBezTo>
                    <a:pt x="73" y="41"/>
                    <a:pt x="72" y="41"/>
                    <a:pt x="71" y="41"/>
                  </a:cubicBezTo>
                  <a:cubicBezTo>
                    <a:pt x="71" y="37"/>
                    <a:pt x="68" y="34"/>
                    <a:pt x="66" y="32"/>
                  </a:cubicBezTo>
                  <a:cubicBezTo>
                    <a:pt x="64" y="31"/>
                    <a:pt x="60" y="29"/>
                    <a:pt x="59" y="31"/>
                  </a:cubicBezTo>
                  <a:cubicBezTo>
                    <a:pt x="57" y="36"/>
                    <a:pt x="63" y="41"/>
                    <a:pt x="68" y="43"/>
                  </a:cubicBezTo>
                  <a:cubicBezTo>
                    <a:pt x="67" y="45"/>
                    <a:pt x="66" y="47"/>
                    <a:pt x="64" y="48"/>
                  </a:cubicBezTo>
                  <a:cubicBezTo>
                    <a:pt x="62" y="46"/>
                    <a:pt x="58" y="44"/>
                    <a:pt x="55" y="43"/>
                  </a:cubicBezTo>
                  <a:cubicBezTo>
                    <a:pt x="54" y="43"/>
                    <a:pt x="50" y="43"/>
                    <a:pt x="50" y="46"/>
                  </a:cubicBezTo>
                  <a:cubicBezTo>
                    <a:pt x="50" y="48"/>
                    <a:pt x="52" y="50"/>
                    <a:pt x="54" y="51"/>
                  </a:cubicBezTo>
                  <a:cubicBezTo>
                    <a:pt x="57" y="52"/>
                    <a:pt x="60" y="53"/>
                    <a:pt x="63" y="52"/>
                  </a:cubicBezTo>
                  <a:cubicBezTo>
                    <a:pt x="63" y="52"/>
                    <a:pt x="64" y="52"/>
                    <a:pt x="64" y="53"/>
                  </a:cubicBezTo>
                  <a:cubicBezTo>
                    <a:pt x="66" y="55"/>
                    <a:pt x="64" y="59"/>
                    <a:pt x="60" y="62"/>
                  </a:cubicBezTo>
                  <a:cubicBezTo>
                    <a:pt x="59" y="61"/>
                    <a:pt x="58" y="61"/>
                    <a:pt x="56" y="61"/>
                  </a:cubicBezTo>
                  <a:cubicBezTo>
                    <a:pt x="54" y="61"/>
                    <a:pt x="51" y="61"/>
                    <a:pt x="49" y="63"/>
                  </a:cubicBezTo>
                  <a:cubicBezTo>
                    <a:pt x="47" y="65"/>
                    <a:pt x="49" y="68"/>
                    <a:pt x="50" y="69"/>
                  </a:cubicBezTo>
                  <a:cubicBezTo>
                    <a:pt x="53" y="70"/>
                    <a:pt x="56" y="68"/>
                    <a:pt x="58" y="67"/>
                  </a:cubicBezTo>
                  <a:cubicBezTo>
                    <a:pt x="59" y="66"/>
                    <a:pt x="60" y="66"/>
                    <a:pt x="61" y="65"/>
                  </a:cubicBezTo>
                  <a:cubicBezTo>
                    <a:pt x="61" y="65"/>
                    <a:pt x="61" y="65"/>
                    <a:pt x="61" y="65"/>
                  </a:cubicBezTo>
                  <a:cubicBezTo>
                    <a:pt x="63" y="67"/>
                    <a:pt x="64" y="69"/>
                    <a:pt x="64" y="71"/>
                  </a:cubicBezTo>
                  <a:cubicBezTo>
                    <a:pt x="59" y="73"/>
                    <a:pt x="53" y="76"/>
                    <a:pt x="54" y="81"/>
                  </a:cubicBezTo>
                  <a:cubicBezTo>
                    <a:pt x="54" y="83"/>
                    <a:pt x="57" y="85"/>
                    <a:pt x="59" y="84"/>
                  </a:cubicBezTo>
                  <a:cubicBezTo>
                    <a:pt x="63" y="83"/>
                    <a:pt x="65" y="79"/>
                    <a:pt x="66" y="76"/>
                  </a:cubicBezTo>
                  <a:cubicBezTo>
                    <a:pt x="67" y="75"/>
                    <a:pt x="67" y="74"/>
                    <a:pt x="67" y="73"/>
                  </a:cubicBezTo>
                  <a:cubicBezTo>
                    <a:pt x="68" y="73"/>
                    <a:pt x="68" y="73"/>
                    <a:pt x="69" y="72"/>
                  </a:cubicBezTo>
                  <a:cubicBezTo>
                    <a:pt x="80" y="68"/>
                    <a:pt x="93" y="67"/>
                    <a:pt x="105" y="66"/>
                  </a:cubicBezTo>
                  <a:cubicBezTo>
                    <a:pt x="119" y="66"/>
                    <a:pt x="134" y="68"/>
                    <a:pt x="147" y="73"/>
                  </a:cubicBezTo>
                  <a:cubicBezTo>
                    <a:pt x="148" y="74"/>
                    <a:pt x="148" y="74"/>
                    <a:pt x="148" y="74"/>
                  </a:cubicBezTo>
                  <a:cubicBezTo>
                    <a:pt x="148" y="75"/>
                    <a:pt x="148" y="75"/>
                    <a:pt x="148" y="76"/>
                  </a:cubicBezTo>
                  <a:cubicBezTo>
                    <a:pt x="135" y="75"/>
                    <a:pt x="124" y="75"/>
                    <a:pt x="113" y="81"/>
                  </a:cubicBezTo>
                  <a:cubicBezTo>
                    <a:pt x="101" y="86"/>
                    <a:pt x="90" y="95"/>
                    <a:pt x="77" y="99"/>
                  </a:cubicBezTo>
                  <a:cubicBezTo>
                    <a:pt x="56" y="105"/>
                    <a:pt x="32" y="98"/>
                    <a:pt x="17" y="82"/>
                  </a:cubicBezTo>
                  <a:close/>
                  <a:moveTo>
                    <a:pt x="75" y="36"/>
                  </a:moveTo>
                  <a:cubicBezTo>
                    <a:pt x="75" y="36"/>
                    <a:pt x="75" y="36"/>
                    <a:pt x="75" y="36"/>
                  </a:cubicBezTo>
                  <a:cubicBezTo>
                    <a:pt x="74" y="34"/>
                    <a:pt x="75" y="34"/>
                    <a:pt x="75" y="36"/>
                  </a:cubicBezTo>
                  <a:close/>
                  <a:moveTo>
                    <a:pt x="68" y="40"/>
                  </a:moveTo>
                  <a:cubicBezTo>
                    <a:pt x="66" y="39"/>
                    <a:pt x="64" y="37"/>
                    <a:pt x="62" y="35"/>
                  </a:cubicBezTo>
                  <a:cubicBezTo>
                    <a:pt x="61" y="32"/>
                    <a:pt x="64" y="34"/>
                    <a:pt x="65" y="35"/>
                  </a:cubicBezTo>
                  <a:cubicBezTo>
                    <a:pt x="66" y="36"/>
                    <a:pt x="67" y="38"/>
                    <a:pt x="68" y="40"/>
                  </a:cubicBezTo>
                  <a:close/>
                  <a:moveTo>
                    <a:pt x="58" y="64"/>
                  </a:moveTo>
                  <a:cubicBezTo>
                    <a:pt x="57" y="64"/>
                    <a:pt x="56" y="65"/>
                    <a:pt x="56" y="65"/>
                  </a:cubicBezTo>
                  <a:cubicBezTo>
                    <a:pt x="55" y="65"/>
                    <a:pt x="55" y="66"/>
                    <a:pt x="54" y="66"/>
                  </a:cubicBezTo>
                  <a:cubicBezTo>
                    <a:pt x="53" y="67"/>
                    <a:pt x="52" y="66"/>
                    <a:pt x="52" y="64"/>
                  </a:cubicBezTo>
                  <a:cubicBezTo>
                    <a:pt x="53" y="64"/>
                    <a:pt x="54" y="64"/>
                    <a:pt x="55" y="64"/>
                  </a:cubicBezTo>
                  <a:cubicBezTo>
                    <a:pt x="56" y="64"/>
                    <a:pt x="57" y="64"/>
                    <a:pt x="58" y="64"/>
                  </a:cubicBezTo>
                  <a:close/>
                  <a:moveTo>
                    <a:pt x="64" y="74"/>
                  </a:moveTo>
                  <a:cubicBezTo>
                    <a:pt x="63" y="75"/>
                    <a:pt x="63" y="75"/>
                    <a:pt x="63" y="75"/>
                  </a:cubicBezTo>
                  <a:cubicBezTo>
                    <a:pt x="63" y="77"/>
                    <a:pt x="62" y="78"/>
                    <a:pt x="61" y="79"/>
                  </a:cubicBezTo>
                  <a:cubicBezTo>
                    <a:pt x="61" y="79"/>
                    <a:pt x="61" y="79"/>
                    <a:pt x="60" y="80"/>
                  </a:cubicBezTo>
                  <a:cubicBezTo>
                    <a:pt x="59" y="81"/>
                    <a:pt x="58" y="81"/>
                    <a:pt x="57" y="80"/>
                  </a:cubicBezTo>
                  <a:cubicBezTo>
                    <a:pt x="58" y="77"/>
                    <a:pt x="61" y="76"/>
                    <a:pt x="64" y="74"/>
                  </a:cubicBezTo>
                  <a:close/>
                </a:path>
              </a:pathLst>
            </a:custGeom>
            <a:solidFill>
              <a:srgbClr val="F4F9F5"/>
            </a:solidFill>
            <a:ln>
              <a:solidFill>
                <a:srgbClr val="4BB08C"/>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 name="文本框 3"/>
            <p:cNvSpPr txBox="1"/>
            <p:nvPr/>
          </p:nvSpPr>
          <p:spPr>
            <a:xfrm>
              <a:off x="645490" y="185376"/>
              <a:ext cx="3454792" cy="369332"/>
            </a:xfrm>
            <a:prstGeom prst="rect">
              <a:avLst/>
            </a:prstGeom>
            <a:noFill/>
          </p:spPr>
          <p:txBody>
            <a:bodyPr wrap="non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专题计划要点</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专题要点计划</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5" name="Shape 539"/>
          <p:cNvSpPr/>
          <p:nvPr/>
        </p:nvSpPr>
        <p:spPr bwMode="auto">
          <a:xfrm>
            <a:off x="179388" y="2480468"/>
            <a:ext cx="2527300" cy="1274763"/>
          </a:xfrm>
          <a:custGeom>
            <a:avLst/>
            <a:gdLst>
              <a:gd name="T0" fmla="*/ 5499 w 21600"/>
              <a:gd name="T1" fmla="*/ 0 h 21600"/>
              <a:gd name="T2" fmla="*/ 364703 w 21600"/>
              <a:gd name="T3" fmla="*/ 641336 h 21600"/>
              <a:gd name="T4" fmla="*/ 0 w 21600"/>
              <a:gd name="T5" fmla="*/ 1274763 h 21600"/>
              <a:gd name="T6" fmla="*/ 2169851 w 21600"/>
              <a:gd name="T7" fmla="*/ 1274763 h 21600"/>
              <a:gd name="T8" fmla="*/ 2527300 w 21600"/>
              <a:gd name="T9" fmla="*/ 647001 h 21600"/>
              <a:gd name="T10" fmla="*/ 2184593 w 21600"/>
              <a:gd name="T11" fmla="*/ 1062 h 21600"/>
              <a:gd name="T12" fmla="*/ 5499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extrusionOk="0">
                <a:moveTo>
                  <a:pt x="47" y="0"/>
                </a:moveTo>
                <a:lnTo>
                  <a:pt x="3117" y="10867"/>
                </a:lnTo>
                <a:lnTo>
                  <a:pt x="0" y="21600"/>
                </a:lnTo>
                <a:lnTo>
                  <a:pt x="18545" y="21600"/>
                </a:lnTo>
                <a:lnTo>
                  <a:pt x="21600" y="10963"/>
                </a:lnTo>
                <a:lnTo>
                  <a:pt x="18671" y="18"/>
                </a:lnTo>
                <a:lnTo>
                  <a:pt x="47" y="0"/>
                </a:lnTo>
                <a:close/>
              </a:path>
            </a:pathLst>
          </a:custGeom>
          <a:solidFill>
            <a:srgbClr val="508468"/>
          </a:solidFill>
          <a:ln>
            <a:noFill/>
          </a:ln>
        </p:spPr>
        <p:txBody>
          <a:bodyPr lIns="0" tIns="0" rIns="0" bIns="0" anchor="ctr"/>
          <a:lstStyle/>
          <a:p>
            <a:endParaRPr lang="zh-CN" altLang="en-US">
              <a:cs typeface="+mn-ea"/>
              <a:sym typeface="+mn-lt"/>
            </a:endParaRPr>
          </a:p>
        </p:txBody>
      </p:sp>
      <p:sp>
        <p:nvSpPr>
          <p:cNvPr id="8" name="Shape 547"/>
          <p:cNvSpPr/>
          <p:nvPr/>
        </p:nvSpPr>
        <p:spPr bwMode="auto">
          <a:xfrm>
            <a:off x="1150144" y="2874168"/>
            <a:ext cx="585788" cy="487362"/>
          </a:xfrm>
          <a:custGeom>
            <a:avLst/>
            <a:gdLst>
              <a:gd name="T0" fmla="*/ 360395 w 21600"/>
              <a:gd name="T1" fmla="*/ 174435 h 21600"/>
              <a:gd name="T2" fmla="*/ 327526 w 21600"/>
              <a:gd name="T3" fmla="*/ 243681 h 21600"/>
              <a:gd name="T4" fmla="*/ 334279 w 21600"/>
              <a:gd name="T5" fmla="*/ 311077 h 21600"/>
              <a:gd name="T6" fmla="*/ 282778 w 21600"/>
              <a:gd name="T7" fmla="*/ 352119 h 21600"/>
              <a:gd name="T8" fmla="*/ 221813 w 21600"/>
              <a:gd name="T9" fmla="*/ 349186 h 21600"/>
              <a:gd name="T10" fmla="*/ 151735 w 21600"/>
              <a:gd name="T11" fmla="*/ 382308 h 21600"/>
              <a:gd name="T12" fmla="*/ 99448 w 21600"/>
              <a:gd name="T13" fmla="*/ 340838 h 21600"/>
              <a:gd name="T14" fmla="*/ 40788 w 21600"/>
              <a:gd name="T15" fmla="*/ 320260 h 21600"/>
              <a:gd name="T16" fmla="*/ 62620 w 21600"/>
              <a:gd name="T17" fmla="*/ 272359 h 21600"/>
              <a:gd name="T18" fmla="*/ 0 w 21600"/>
              <a:gd name="T19" fmla="*/ 232399 h 21600"/>
              <a:gd name="T20" fmla="*/ 51311 w 21600"/>
              <a:gd name="T21" fmla="*/ 166199 h 21600"/>
              <a:gd name="T22" fmla="*/ 39514 w 21600"/>
              <a:gd name="T23" fmla="*/ 90455 h 21600"/>
              <a:gd name="T24" fmla="*/ 97035 w 21600"/>
              <a:gd name="T25" fmla="*/ 67847 h 21600"/>
              <a:gd name="T26" fmla="*/ 148156 w 21600"/>
              <a:gd name="T27" fmla="*/ 44404 h 21600"/>
              <a:gd name="T28" fmla="*/ 219074 w 21600"/>
              <a:gd name="T29" fmla="*/ 44404 h 21600"/>
              <a:gd name="T30" fmla="*/ 286602 w 21600"/>
              <a:gd name="T31" fmla="*/ 55866 h 21600"/>
              <a:gd name="T32" fmla="*/ 333655 w 21600"/>
              <a:gd name="T33" fmla="*/ 99435 h 21600"/>
              <a:gd name="T34" fmla="*/ 183899 w 21600"/>
              <a:gd name="T35" fmla="*/ 260490 h 21600"/>
              <a:gd name="T36" fmla="*/ 234641 w 21600"/>
              <a:gd name="T37" fmla="*/ 184115 h 21600"/>
              <a:gd name="T38" fmla="*/ 128304 w 21600"/>
              <a:gd name="T39" fmla="*/ 205572 h 21600"/>
              <a:gd name="T40" fmla="*/ 555848 w 21600"/>
              <a:gd name="T41" fmla="*/ 382489 h 21600"/>
              <a:gd name="T42" fmla="*/ 564987 w 21600"/>
              <a:gd name="T43" fmla="*/ 431879 h 21600"/>
              <a:gd name="T44" fmla="*/ 520673 w 21600"/>
              <a:gd name="T45" fmla="*/ 473102 h 21600"/>
              <a:gd name="T46" fmla="*/ 471153 w 21600"/>
              <a:gd name="T47" fmla="*/ 459339 h 21600"/>
              <a:gd name="T48" fmla="*/ 443707 w 21600"/>
              <a:gd name="T49" fmla="*/ 485061 h 21600"/>
              <a:gd name="T50" fmla="*/ 402404 w 21600"/>
              <a:gd name="T51" fmla="*/ 436708 h 21600"/>
              <a:gd name="T52" fmla="*/ 354917 w 21600"/>
              <a:gd name="T53" fmla="*/ 420598 h 21600"/>
              <a:gd name="T54" fmla="*/ 340408 w 21600"/>
              <a:gd name="T55" fmla="*/ 362949 h 21600"/>
              <a:gd name="T56" fmla="*/ 373874 w 21600"/>
              <a:gd name="T57" fmla="*/ 336686 h 21600"/>
              <a:gd name="T58" fmla="*/ 361805 w 21600"/>
              <a:gd name="T59" fmla="*/ 298035 h 21600"/>
              <a:gd name="T60" fmla="*/ 406092 w 21600"/>
              <a:gd name="T61" fmla="*/ 257444 h 21600"/>
              <a:gd name="T62" fmla="*/ 454989 w 21600"/>
              <a:gd name="T63" fmla="*/ 271140 h 21600"/>
              <a:gd name="T64" fmla="*/ 482814 w 21600"/>
              <a:gd name="T65" fmla="*/ 245283 h 21600"/>
              <a:gd name="T66" fmla="*/ 524307 w 21600"/>
              <a:gd name="T67" fmla="*/ 293703 h 21600"/>
              <a:gd name="T68" fmla="*/ 575076 w 21600"/>
              <a:gd name="T69" fmla="*/ 317959 h 21600"/>
              <a:gd name="T70" fmla="*/ 572635 w 21600"/>
              <a:gd name="T71" fmla="*/ 376013 h 21600"/>
              <a:gd name="T72" fmla="*/ 549339 w 21600"/>
              <a:gd name="T73" fmla="*/ 161168 h 21600"/>
              <a:gd name="T74" fmla="*/ 536647 w 21600"/>
              <a:gd name="T75" fmla="*/ 199976 h 21600"/>
              <a:gd name="T76" fmla="*/ 495859 w 21600"/>
              <a:gd name="T77" fmla="*/ 197810 h 21600"/>
              <a:gd name="T78" fmla="*/ 466244 w 21600"/>
              <a:gd name="T79" fmla="*/ 199976 h 21600"/>
              <a:gd name="T80" fmla="*/ 425429 w 21600"/>
              <a:gd name="T81" fmla="*/ 206926 h 21600"/>
              <a:gd name="T82" fmla="*/ 408452 w 21600"/>
              <a:gd name="T83" fmla="*/ 171005 h 21600"/>
              <a:gd name="T84" fmla="*/ 365385 w 21600"/>
              <a:gd name="T85" fmla="*/ 124413 h 21600"/>
              <a:gd name="T86" fmla="*/ 394105 w 21600"/>
              <a:gd name="T87" fmla="*/ 81430 h 21600"/>
              <a:gd name="T88" fmla="*/ 392315 w 21600"/>
              <a:gd name="T89" fmla="*/ 35740 h 21600"/>
              <a:gd name="T90" fmla="*/ 442107 w 21600"/>
              <a:gd name="T91" fmla="*/ 6679 h 21600"/>
              <a:gd name="T92" fmla="*/ 476305 w 21600"/>
              <a:gd name="T93" fmla="*/ 23195 h 21600"/>
              <a:gd name="T94" fmla="*/ 498598 w 21600"/>
              <a:gd name="T95" fmla="*/ 0 h 21600"/>
              <a:gd name="T96" fmla="*/ 546844 w 21600"/>
              <a:gd name="T97" fmla="*/ 30957 h 21600"/>
              <a:gd name="T98" fmla="*/ 574425 w 21600"/>
              <a:gd name="T99" fmla="*/ 72946 h 21600"/>
              <a:gd name="T100" fmla="*/ 573204 w 21600"/>
              <a:gd name="T101" fmla="*/ 133912 h 21600"/>
              <a:gd name="T102" fmla="*/ 463234 w 21600"/>
              <a:gd name="T103" fmla="*/ 401668 h 21600"/>
              <a:gd name="T104" fmla="*/ 437578 w 21600"/>
              <a:gd name="T105" fmla="*/ 339303 h 21600"/>
              <a:gd name="T106" fmla="*/ 498977 w 21600"/>
              <a:gd name="T107" fmla="*/ 132829 h 21600"/>
              <a:gd name="T108" fmla="*/ 441836 w 21600"/>
              <a:gd name="T109" fmla="*/ 108867 h 216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1600" h="21600" extrusionOk="0">
                <a:moveTo>
                  <a:pt x="11234" y="6152"/>
                </a:moveTo>
                <a:cubicBezTo>
                  <a:pt x="11406" y="6502"/>
                  <a:pt x="11552" y="6917"/>
                  <a:pt x="11672" y="7395"/>
                </a:cubicBezTo>
                <a:cubicBezTo>
                  <a:pt x="11747" y="7412"/>
                  <a:pt x="11886" y="7434"/>
                  <a:pt x="12089" y="7462"/>
                </a:cubicBezTo>
                <a:cubicBezTo>
                  <a:pt x="12291" y="7488"/>
                  <a:pt x="12501" y="7527"/>
                  <a:pt x="12715" y="7578"/>
                </a:cubicBezTo>
                <a:cubicBezTo>
                  <a:pt x="12929" y="7626"/>
                  <a:pt x="13120" y="7680"/>
                  <a:pt x="13289" y="7731"/>
                </a:cubicBezTo>
                <a:cubicBezTo>
                  <a:pt x="13459" y="7787"/>
                  <a:pt x="13543" y="7849"/>
                  <a:pt x="13543" y="7923"/>
                </a:cubicBezTo>
                <a:lnTo>
                  <a:pt x="13543" y="10328"/>
                </a:lnTo>
                <a:cubicBezTo>
                  <a:pt x="13543" y="10416"/>
                  <a:pt x="13459" y="10495"/>
                  <a:pt x="13289" y="10549"/>
                </a:cubicBezTo>
                <a:cubicBezTo>
                  <a:pt x="13120" y="10611"/>
                  <a:pt x="12929" y="10659"/>
                  <a:pt x="12715" y="10707"/>
                </a:cubicBezTo>
                <a:cubicBezTo>
                  <a:pt x="12501" y="10752"/>
                  <a:pt x="12289" y="10783"/>
                  <a:pt x="12077" y="10800"/>
                </a:cubicBezTo>
                <a:cubicBezTo>
                  <a:pt x="11867" y="10820"/>
                  <a:pt x="11731" y="10837"/>
                  <a:pt x="11672" y="10857"/>
                </a:cubicBezTo>
                <a:cubicBezTo>
                  <a:pt x="11566" y="11243"/>
                  <a:pt x="11430" y="11639"/>
                  <a:pt x="11255" y="12045"/>
                </a:cubicBezTo>
                <a:cubicBezTo>
                  <a:pt x="11430" y="12325"/>
                  <a:pt x="11594" y="12596"/>
                  <a:pt x="11757" y="12864"/>
                </a:cubicBezTo>
                <a:cubicBezTo>
                  <a:pt x="11919" y="13127"/>
                  <a:pt x="12100" y="13395"/>
                  <a:pt x="12303" y="13655"/>
                </a:cubicBezTo>
                <a:lnTo>
                  <a:pt x="12326" y="13787"/>
                </a:lnTo>
                <a:cubicBezTo>
                  <a:pt x="12326" y="13841"/>
                  <a:pt x="12249" y="13977"/>
                  <a:pt x="12096" y="14194"/>
                </a:cubicBezTo>
                <a:cubicBezTo>
                  <a:pt x="11940" y="14411"/>
                  <a:pt x="11762" y="14637"/>
                  <a:pt x="11559" y="14877"/>
                </a:cubicBezTo>
                <a:cubicBezTo>
                  <a:pt x="11357" y="15117"/>
                  <a:pt x="11166" y="15326"/>
                  <a:pt x="10992" y="15513"/>
                </a:cubicBezTo>
                <a:cubicBezTo>
                  <a:pt x="10813" y="15696"/>
                  <a:pt x="10702" y="15789"/>
                  <a:pt x="10658" y="15789"/>
                </a:cubicBezTo>
                <a:cubicBezTo>
                  <a:pt x="10643" y="15789"/>
                  <a:pt x="10566" y="15727"/>
                  <a:pt x="10427" y="15606"/>
                </a:cubicBezTo>
                <a:cubicBezTo>
                  <a:pt x="10288" y="15484"/>
                  <a:pt x="10135" y="15346"/>
                  <a:pt x="9966" y="15188"/>
                </a:cubicBezTo>
                <a:cubicBezTo>
                  <a:pt x="9796" y="15030"/>
                  <a:pt x="9638" y="14886"/>
                  <a:pt x="9493" y="14747"/>
                </a:cubicBezTo>
                <a:cubicBezTo>
                  <a:pt x="9344" y="14615"/>
                  <a:pt x="9250" y="14524"/>
                  <a:pt x="9205" y="14476"/>
                </a:cubicBezTo>
                <a:cubicBezTo>
                  <a:pt x="8866" y="14685"/>
                  <a:pt x="8537" y="14852"/>
                  <a:pt x="8212" y="14979"/>
                </a:cubicBezTo>
                <a:cubicBezTo>
                  <a:pt x="8212" y="15069"/>
                  <a:pt x="8200" y="15236"/>
                  <a:pt x="8179" y="15476"/>
                </a:cubicBezTo>
                <a:cubicBezTo>
                  <a:pt x="8156" y="15721"/>
                  <a:pt x="8127" y="15976"/>
                  <a:pt x="8090" y="16241"/>
                </a:cubicBezTo>
                <a:cubicBezTo>
                  <a:pt x="8052" y="16509"/>
                  <a:pt x="8005" y="16744"/>
                  <a:pt x="7948" y="16944"/>
                </a:cubicBezTo>
                <a:cubicBezTo>
                  <a:pt x="7892" y="17148"/>
                  <a:pt x="7833" y="17249"/>
                  <a:pt x="7774" y="17249"/>
                </a:cubicBezTo>
                <a:lnTo>
                  <a:pt x="5769" y="17249"/>
                </a:lnTo>
                <a:cubicBezTo>
                  <a:pt x="5708" y="17249"/>
                  <a:pt x="5651" y="17147"/>
                  <a:pt x="5595" y="16944"/>
                </a:cubicBezTo>
                <a:cubicBezTo>
                  <a:pt x="5538" y="16744"/>
                  <a:pt x="5494" y="16509"/>
                  <a:pt x="5463" y="16241"/>
                </a:cubicBezTo>
                <a:cubicBezTo>
                  <a:pt x="5435" y="15976"/>
                  <a:pt x="5406" y="15721"/>
                  <a:pt x="5385" y="15484"/>
                </a:cubicBezTo>
                <a:cubicBezTo>
                  <a:pt x="5362" y="15244"/>
                  <a:pt x="5352" y="15078"/>
                  <a:pt x="5352" y="14979"/>
                </a:cubicBezTo>
                <a:cubicBezTo>
                  <a:pt x="5013" y="14871"/>
                  <a:pt x="4682" y="14702"/>
                  <a:pt x="4359" y="14476"/>
                </a:cubicBezTo>
                <a:cubicBezTo>
                  <a:pt x="4126" y="14685"/>
                  <a:pt x="3895" y="14894"/>
                  <a:pt x="3667" y="15106"/>
                </a:cubicBezTo>
                <a:cubicBezTo>
                  <a:pt x="3439" y="15321"/>
                  <a:pt x="3213" y="15535"/>
                  <a:pt x="2996" y="15761"/>
                </a:cubicBezTo>
                <a:lnTo>
                  <a:pt x="2883" y="15789"/>
                </a:lnTo>
                <a:cubicBezTo>
                  <a:pt x="2855" y="15789"/>
                  <a:pt x="2751" y="15696"/>
                  <a:pt x="2573" y="15513"/>
                </a:cubicBezTo>
                <a:cubicBezTo>
                  <a:pt x="2396" y="15326"/>
                  <a:pt x="2212" y="15117"/>
                  <a:pt x="2022" y="14877"/>
                </a:cubicBezTo>
                <a:cubicBezTo>
                  <a:pt x="1829" y="14637"/>
                  <a:pt x="1657" y="14411"/>
                  <a:pt x="1504" y="14194"/>
                </a:cubicBezTo>
                <a:cubicBezTo>
                  <a:pt x="1349" y="13977"/>
                  <a:pt x="1273" y="13841"/>
                  <a:pt x="1273" y="13787"/>
                </a:cubicBezTo>
                <a:cubicBezTo>
                  <a:pt x="1273" y="13771"/>
                  <a:pt x="1320" y="13677"/>
                  <a:pt x="1419" y="13511"/>
                </a:cubicBezTo>
                <a:cubicBezTo>
                  <a:pt x="1516" y="13347"/>
                  <a:pt x="1629" y="13163"/>
                  <a:pt x="1751" y="12971"/>
                </a:cubicBezTo>
                <a:cubicBezTo>
                  <a:pt x="1876" y="12777"/>
                  <a:pt x="1991" y="12590"/>
                  <a:pt x="2100" y="12415"/>
                </a:cubicBezTo>
                <a:cubicBezTo>
                  <a:pt x="2210" y="12240"/>
                  <a:pt x="2278" y="12127"/>
                  <a:pt x="2309" y="12071"/>
                </a:cubicBezTo>
                <a:cubicBezTo>
                  <a:pt x="2135" y="11687"/>
                  <a:pt x="1989" y="11260"/>
                  <a:pt x="1869" y="10800"/>
                </a:cubicBezTo>
                <a:cubicBezTo>
                  <a:pt x="1794" y="10783"/>
                  <a:pt x="1655" y="10761"/>
                  <a:pt x="1452" y="10732"/>
                </a:cubicBezTo>
                <a:cubicBezTo>
                  <a:pt x="1250" y="10707"/>
                  <a:pt x="1043" y="10676"/>
                  <a:pt x="826" y="10639"/>
                </a:cubicBezTo>
                <a:cubicBezTo>
                  <a:pt x="612" y="10602"/>
                  <a:pt x="421" y="10554"/>
                  <a:pt x="252" y="10498"/>
                </a:cubicBezTo>
                <a:cubicBezTo>
                  <a:pt x="82" y="10439"/>
                  <a:pt x="0" y="10374"/>
                  <a:pt x="0" y="10300"/>
                </a:cubicBezTo>
                <a:lnTo>
                  <a:pt x="0" y="7869"/>
                </a:lnTo>
                <a:cubicBezTo>
                  <a:pt x="0" y="7798"/>
                  <a:pt x="82" y="7725"/>
                  <a:pt x="252" y="7660"/>
                </a:cubicBezTo>
                <a:cubicBezTo>
                  <a:pt x="421" y="7590"/>
                  <a:pt x="617" y="7539"/>
                  <a:pt x="838" y="7502"/>
                </a:cubicBezTo>
                <a:cubicBezTo>
                  <a:pt x="1059" y="7468"/>
                  <a:pt x="1273" y="7434"/>
                  <a:pt x="1476" y="7409"/>
                </a:cubicBezTo>
                <a:cubicBezTo>
                  <a:pt x="1678" y="7380"/>
                  <a:pt x="1817" y="7366"/>
                  <a:pt x="1892" y="7366"/>
                </a:cubicBezTo>
                <a:cubicBezTo>
                  <a:pt x="1982" y="6926"/>
                  <a:pt x="2121" y="6531"/>
                  <a:pt x="2309" y="6178"/>
                </a:cubicBezTo>
                <a:cubicBezTo>
                  <a:pt x="2135" y="5901"/>
                  <a:pt x="1965" y="5621"/>
                  <a:pt x="1796" y="5347"/>
                </a:cubicBezTo>
                <a:cubicBezTo>
                  <a:pt x="1629" y="5074"/>
                  <a:pt x="1452" y="4803"/>
                  <a:pt x="1273" y="4543"/>
                </a:cubicBezTo>
                <a:lnTo>
                  <a:pt x="1229" y="4407"/>
                </a:lnTo>
                <a:cubicBezTo>
                  <a:pt x="1229" y="4354"/>
                  <a:pt x="1304" y="4221"/>
                  <a:pt x="1457" y="4009"/>
                </a:cubicBezTo>
                <a:cubicBezTo>
                  <a:pt x="1612" y="3797"/>
                  <a:pt x="1789" y="3574"/>
                  <a:pt x="1987" y="3334"/>
                </a:cubicBezTo>
                <a:cubicBezTo>
                  <a:pt x="2187" y="3094"/>
                  <a:pt x="2375" y="2883"/>
                  <a:pt x="2551" y="2696"/>
                </a:cubicBezTo>
                <a:cubicBezTo>
                  <a:pt x="2728" y="2515"/>
                  <a:pt x="2839" y="2419"/>
                  <a:pt x="2883" y="2419"/>
                </a:cubicBezTo>
                <a:cubicBezTo>
                  <a:pt x="2900" y="2419"/>
                  <a:pt x="2975" y="2479"/>
                  <a:pt x="3114" y="2597"/>
                </a:cubicBezTo>
                <a:cubicBezTo>
                  <a:pt x="3253" y="2713"/>
                  <a:pt x="3408" y="2851"/>
                  <a:pt x="3578" y="3007"/>
                </a:cubicBezTo>
                <a:cubicBezTo>
                  <a:pt x="3745" y="3165"/>
                  <a:pt x="3907" y="3320"/>
                  <a:pt x="4060" y="3470"/>
                </a:cubicBezTo>
                <a:cubicBezTo>
                  <a:pt x="4215" y="3617"/>
                  <a:pt x="4307" y="3707"/>
                  <a:pt x="4336" y="3744"/>
                </a:cubicBezTo>
                <a:cubicBezTo>
                  <a:pt x="4660" y="3518"/>
                  <a:pt x="4999" y="3354"/>
                  <a:pt x="5352" y="3244"/>
                </a:cubicBezTo>
                <a:cubicBezTo>
                  <a:pt x="5352" y="3173"/>
                  <a:pt x="5362" y="3004"/>
                  <a:pt x="5385" y="2747"/>
                </a:cubicBezTo>
                <a:cubicBezTo>
                  <a:pt x="5406" y="2484"/>
                  <a:pt x="5435" y="2225"/>
                  <a:pt x="5463" y="1968"/>
                </a:cubicBezTo>
                <a:cubicBezTo>
                  <a:pt x="5494" y="1708"/>
                  <a:pt x="5534" y="1476"/>
                  <a:pt x="5583" y="1264"/>
                </a:cubicBezTo>
                <a:cubicBezTo>
                  <a:pt x="5630" y="1053"/>
                  <a:pt x="5694" y="948"/>
                  <a:pt x="5769" y="948"/>
                </a:cubicBezTo>
                <a:lnTo>
                  <a:pt x="7774" y="948"/>
                </a:lnTo>
                <a:cubicBezTo>
                  <a:pt x="7833" y="948"/>
                  <a:pt x="7892" y="1053"/>
                  <a:pt x="7948" y="1264"/>
                </a:cubicBezTo>
                <a:cubicBezTo>
                  <a:pt x="8005" y="1476"/>
                  <a:pt x="8047" y="1708"/>
                  <a:pt x="8078" y="1968"/>
                </a:cubicBezTo>
                <a:cubicBezTo>
                  <a:pt x="8109" y="2225"/>
                  <a:pt x="8134" y="2484"/>
                  <a:pt x="8156" y="2747"/>
                </a:cubicBezTo>
                <a:cubicBezTo>
                  <a:pt x="8179" y="3004"/>
                  <a:pt x="8198" y="3173"/>
                  <a:pt x="8212" y="3244"/>
                </a:cubicBezTo>
                <a:cubicBezTo>
                  <a:pt x="8551" y="3354"/>
                  <a:pt x="8873" y="3512"/>
                  <a:pt x="9182" y="3715"/>
                </a:cubicBezTo>
                <a:cubicBezTo>
                  <a:pt x="9415" y="3512"/>
                  <a:pt x="9650" y="3306"/>
                  <a:pt x="9886" y="3106"/>
                </a:cubicBezTo>
                <a:cubicBezTo>
                  <a:pt x="10123" y="2899"/>
                  <a:pt x="10352" y="2691"/>
                  <a:pt x="10568" y="2476"/>
                </a:cubicBezTo>
                <a:lnTo>
                  <a:pt x="10658" y="2419"/>
                </a:lnTo>
                <a:cubicBezTo>
                  <a:pt x="10688" y="2419"/>
                  <a:pt x="10792" y="2518"/>
                  <a:pt x="10968" y="2710"/>
                </a:cubicBezTo>
                <a:cubicBezTo>
                  <a:pt x="11145" y="2905"/>
                  <a:pt x="11331" y="3117"/>
                  <a:pt x="11526" y="3348"/>
                </a:cubicBezTo>
                <a:cubicBezTo>
                  <a:pt x="11721" y="3577"/>
                  <a:pt x="11900" y="3797"/>
                  <a:pt x="12060" y="4009"/>
                </a:cubicBezTo>
                <a:cubicBezTo>
                  <a:pt x="12223" y="4221"/>
                  <a:pt x="12303" y="4354"/>
                  <a:pt x="12303" y="4407"/>
                </a:cubicBezTo>
                <a:cubicBezTo>
                  <a:pt x="12303" y="4444"/>
                  <a:pt x="12253" y="4543"/>
                  <a:pt x="12152" y="4712"/>
                </a:cubicBezTo>
                <a:cubicBezTo>
                  <a:pt x="12049" y="4879"/>
                  <a:pt x="11936" y="5057"/>
                  <a:pt x="11813" y="5251"/>
                </a:cubicBezTo>
                <a:cubicBezTo>
                  <a:pt x="11689" y="5446"/>
                  <a:pt x="11568" y="5630"/>
                  <a:pt x="11453" y="5808"/>
                </a:cubicBezTo>
                <a:cubicBezTo>
                  <a:pt x="11335" y="5983"/>
                  <a:pt x="11260" y="6096"/>
                  <a:pt x="11234" y="6152"/>
                </a:cubicBezTo>
                <a:moveTo>
                  <a:pt x="6781" y="11545"/>
                </a:moveTo>
                <a:cubicBezTo>
                  <a:pt x="7061" y="11545"/>
                  <a:pt x="7322" y="11480"/>
                  <a:pt x="7570" y="11356"/>
                </a:cubicBezTo>
                <a:cubicBezTo>
                  <a:pt x="7819" y="11229"/>
                  <a:pt x="8036" y="11057"/>
                  <a:pt x="8219" y="10837"/>
                </a:cubicBezTo>
                <a:cubicBezTo>
                  <a:pt x="8403" y="10616"/>
                  <a:pt x="8546" y="10357"/>
                  <a:pt x="8652" y="10060"/>
                </a:cubicBezTo>
                <a:cubicBezTo>
                  <a:pt x="8758" y="9761"/>
                  <a:pt x="8810" y="9447"/>
                  <a:pt x="8810" y="9111"/>
                </a:cubicBezTo>
                <a:cubicBezTo>
                  <a:pt x="8810" y="8778"/>
                  <a:pt x="8758" y="8459"/>
                  <a:pt x="8652" y="8160"/>
                </a:cubicBezTo>
                <a:cubicBezTo>
                  <a:pt x="8546" y="7858"/>
                  <a:pt x="8403" y="7592"/>
                  <a:pt x="8219" y="7372"/>
                </a:cubicBezTo>
                <a:cubicBezTo>
                  <a:pt x="8036" y="7152"/>
                  <a:pt x="7819" y="6980"/>
                  <a:pt x="7570" y="6847"/>
                </a:cubicBezTo>
                <a:cubicBezTo>
                  <a:pt x="7322" y="6717"/>
                  <a:pt x="7061" y="6649"/>
                  <a:pt x="6781" y="6649"/>
                </a:cubicBezTo>
                <a:cubicBezTo>
                  <a:pt x="6211" y="6649"/>
                  <a:pt x="5727" y="6889"/>
                  <a:pt x="5329" y="7367"/>
                </a:cubicBezTo>
                <a:cubicBezTo>
                  <a:pt x="4931" y="7844"/>
                  <a:pt x="4731" y="8425"/>
                  <a:pt x="4731" y="9111"/>
                </a:cubicBezTo>
                <a:cubicBezTo>
                  <a:pt x="4731" y="9447"/>
                  <a:pt x="4785" y="9761"/>
                  <a:pt x="4896" y="10060"/>
                </a:cubicBezTo>
                <a:cubicBezTo>
                  <a:pt x="5004" y="10357"/>
                  <a:pt x="5150" y="10616"/>
                  <a:pt x="5334" y="10837"/>
                </a:cubicBezTo>
                <a:cubicBezTo>
                  <a:pt x="5517" y="11057"/>
                  <a:pt x="5736" y="11229"/>
                  <a:pt x="5988" y="11356"/>
                </a:cubicBezTo>
                <a:cubicBezTo>
                  <a:pt x="6240" y="11480"/>
                  <a:pt x="6501" y="11545"/>
                  <a:pt x="6781" y="11545"/>
                </a:cubicBezTo>
                <a:moveTo>
                  <a:pt x="20496" y="16952"/>
                </a:moveTo>
                <a:cubicBezTo>
                  <a:pt x="20428" y="17294"/>
                  <a:pt x="20341" y="17613"/>
                  <a:pt x="20235" y="17913"/>
                </a:cubicBezTo>
                <a:cubicBezTo>
                  <a:pt x="20251" y="17963"/>
                  <a:pt x="20294" y="18051"/>
                  <a:pt x="20364" y="18161"/>
                </a:cubicBezTo>
                <a:cubicBezTo>
                  <a:pt x="20437" y="18274"/>
                  <a:pt x="20508" y="18398"/>
                  <a:pt x="20574" y="18528"/>
                </a:cubicBezTo>
                <a:cubicBezTo>
                  <a:pt x="20642" y="18655"/>
                  <a:pt x="20701" y="18779"/>
                  <a:pt x="20755" y="18898"/>
                </a:cubicBezTo>
                <a:cubicBezTo>
                  <a:pt x="20807" y="19014"/>
                  <a:pt x="20833" y="19098"/>
                  <a:pt x="20833" y="19141"/>
                </a:cubicBezTo>
                <a:cubicBezTo>
                  <a:pt x="20833" y="19177"/>
                  <a:pt x="20762" y="19282"/>
                  <a:pt x="20626" y="19460"/>
                </a:cubicBezTo>
                <a:cubicBezTo>
                  <a:pt x="20487" y="19635"/>
                  <a:pt x="20324" y="19821"/>
                  <a:pt x="20141" y="20013"/>
                </a:cubicBezTo>
                <a:cubicBezTo>
                  <a:pt x="19957" y="20205"/>
                  <a:pt x="19778" y="20389"/>
                  <a:pt x="19611" y="20558"/>
                </a:cubicBezTo>
                <a:cubicBezTo>
                  <a:pt x="19442" y="20730"/>
                  <a:pt x="19333" y="20849"/>
                  <a:pt x="19289" y="20911"/>
                </a:cubicBezTo>
                <a:lnTo>
                  <a:pt x="19199" y="20968"/>
                </a:lnTo>
                <a:cubicBezTo>
                  <a:pt x="19169" y="20968"/>
                  <a:pt x="19107" y="20928"/>
                  <a:pt x="19013" y="20852"/>
                </a:cubicBezTo>
                <a:cubicBezTo>
                  <a:pt x="18919" y="20773"/>
                  <a:pt x="18823" y="20685"/>
                  <a:pt x="18726" y="20586"/>
                </a:cubicBezTo>
                <a:cubicBezTo>
                  <a:pt x="18630" y="20488"/>
                  <a:pt x="18533" y="20392"/>
                  <a:pt x="18439" y="20295"/>
                </a:cubicBezTo>
                <a:cubicBezTo>
                  <a:pt x="18345" y="20199"/>
                  <a:pt x="18284" y="20137"/>
                  <a:pt x="18253" y="20101"/>
                </a:cubicBezTo>
                <a:cubicBezTo>
                  <a:pt x="17975" y="20208"/>
                  <a:pt x="17681" y="20295"/>
                  <a:pt x="17373" y="20358"/>
                </a:cubicBezTo>
                <a:cubicBezTo>
                  <a:pt x="17359" y="20411"/>
                  <a:pt x="17323" y="20510"/>
                  <a:pt x="17274" y="20649"/>
                </a:cubicBezTo>
                <a:cubicBezTo>
                  <a:pt x="17220" y="20787"/>
                  <a:pt x="17161" y="20925"/>
                  <a:pt x="17097" y="21061"/>
                </a:cubicBezTo>
                <a:cubicBezTo>
                  <a:pt x="17034" y="21196"/>
                  <a:pt x="16973" y="21320"/>
                  <a:pt x="16911" y="21431"/>
                </a:cubicBezTo>
                <a:cubicBezTo>
                  <a:pt x="16853" y="21546"/>
                  <a:pt x="16798" y="21600"/>
                  <a:pt x="16754" y="21600"/>
                </a:cubicBezTo>
                <a:cubicBezTo>
                  <a:pt x="16709" y="21600"/>
                  <a:pt x="16577" y="21569"/>
                  <a:pt x="16361" y="21498"/>
                </a:cubicBezTo>
                <a:cubicBezTo>
                  <a:pt x="16142" y="21431"/>
                  <a:pt x="15906" y="21349"/>
                  <a:pt x="15655" y="21247"/>
                </a:cubicBezTo>
                <a:cubicBezTo>
                  <a:pt x="15405" y="21148"/>
                  <a:pt x="15179" y="21044"/>
                  <a:pt x="14979" y="20931"/>
                </a:cubicBezTo>
                <a:cubicBezTo>
                  <a:pt x="14779" y="20818"/>
                  <a:pt x="14680" y="20719"/>
                  <a:pt x="14680" y="20629"/>
                </a:cubicBezTo>
                <a:cubicBezTo>
                  <a:pt x="14680" y="20420"/>
                  <a:pt x="14699" y="20205"/>
                  <a:pt x="14737" y="19985"/>
                </a:cubicBezTo>
                <a:cubicBezTo>
                  <a:pt x="14774" y="19765"/>
                  <a:pt x="14810" y="19556"/>
                  <a:pt x="14838" y="19355"/>
                </a:cubicBezTo>
                <a:cubicBezTo>
                  <a:pt x="14718" y="19248"/>
                  <a:pt x="14612" y="19129"/>
                  <a:pt x="14518" y="18999"/>
                </a:cubicBezTo>
                <a:cubicBezTo>
                  <a:pt x="14424" y="18870"/>
                  <a:pt x="14339" y="18731"/>
                  <a:pt x="14264" y="18587"/>
                </a:cubicBezTo>
                <a:cubicBezTo>
                  <a:pt x="14092" y="18607"/>
                  <a:pt x="13920" y="18618"/>
                  <a:pt x="13750" y="18630"/>
                </a:cubicBezTo>
                <a:cubicBezTo>
                  <a:pt x="13583" y="18638"/>
                  <a:pt x="13414" y="18641"/>
                  <a:pt x="13251" y="18641"/>
                </a:cubicBezTo>
                <a:lnTo>
                  <a:pt x="13087" y="18641"/>
                </a:lnTo>
                <a:cubicBezTo>
                  <a:pt x="13037" y="18641"/>
                  <a:pt x="13007" y="18590"/>
                  <a:pt x="12990" y="18491"/>
                </a:cubicBezTo>
                <a:cubicBezTo>
                  <a:pt x="12976" y="18418"/>
                  <a:pt x="12945" y="18260"/>
                  <a:pt x="12901" y="18011"/>
                </a:cubicBezTo>
                <a:cubicBezTo>
                  <a:pt x="12856" y="17763"/>
                  <a:pt x="12804" y="17503"/>
                  <a:pt x="12748" y="17229"/>
                </a:cubicBezTo>
                <a:cubicBezTo>
                  <a:pt x="12691" y="16953"/>
                  <a:pt x="12644" y="16704"/>
                  <a:pt x="12609" y="16478"/>
                </a:cubicBezTo>
                <a:cubicBezTo>
                  <a:pt x="12569" y="16252"/>
                  <a:pt x="12552" y="16123"/>
                  <a:pt x="12552" y="16086"/>
                </a:cubicBezTo>
                <a:cubicBezTo>
                  <a:pt x="12552" y="16032"/>
                  <a:pt x="12602" y="15973"/>
                  <a:pt x="12703" y="15911"/>
                </a:cubicBezTo>
                <a:cubicBezTo>
                  <a:pt x="12804" y="15849"/>
                  <a:pt x="12922" y="15784"/>
                  <a:pt x="13054" y="15713"/>
                </a:cubicBezTo>
                <a:cubicBezTo>
                  <a:pt x="13183" y="15645"/>
                  <a:pt x="13310" y="15592"/>
                  <a:pt x="13430" y="15546"/>
                </a:cubicBezTo>
                <a:cubicBezTo>
                  <a:pt x="13550" y="15501"/>
                  <a:pt x="13633" y="15470"/>
                  <a:pt x="13677" y="15453"/>
                </a:cubicBezTo>
                <a:cubicBezTo>
                  <a:pt x="13708" y="15241"/>
                  <a:pt x="13743" y="15069"/>
                  <a:pt x="13786" y="14922"/>
                </a:cubicBezTo>
                <a:cubicBezTo>
                  <a:pt x="13826" y="14778"/>
                  <a:pt x="13885" y="14615"/>
                  <a:pt x="13960" y="14423"/>
                </a:cubicBezTo>
                <a:cubicBezTo>
                  <a:pt x="13929" y="14389"/>
                  <a:pt x="13882" y="14310"/>
                  <a:pt x="13814" y="14194"/>
                </a:cubicBezTo>
                <a:cubicBezTo>
                  <a:pt x="13746" y="14075"/>
                  <a:pt x="13677" y="13951"/>
                  <a:pt x="13604" y="13824"/>
                </a:cubicBezTo>
                <a:cubicBezTo>
                  <a:pt x="13534" y="13694"/>
                  <a:pt x="13470" y="13567"/>
                  <a:pt x="13419" y="13446"/>
                </a:cubicBezTo>
                <a:cubicBezTo>
                  <a:pt x="13367" y="13325"/>
                  <a:pt x="13341" y="13243"/>
                  <a:pt x="13341" y="13209"/>
                </a:cubicBezTo>
                <a:cubicBezTo>
                  <a:pt x="13341" y="13172"/>
                  <a:pt x="13409" y="13065"/>
                  <a:pt x="13548" y="12887"/>
                </a:cubicBezTo>
                <a:cubicBezTo>
                  <a:pt x="13687" y="12715"/>
                  <a:pt x="13849" y="12531"/>
                  <a:pt x="14033" y="12336"/>
                </a:cubicBezTo>
                <a:cubicBezTo>
                  <a:pt x="14216" y="12144"/>
                  <a:pt x="14393" y="11961"/>
                  <a:pt x="14562" y="11797"/>
                </a:cubicBezTo>
                <a:cubicBezTo>
                  <a:pt x="14732" y="11628"/>
                  <a:pt x="14838" y="11517"/>
                  <a:pt x="14883" y="11467"/>
                </a:cubicBezTo>
                <a:lnTo>
                  <a:pt x="14974" y="11410"/>
                </a:lnTo>
                <a:cubicBezTo>
                  <a:pt x="15005" y="11410"/>
                  <a:pt x="15066" y="11450"/>
                  <a:pt x="15160" y="11526"/>
                </a:cubicBezTo>
                <a:cubicBezTo>
                  <a:pt x="15254" y="11599"/>
                  <a:pt x="15349" y="11690"/>
                  <a:pt x="15447" y="11789"/>
                </a:cubicBezTo>
                <a:cubicBezTo>
                  <a:pt x="15544" y="11887"/>
                  <a:pt x="15640" y="11983"/>
                  <a:pt x="15735" y="12076"/>
                </a:cubicBezTo>
                <a:cubicBezTo>
                  <a:pt x="15829" y="12175"/>
                  <a:pt x="15890" y="12237"/>
                  <a:pt x="15920" y="12277"/>
                </a:cubicBezTo>
                <a:cubicBezTo>
                  <a:pt x="16184" y="12167"/>
                  <a:pt x="16469" y="12082"/>
                  <a:pt x="16777" y="12017"/>
                </a:cubicBezTo>
                <a:cubicBezTo>
                  <a:pt x="16791" y="11964"/>
                  <a:pt x="16827" y="11868"/>
                  <a:pt x="16878" y="11726"/>
                </a:cubicBezTo>
                <a:cubicBezTo>
                  <a:pt x="16930" y="11588"/>
                  <a:pt x="16991" y="11450"/>
                  <a:pt x="17064" y="11317"/>
                </a:cubicBezTo>
                <a:cubicBezTo>
                  <a:pt x="17135" y="11178"/>
                  <a:pt x="17201" y="11057"/>
                  <a:pt x="17262" y="10941"/>
                </a:cubicBezTo>
                <a:cubicBezTo>
                  <a:pt x="17321" y="10831"/>
                  <a:pt x="17373" y="10775"/>
                  <a:pt x="17420" y="10775"/>
                </a:cubicBezTo>
                <a:cubicBezTo>
                  <a:pt x="17448" y="10775"/>
                  <a:pt x="17575" y="10806"/>
                  <a:pt x="17803" y="10871"/>
                </a:cubicBezTo>
                <a:cubicBezTo>
                  <a:pt x="18027" y="10930"/>
                  <a:pt x="18265" y="11015"/>
                  <a:pt x="18517" y="11119"/>
                </a:cubicBezTo>
                <a:cubicBezTo>
                  <a:pt x="18768" y="11224"/>
                  <a:pt x="18997" y="11328"/>
                  <a:pt x="19199" y="11438"/>
                </a:cubicBezTo>
                <a:cubicBezTo>
                  <a:pt x="19402" y="11546"/>
                  <a:pt x="19503" y="11647"/>
                  <a:pt x="19503" y="11746"/>
                </a:cubicBezTo>
                <a:cubicBezTo>
                  <a:pt x="19503" y="11955"/>
                  <a:pt x="19482" y="12167"/>
                  <a:pt x="19442" y="12384"/>
                </a:cubicBezTo>
                <a:cubicBezTo>
                  <a:pt x="19399" y="12599"/>
                  <a:pt x="19364" y="12810"/>
                  <a:pt x="19333" y="13017"/>
                </a:cubicBezTo>
                <a:cubicBezTo>
                  <a:pt x="19453" y="13124"/>
                  <a:pt x="19562" y="13245"/>
                  <a:pt x="19656" y="13375"/>
                </a:cubicBezTo>
                <a:cubicBezTo>
                  <a:pt x="19750" y="13505"/>
                  <a:pt x="19835" y="13643"/>
                  <a:pt x="19910" y="13787"/>
                </a:cubicBezTo>
                <a:cubicBezTo>
                  <a:pt x="20096" y="13771"/>
                  <a:pt x="20282" y="13756"/>
                  <a:pt x="20466" y="13748"/>
                </a:cubicBezTo>
                <a:cubicBezTo>
                  <a:pt x="20651" y="13737"/>
                  <a:pt x="20830" y="13734"/>
                  <a:pt x="21002" y="13734"/>
                </a:cubicBezTo>
                <a:cubicBezTo>
                  <a:pt x="21061" y="13734"/>
                  <a:pt x="21129" y="13852"/>
                  <a:pt x="21205" y="14092"/>
                </a:cubicBezTo>
                <a:cubicBezTo>
                  <a:pt x="21280" y="14333"/>
                  <a:pt x="21346" y="14604"/>
                  <a:pt x="21402" y="14911"/>
                </a:cubicBezTo>
                <a:cubicBezTo>
                  <a:pt x="21459" y="15216"/>
                  <a:pt x="21506" y="15507"/>
                  <a:pt x="21544" y="15784"/>
                </a:cubicBezTo>
                <a:cubicBezTo>
                  <a:pt x="21581" y="16058"/>
                  <a:pt x="21600" y="16236"/>
                  <a:pt x="21600" y="16315"/>
                </a:cubicBezTo>
                <a:cubicBezTo>
                  <a:pt x="21600" y="16371"/>
                  <a:pt x="21548" y="16427"/>
                  <a:pt x="21447" y="16492"/>
                </a:cubicBezTo>
                <a:cubicBezTo>
                  <a:pt x="21346" y="16554"/>
                  <a:pt x="21235" y="16614"/>
                  <a:pt x="21115" y="16665"/>
                </a:cubicBezTo>
                <a:cubicBezTo>
                  <a:pt x="20995" y="16721"/>
                  <a:pt x="20873" y="16777"/>
                  <a:pt x="20748" y="16837"/>
                </a:cubicBezTo>
                <a:cubicBezTo>
                  <a:pt x="20623" y="16893"/>
                  <a:pt x="20541" y="16933"/>
                  <a:pt x="20496" y="16952"/>
                </a:cubicBezTo>
                <a:moveTo>
                  <a:pt x="20515" y="6070"/>
                </a:moveTo>
                <a:cubicBezTo>
                  <a:pt x="20416" y="6395"/>
                  <a:pt x="20301" y="6678"/>
                  <a:pt x="20164" y="6920"/>
                </a:cubicBezTo>
                <a:cubicBezTo>
                  <a:pt x="20181" y="6960"/>
                  <a:pt x="20211" y="7030"/>
                  <a:pt x="20256" y="7143"/>
                </a:cubicBezTo>
                <a:cubicBezTo>
                  <a:pt x="20301" y="7256"/>
                  <a:pt x="20353" y="7378"/>
                  <a:pt x="20409" y="7510"/>
                </a:cubicBezTo>
                <a:cubicBezTo>
                  <a:pt x="20463" y="7640"/>
                  <a:pt x="20510" y="7759"/>
                  <a:pt x="20550" y="7869"/>
                </a:cubicBezTo>
                <a:cubicBezTo>
                  <a:pt x="20586" y="7974"/>
                  <a:pt x="20604" y="8041"/>
                  <a:pt x="20604" y="8058"/>
                </a:cubicBezTo>
                <a:cubicBezTo>
                  <a:pt x="20604" y="8112"/>
                  <a:pt x="20520" y="8216"/>
                  <a:pt x="20353" y="8375"/>
                </a:cubicBezTo>
                <a:cubicBezTo>
                  <a:pt x="20183" y="8533"/>
                  <a:pt x="19995" y="8696"/>
                  <a:pt x="19788" y="8863"/>
                </a:cubicBezTo>
                <a:cubicBezTo>
                  <a:pt x="19581" y="9027"/>
                  <a:pt x="19388" y="9176"/>
                  <a:pt x="19209" y="9309"/>
                </a:cubicBezTo>
                <a:cubicBezTo>
                  <a:pt x="19027" y="9439"/>
                  <a:pt x="18931" y="9501"/>
                  <a:pt x="18914" y="9501"/>
                </a:cubicBezTo>
                <a:cubicBezTo>
                  <a:pt x="18886" y="9501"/>
                  <a:pt x="18832" y="9462"/>
                  <a:pt x="18757" y="9374"/>
                </a:cubicBezTo>
                <a:cubicBezTo>
                  <a:pt x="18684" y="9289"/>
                  <a:pt x="18601" y="9193"/>
                  <a:pt x="18514" y="9083"/>
                </a:cubicBezTo>
                <a:cubicBezTo>
                  <a:pt x="18430" y="8979"/>
                  <a:pt x="18352" y="8871"/>
                  <a:pt x="18284" y="8767"/>
                </a:cubicBezTo>
                <a:cubicBezTo>
                  <a:pt x="18215" y="8663"/>
                  <a:pt x="18168" y="8592"/>
                  <a:pt x="18138" y="8558"/>
                </a:cubicBezTo>
                <a:cubicBezTo>
                  <a:pt x="18032" y="8592"/>
                  <a:pt x="17926" y="8620"/>
                  <a:pt x="17815" y="8640"/>
                </a:cubicBezTo>
                <a:cubicBezTo>
                  <a:pt x="17707" y="8657"/>
                  <a:pt x="17596" y="8657"/>
                  <a:pt x="17483" y="8640"/>
                </a:cubicBezTo>
                <a:lnTo>
                  <a:pt x="17326" y="8640"/>
                </a:lnTo>
                <a:cubicBezTo>
                  <a:pt x="17297" y="8674"/>
                  <a:pt x="17250" y="8750"/>
                  <a:pt x="17192" y="8863"/>
                </a:cubicBezTo>
                <a:cubicBezTo>
                  <a:pt x="17130" y="8973"/>
                  <a:pt x="17067" y="9092"/>
                  <a:pt x="16994" y="9213"/>
                </a:cubicBezTo>
                <a:cubicBezTo>
                  <a:pt x="16923" y="9335"/>
                  <a:pt x="16853" y="9442"/>
                  <a:pt x="16784" y="9529"/>
                </a:cubicBezTo>
                <a:cubicBezTo>
                  <a:pt x="16718" y="9620"/>
                  <a:pt x="16669" y="9668"/>
                  <a:pt x="16638" y="9668"/>
                </a:cubicBezTo>
                <a:cubicBezTo>
                  <a:pt x="16610" y="9668"/>
                  <a:pt x="16495" y="9617"/>
                  <a:pt x="16302" y="9518"/>
                </a:cubicBezTo>
                <a:cubicBezTo>
                  <a:pt x="16106" y="9419"/>
                  <a:pt x="15902" y="9304"/>
                  <a:pt x="15687" y="9171"/>
                </a:cubicBezTo>
                <a:cubicBezTo>
                  <a:pt x="15473" y="9041"/>
                  <a:pt x="15278" y="8911"/>
                  <a:pt x="15101" y="8778"/>
                </a:cubicBezTo>
                <a:cubicBezTo>
                  <a:pt x="14925" y="8649"/>
                  <a:pt x="14835" y="8558"/>
                  <a:pt x="14835" y="8505"/>
                </a:cubicBezTo>
                <a:cubicBezTo>
                  <a:pt x="14835" y="8488"/>
                  <a:pt x="14847" y="8420"/>
                  <a:pt x="14868" y="8307"/>
                </a:cubicBezTo>
                <a:cubicBezTo>
                  <a:pt x="14892" y="8194"/>
                  <a:pt x="14923" y="8073"/>
                  <a:pt x="14960" y="7948"/>
                </a:cubicBezTo>
                <a:cubicBezTo>
                  <a:pt x="14998" y="7824"/>
                  <a:pt x="15031" y="7700"/>
                  <a:pt x="15061" y="7579"/>
                </a:cubicBezTo>
                <a:cubicBezTo>
                  <a:pt x="15092" y="7457"/>
                  <a:pt x="15113" y="7378"/>
                  <a:pt x="15130" y="7341"/>
                </a:cubicBezTo>
                <a:cubicBezTo>
                  <a:pt x="14958" y="7132"/>
                  <a:pt x="14814" y="6867"/>
                  <a:pt x="14701" y="6542"/>
                </a:cubicBezTo>
                <a:cubicBezTo>
                  <a:pt x="14303" y="6525"/>
                  <a:pt x="14021" y="6503"/>
                  <a:pt x="13856" y="6475"/>
                </a:cubicBezTo>
                <a:cubicBezTo>
                  <a:pt x="13692" y="6446"/>
                  <a:pt x="13581" y="6364"/>
                  <a:pt x="13529" y="6226"/>
                </a:cubicBezTo>
                <a:cubicBezTo>
                  <a:pt x="13477" y="6085"/>
                  <a:pt x="13459" y="5850"/>
                  <a:pt x="13473" y="5514"/>
                </a:cubicBezTo>
                <a:cubicBezTo>
                  <a:pt x="13489" y="5184"/>
                  <a:pt x="13473" y="4693"/>
                  <a:pt x="13428" y="4043"/>
                </a:cubicBezTo>
                <a:cubicBezTo>
                  <a:pt x="13428" y="3987"/>
                  <a:pt x="13475" y="3936"/>
                  <a:pt x="13569" y="3880"/>
                </a:cubicBezTo>
                <a:cubicBezTo>
                  <a:pt x="13663" y="3826"/>
                  <a:pt x="13774" y="3784"/>
                  <a:pt x="13901" y="3744"/>
                </a:cubicBezTo>
                <a:cubicBezTo>
                  <a:pt x="14028" y="3707"/>
                  <a:pt x="14155" y="3685"/>
                  <a:pt x="14280" y="3665"/>
                </a:cubicBezTo>
                <a:cubicBezTo>
                  <a:pt x="14402" y="3645"/>
                  <a:pt x="14487" y="3628"/>
                  <a:pt x="14532" y="3609"/>
                </a:cubicBezTo>
                <a:cubicBezTo>
                  <a:pt x="14607" y="3315"/>
                  <a:pt x="14722" y="3024"/>
                  <a:pt x="14880" y="2747"/>
                </a:cubicBezTo>
                <a:cubicBezTo>
                  <a:pt x="14866" y="2708"/>
                  <a:pt x="14835" y="2632"/>
                  <a:pt x="14791" y="2510"/>
                </a:cubicBezTo>
                <a:cubicBezTo>
                  <a:pt x="14746" y="2389"/>
                  <a:pt x="14699" y="2265"/>
                  <a:pt x="14650" y="2137"/>
                </a:cubicBezTo>
                <a:cubicBezTo>
                  <a:pt x="14602" y="2010"/>
                  <a:pt x="14558" y="1897"/>
                  <a:pt x="14522" y="1793"/>
                </a:cubicBezTo>
                <a:cubicBezTo>
                  <a:pt x="14482" y="1689"/>
                  <a:pt x="14466" y="1618"/>
                  <a:pt x="14466" y="1584"/>
                </a:cubicBezTo>
                <a:cubicBezTo>
                  <a:pt x="14466" y="1528"/>
                  <a:pt x="14546" y="1429"/>
                  <a:pt x="14706" y="1279"/>
                </a:cubicBezTo>
                <a:cubicBezTo>
                  <a:pt x="14868" y="1130"/>
                  <a:pt x="15052" y="971"/>
                  <a:pt x="15259" y="805"/>
                </a:cubicBezTo>
                <a:cubicBezTo>
                  <a:pt x="15464" y="641"/>
                  <a:pt x="15659" y="491"/>
                  <a:pt x="15840" y="367"/>
                </a:cubicBezTo>
                <a:cubicBezTo>
                  <a:pt x="16019" y="240"/>
                  <a:pt x="16125" y="178"/>
                  <a:pt x="16154" y="178"/>
                </a:cubicBezTo>
                <a:cubicBezTo>
                  <a:pt x="16184" y="178"/>
                  <a:pt x="16234" y="217"/>
                  <a:pt x="16302" y="296"/>
                </a:cubicBezTo>
                <a:cubicBezTo>
                  <a:pt x="16368" y="381"/>
                  <a:pt x="16445" y="477"/>
                  <a:pt x="16532" y="590"/>
                </a:cubicBezTo>
                <a:cubicBezTo>
                  <a:pt x="16620" y="700"/>
                  <a:pt x="16695" y="808"/>
                  <a:pt x="16763" y="906"/>
                </a:cubicBezTo>
                <a:cubicBezTo>
                  <a:pt x="16829" y="1005"/>
                  <a:pt x="16878" y="1073"/>
                  <a:pt x="16909" y="1110"/>
                </a:cubicBezTo>
                <a:cubicBezTo>
                  <a:pt x="17015" y="1073"/>
                  <a:pt x="17123" y="1048"/>
                  <a:pt x="17229" y="1028"/>
                </a:cubicBezTo>
                <a:cubicBezTo>
                  <a:pt x="17340" y="1008"/>
                  <a:pt x="17450" y="1008"/>
                  <a:pt x="17563" y="1028"/>
                </a:cubicBezTo>
                <a:lnTo>
                  <a:pt x="17721" y="1028"/>
                </a:lnTo>
                <a:cubicBezTo>
                  <a:pt x="17735" y="994"/>
                  <a:pt x="17778" y="918"/>
                  <a:pt x="17846" y="805"/>
                </a:cubicBezTo>
                <a:cubicBezTo>
                  <a:pt x="17912" y="692"/>
                  <a:pt x="17982" y="579"/>
                  <a:pt x="18053" y="460"/>
                </a:cubicBezTo>
                <a:cubicBezTo>
                  <a:pt x="18124" y="342"/>
                  <a:pt x="18189" y="237"/>
                  <a:pt x="18251" y="144"/>
                </a:cubicBezTo>
                <a:cubicBezTo>
                  <a:pt x="18310" y="51"/>
                  <a:pt x="18354" y="0"/>
                  <a:pt x="18385" y="0"/>
                </a:cubicBezTo>
                <a:cubicBezTo>
                  <a:pt x="18415" y="0"/>
                  <a:pt x="18528" y="54"/>
                  <a:pt x="18724" y="158"/>
                </a:cubicBezTo>
                <a:cubicBezTo>
                  <a:pt x="18919" y="260"/>
                  <a:pt x="19129" y="378"/>
                  <a:pt x="19350" y="508"/>
                </a:cubicBezTo>
                <a:cubicBezTo>
                  <a:pt x="19571" y="641"/>
                  <a:pt x="19771" y="765"/>
                  <a:pt x="19945" y="892"/>
                </a:cubicBezTo>
                <a:cubicBezTo>
                  <a:pt x="20122" y="1019"/>
                  <a:pt x="20211" y="1110"/>
                  <a:pt x="20211" y="1163"/>
                </a:cubicBezTo>
                <a:cubicBezTo>
                  <a:pt x="20211" y="1200"/>
                  <a:pt x="20197" y="1268"/>
                  <a:pt x="20164" y="1372"/>
                </a:cubicBezTo>
                <a:cubicBezTo>
                  <a:pt x="20136" y="1477"/>
                  <a:pt x="20105" y="1593"/>
                  <a:pt x="20075" y="1725"/>
                </a:cubicBezTo>
                <a:cubicBezTo>
                  <a:pt x="20047" y="1855"/>
                  <a:pt x="20014" y="1979"/>
                  <a:pt x="19981" y="2095"/>
                </a:cubicBezTo>
                <a:cubicBezTo>
                  <a:pt x="19945" y="2214"/>
                  <a:pt x="19922" y="2290"/>
                  <a:pt x="19908" y="2327"/>
                </a:cubicBezTo>
                <a:cubicBezTo>
                  <a:pt x="20058" y="2552"/>
                  <a:pt x="20204" y="2824"/>
                  <a:pt x="20345" y="3137"/>
                </a:cubicBezTo>
                <a:cubicBezTo>
                  <a:pt x="20729" y="3174"/>
                  <a:pt x="21007" y="3205"/>
                  <a:pt x="21181" y="3233"/>
                </a:cubicBezTo>
                <a:cubicBezTo>
                  <a:pt x="21353" y="3258"/>
                  <a:pt x="21461" y="3343"/>
                  <a:pt x="21506" y="3478"/>
                </a:cubicBezTo>
                <a:cubicBezTo>
                  <a:pt x="21551" y="3623"/>
                  <a:pt x="21572" y="3854"/>
                  <a:pt x="21562" y="4184"/>
                </a:cubicBezTo>
                <a:cubicBezTo>
                  <a:pt x="21555" y="4515"/>
                  <a:pt x="21567" y="4995"/>
                  <a:pt x="21598" y="5624"/>
                </a:cubicBezTo>
                <a:cubicBezTo>
                  <a:pt x="21598" y="5678"/>
                  <a:pt x="21551" y="5735"/>
                  <a:pt x="21456" y="5794"/>
                </a:cubicBezTo>
                <a:cubicBezTo>
                  <a:pt x="21362" y="5850"/>
                  <a:pt x="21254" y="5901"/>
                  <a:pt x="21136" y="5935"/>
                </a:cubicBezTo>
                <a:cubicBezTo>
                  <a:pt x="21014" y="5972"/>
                  <a:pt x="20894" y="6000"/>
                  <a:pt x="20769" y="6017"/>
                </a:cubicBezTo>
                <a:cubicBezTo>
                  <a:pt x="20647" y="6034"/>
                  <a:pt x="20560" y="6054"/>
                  <a:pt x="20515" y="6070"/>
                </a:cubicBezTo>
                <a:moveTo>
                  <a:pt x="15739" y="16167"/>
                </a:moveTo>
                <a:cubicBezTo>
                  <a:pt x="15739" y="16611"/>
                  <a:pt x="15869" y="16992"/>
                  <a:pt x="16130" y="17317"/>
                </a:cubicBezTo>
                <a:cubicBezTo>
                  <a:pt x="16389" y="17641"/>
                  <a:pt x="16704" y="17802"/>
                  <a:pt x="17081" y="17802"/>
                </a:cubicBezTo>
                <a:cubicBezTo>
                  <a:pt x="17448" y="17802"/>
                  <a:pt x="17766" y="17647"/>
                  <a:pt x="18034" y="17339"/>
                </a:cubicBezTo>
                <a:cubicBezTo>
                  <a:pt x="18300" y="17023"/>
                  <a:pt x="18434" y="16639"/>
                  <a:pt x="18434" y="16167"/>
                </a:cubicBezTo>
                <a:cubicBezTo>
                  <a:pt x="18434" y="15724"/>
                  <a:pt x="18302" y="15351"/>
                  <a:pt x="18044" y="15038"/>
                </a:cubicBezTo>
                <a:cubicBezTo>
                  <a:pt x="17785" y="14727"/>
                  <a:pt x="17465" y="14572"/>
                  <a:pt x="17081" y="14572"/>
                </a:cubicBezTo>
                <a:cubicBezTo>
                  <a:pt x="16714" y="14572"/>
                  <a:pt x="16396" y="14727"/>
                  <a:pt x="16135" y="15038"/>
                </a:cubicBezTo>
                <a:cubicBezTo>
                  <a:pt x="15869" y="15351"/>
                  <a:pt x="15739" y="15724"/>
                  <a:pt x="15739" y="16167"/>
                </a:cubicBezTo>
                <a:moveTo>
                  <a:pt x="16292" y="4825"/>
                </a:moveTo>
                <a:cubicBezTo>
                  <a:pt x="16292" y="5249"/>
                  <a:pt x="16410" y="5602"/>
                  <a:pt x="16648" y="5887"/>
                </a:cubicBezTo>
                <a:cubicBezTo>
                  <a:pt x="16883" y="6172"/>
                  <a:pt x="17173" y="6313"/>
                  <a:pt x="17509" y="6313"/>
                </a:cubicBezTo>
                <a:cubicBezTo>
                  <a:pt x="17862" y="6313"/>
                  <a:pt x="18159" y="6172"/>
                  <a:pt x="18399" y="5887"/>
                </a:cubicBezTo>
                <a:cubicBezTo>
                  <a:pt x="18639" y="5602"/>
                  <a:pt x="18759" y="5257"/>
                  <a:pt x="18759" y="4853"/>
                </a:cubicBezTo>
                <a:cubicBezTo>
                  <a:pt x="18759" y="4430"/>
                  <a:pt x="18641" y="4074"/>
                  <a:pt x="18404" y="3786"/>
                </a:cubicBezTo>
                <a:cubicBezTo>
                  <a:pt x="18168" y="3495"/>
                  <a:pt x="17876" y="3354"/>
                  <a:pt x="17530" y="3354"/>
                </a:cubicBezTo>
                <a:cubicBezTo>
                  <a:pt x="17177" y="3354"/>
                  <a:pt x="16883" y="3495"/>
                  <a:pt x="16648" y="3786"/>
                </a:cubicBezTo>
                <a:cubicBezTo>
                  <a:pt x="16408" y="4074"/>
                  <a:pt x="16292" y="4421"/>
                  <a:pt x="16292" y="4825"/>
                </a:cubicBezTo>
              </a:path>
            </a:pathLst>
          </a:custGeom>
          <a:solidFill>
            <a:schemeClr val="bg1"/>
          </a:solidFill>
          <a:ln>
            <a:noFill/>
          </a:ln>
        </p:spPr>
        <p:txBody>
          <a:bodyPr lIns="19050" tIns="19050" rIns="19050" bIns="19050" anchor="ctr"/>
          <a:lstStyle/>
          <a:p>
            <a:endParaRPr lang="zh-CN" altLang="en-US">
              <a:cs typeface="+mn-ea"/>
              <a:sym typeface="+mn-lt"/>
            </a:endParaRPr>
          </a:p>
        </p:txBody>
      </p:sp>
      <p:graphicFrame>
        <p:nvGraphicFramePr>
          <p:cNvPr id="25" name="表格 24"/>
          <p:cNvGraphicFramePr>
            <a:graphicFrameLocks noGrp="1"/>
          </p:cNvGraphicFramePr>
          <p:nvPr/>
        </p:nvGraphicFramePr>
        <p:xfrm>
          <a:off x="2852102" y="1673674"/>
          <a:ext cx="8474267" cy="3375712"/>
        </p:xfrm>
        <a:graphic>
          <a:graphicData uri="http://schemas.openxmlformats.org/drawingml/2006/table">
            <a:tbl>
              <a:tblPr firstRow="1" firstCol="1" bandRow="1">
                <a:tableStyleId>{5C22544A-7EE6-4342-B048-85BDC9FD1C3A}</a:tableStyleId>
              </a:tblPr>
              <a:tblGrid>
                <a:gridCol w="2824075"/>
                <a:gridCol w="2825096"/>
                <a:gridCol w="2825096"/>
              </a:tblGrid>
              <a:tr h="843928">
                <a:tc>
                  <a:txBody>
                    <a:bodyPr/>
                    <a:lstStyle/>
                    <a:p>
                      <a:pPr algn="just">
                        <a:spcAft>
                          <a:spcPts val="0"/>
                        </a:spcAft>
                      </a:pPr>
                      <a:r>
                        <a:rPr lang="zh-CN" sz="1800" kern="100">
                          <a:effectLst/>
                        </a:rPr>
                        <a:t>人员姓名</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学习内容</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备注</a:t>
                      </a:r>
                      <a:endParaRPr lang="zh-CN" sz="1800" kern="100">
                        <a:effectLst/>
                        <a:latin typeface="Times New Roman" panose="02020603050405020304" pitchFamily="18" charset="0"/>
                        <a:ea typeface="宋体" panose="02010600030101010101" pitchFamily="2" charset="-122"/>
                      </a:endParaRPr>
                    </a:p>
                  </a:txBody>
                  <a:tcPr marL="68580" marR="68580" marT="0" marB="0"/>
                </a:tc>
              </a:tr>
              <a:tr h="843928">
                <a:tc>
                  <a:txBody>
                    <a:bodyPr/>
                    <a:lstStyle/>
                    <a:p>
                      <a:pPr algn="just">
                        <a:spcAft>
                          <a:spcPts val="0"/>
                        </a:spcAft>
                      </a:pPr>
                      <a:r>
                        <a:rPr lang="zh-CN" sz="1800" kern="100">
                          <a:effectLst/>
                        </a:rPr>
                        <a:t>高政杰</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WXML+WXSS</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主要学习前端开发</a:t>
                      </a:r>
                      <a:endParaRPr lang="zh-CN" sz="1800" kern="100">
                        <a:effectLst/>
                        <a:latin typeface="Times New Roman" panose="02020603050405020304" pitchFamily="18" charset="0"/>
                        <a:ea typeface="宋体" panose="02010600030101010101" pitchFamily="2" charset="-122"/>
                      </a:endParaRPr>
                    </a:p>
                  </a:txBody>
                  <a:tcPr marL="68580" marR="68580" marT="0" marB="0"/>
                </a:tc>
              </a:tr>
              <a:tr h="843928">
                <a:tc>
                  <a:txBody>
                    <a:bodyPr/>
                    <a:lstStyle/>
                    <a:p>
                      <a:pPr algn="just">
                        <a:spcAft>
                          <a:spcPts val="0"/>
                        </a:spcAft>
                      </a:pPr>
                      <a:r>
                        <a:rPr lang="zh-CN" sz="1800" kern="100">
                          <a:effectLst/>
                        </a:rPr>
                        <a:t>严悦</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Javascript</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主要学习后端开发</a:t>
                      </a:r>
                      <a:endParaRPr lang="zh-CN" sz="1800" kern="100">
                        <a:effectLst/>
                        <a:latin typeface="Times New Roman" panose="02020603050405020304" pitchFamily="18" charset="0"/>
                        <a:ea typeface="宋体" panose="02010600030101010101" pitchFamily="2" charset="-122"/>
                      </a:endParaRPr>
                    </a:p>
                  </a:txBody>
                  <a:tcPr marL="68580" marR="68580" marT="0" marB="0"/>
                </a:tc>
              </a:tr>
              <a:tr h="843928">
                <a:tc>
                  <a:txBody>
                    <a:bodyPr/>
                    <a:lstStyle/>
                    <a:p>
                      <a:pPr algn="just">
                        <a:spcAft>
                          <a:spcPts val="0"/>
                        </a:spcAft>
                      </a:pPr>
                      <a:r>
                        <a:rPr lang="zh-CN" sz="1800" kern="100">
                          <a:effectLst/>
                        </a:rPr>
                        <a:t>范睿轩</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JSON</a:t>
                      </a:r>
                      <a:r>
                        <a:rPr lang="zh-CN" sz="1800" kern="100">
                          <a:effectLst/>
                        </a:rPr>
                        <a:t>学习</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dirty="0">
                          <a:effectLst/>
                        </a:rPr>
                        <a:t>主要学习后端开发</a:t>
                      </a:r>
                      <a:endParaRPr lang="zh-CN" sz="18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4F9F5"/>
        </a:solidFill>
        <a:effectLst/>
      </p:bgPr>
    </p:bg>
    <p:spTree>
      <p:nvGrpSpPr>
        <p:cNvPr id="1" name=""/>
        <p:cNvGrpSpPr/>
        <p:nvPr/>
      </p:nvGrpSpPr>
      <p:grpSpPr>
        <a:xfrm>
          <a:off x="0" y="0"/>
          <a:ext cx="0" cy="0"/>
          <a:chOff x="0" y="0"/>
          <a:chExt cx="0" cy="0"/>
        </a:xfrm>
      </p:grpSpPr>
      <p:grpSp>
        <p:nvGrpSpPr>
          <p:cNvPr id="5" name="组合 4"/>
          <p:cNvGrpSpPr/>
          <p:nvPr/>
        </p:nvGrpSpPr>
        <p:grpSpPr>
          <a:xfrm>
            <a:off x="3878642" y="2203863"/>
            <a:ext cx="7312029" cy="2081826"/>
            <a:chOff x="2335825" y="1923447"/>
            <a:chExt cx="7312029" cy="2081826"/>
          </a:xfrm>
        </p:grpSpPr>
        <p:sp>
          <p:nvSpPr>
            <p:cNvPr id="6" name="椭圆 5"/>
            <p:cNvSpPr/>
            <p:nvPr/>
          </p:nvSpPr>
          <p:spPr>
            <a:xfrm>
              <a:off x="2335825" y="2499601"/>
              <a:ext cx="3107093" cy="1505672"/>
            </a:xfrm>
            <a:prstGeom prst="ellipse">
              <a:avLst/>
            </a:prstGeom>
            <a:solidFill>
              <a:srgbClr val="F4F9F5"/>
            </a:solidFill>
            <a:ln w="57150">
              <a:solidFill>
                <a:srgbClr val="4BB0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3374176" y="1923447"/>
              <a:ext cx="6273678" cy="1753235"/>
            </a:xfrm>
            <a:prstGeom prst="rect">
              <a:avLst/>
            </a:prstGeom>
            <a:solidFill>
              <a:srgbClr val="F4F9F5"/>
            </a:solidFill>
          </p:spPr>
          <p:txBody>
            <a:bodyPr wrap="square" rtlCol="0">
              <a:spAutoFit/>
            </a:bodyPr>
            <a:lstStyle/>
            <a:p>
              <a:endParaRPr lang="en-US" altLang="zh-CN" sz="5400" dirty="0">
                <a:solidFill>
                  <a:srgbClr val="508468"/>
                </a:solidFill>
                <a:latin typeface="方正清刻本悦宋简体" panose="02000000000000000000" pitchFamily="2" charset="-122"/>
                <a:ea typeface="方正清刻本悦宋简体" panose="02000000000000000000" pitchFamily="2" charset="-122"/>
              </a:endParaRPr>
            </a:p>
            <a:p>
              <a:r>
                <a:rPr lang="en-US" altLang="zh-CN" sz="5400" dirty="0">
                  <a:solidFill>
                    <a:srgbClr val="508468"/>
                  </a:solidFill>
                  <a:latin typeface="方正清刻本悦宋简体" panose="02000000000000000000" pitchFamily="2" charset="-122"/>
                  <a:ea typeface="方正清刻本悦宋简体" panose="02000000000000000000" pitchFamily="2" charset="-122"/>
                </a:rPr>
                <a:t>06 </a:t>
              </a:r>
              <a:r>
                <a:rPr lang="zh-CN" altLang="en-US" sz="5400" dirty="0">
                  <a:solidFill>
                    <a:srgbClr val="508468"/>
                  </a:solidFill>
                  <a:latin typeface="方正清刻本悦宋简体" panose="02000000000000000000" pitchFamily="2" charset="-122"/>
                  <a:ea typeface="方正清刻本悦宋简体" panose="02000000000000000000" pitchFamily="2" charset="-122"/>
                </a:rPr>
                <a:t>会议纪要</a:t>
              </a:r>
              <a:endParaRPr lang="zh-CN" altLang="en-US" sz="5400" dirty="0">
                <a:solidFill>
                  <a:srgbClr val="508468"/>
                </a:solidFill>
                <a:latin typeface="方正清刻本悦宋简体" panose="02000000000000000000" pitchFamily="2" charset="-122"/>
                <a:ea typeface="方正清刻本悦宋简体" panose="02000000000000000000" pitchFamily="2" charset="-122"/>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4F9F5"/>
        </a:solidFill>
        <a:effectLst/>
      </p:bgPr>
    </p:bg>
    <p:spTree>
      <p:nvGrpSpPr>
        <p:cNvPr id="1" name=""/>
        <p:cNvGrpSpPr/>
        <p:nvPr/>
      </p:nvGrpSpPr>
      <p:grpSpPr>
        <a:xfrm>
          <a:off x="0" y="0"/>
          <a:ext cx="0" cy="0"/>
          <a:chOff x="0" y="0"/>
          <a:chExt cx="0" cy="0"/>
        </a:xfrm>
      </p:grpSpPr>
      <p:grpSp>
        <p:nvGrpSpPr>
          <p:cNvPr id="2" name="组合 1"/>
          <p:cNvGrpSpPr/>
          <p:nvPr/>
        </p:nvGrpSpPr>
        <p:grpSpPr>
          <a:xfrm>
            <a:off x="193180" y="117084"/>
            <a:ext cx="1549590" cy="505918"/>
            <a:chOff x="193180" y="117084"/>
            <a:chExt cx="1549590" cy="505918"/>
          </a:xfrm>
        </p:grpSpPr>
        <p:sp>
          <p:nvSpPr>
            <p:cNvPr id="3" name="Freeform 25"/>
            <p:cNvSpPr>
              <a:spLocks noEditPoints="1"/>
            </p:cNvSpPr>
            <p:nvPr/>
          </p:nvSpPr>
          <p:spPr bwMode="auto">
            <a:xfrm rot="17375397">
              <a:off x="129445" y="180818"/>
              <a:ext cx="505918" cy="378449"/>
            </a:xfrm>
            <a:custGeom>
              <a:avLst/>
              <a:gdLst>
                <a:gd name="T0" fmla="*/ 147 w 179"/>
                <a:gd name="T1" fmla="*/ 79 h 106"/>
                <a:gd name="T2" fmla="*/ 177 w 179"/>
                <a:gd name="T3" fmla="*/ 71 h 106"/>
                <a:gd name="T4" fmla="*/ 152 w 179"/>
                <a:gd name="T5" fmla="*/ 54 h 106"/>
                <a:gd name="T6" fmla="*/ 83 w 179"/>
                <a:gd name="T7" fmla="*/ 13 h 106"/>
                <a:gd name="T8" fmla="*/ 5 w 179"/>
                <a:gd name="T9" fmla="*/ 66 h 106"/>
                <a:gd name="T10" fmla="*/ 91 w 179"/>
                <a:gd name="T11" fmla="*/ 96 h 106"/>
                <a:gd name="T12" fmla="*/ 109 w 179"/>
                <a:gd name="T13" fmla="*/ 63 h 106"/>
                <a:gd name="T14" fmla="*/ 67 w 179"/>
                <a:gd name="T15" fmla="*/ 70 h 106"/>
                <a:gd name="T16" fmla="*/ 67 w 179"/>
                <a:gd name="T17" fmla="*/ 58 h 106"/>
                <a:gd name="T18" fmla="*/ 70 w 179"/>
                <a:gd name="T19" fmla="*/ 44 h 106"/>
                <a:gd name="T20" fmla="*/ 76 w 179"/>
                <a:gd name="T21" fmla="*/ 42 h 106"/>
                <a:gd name="T22" fmla="*/ 105 w 179"/>
                <a:gd name="T23" fmla="*/ 53 h 106"/>
                <a:gd name="T24" fmla="*/ 148 w 179"/>
                <a:gd name="T25" fmla="*/ 71 h 106"/>
                <a:gd name="T26" fmla="*/ 60 w 179"/>
                <a:gd name="T27" fmla="*/ 49 h 106"/>
                <a:gd name="T28" fmla="*/ 56 w 179"/>
                <a:gd name="T29" fmla="*/ 46 h 106"/>
                <a:gd name="T30" fmla="*/ 61 w 179"/>
                <a:gd name="T31" fmla="*/ 49 h 106"/>
                <a:gd name="T32" fmla="*/ 153 w 179"/>
                <a:gd name="T33" fmla="*/ 58 h 106"/>
                <a:gd name="T34" fmla="*/ 159 w 179"/>
                <a:gd name="T35" fmla="*/ 59 h 106"/>
                <a:gd name="T36" fmla="*/ 150 w 179"/>
                <a:gd name="T37" fmla="*/ 78 h 106"/>
                <a:gd name="T38" fmla="*/ 167 w 179"/>
                <a:gd name="T39" fmla="*/ 61 h 106"/>
                <a:gd name="T40" fmla="*/ 164 w 179"/>
                <a:gd name="T41" fmla="*/ 77 h 106"/>
                <a:gd name="T42" fmla="*/ 158 w 179"/>
                <a:gd name="T43" fmla="*/ 78 h 106"/>
                <a:gd name="T44" fmla="*/ 162 w 179"/>
                <a:gd name="T45" fmla="*/ 59 h 106"/>
                <a:gd name="T46" fmla="*/ 174 w 179"/>
                <a:gd name="T47" fmla="*/ 70 h 106"/>
                <a:gd name="T48" fmla="*/ 169 w 179"/>
                <a:gd name="T49" fmla="*/ 62 h 106"/>
                <a:gd name="T50" fmla="*/ 174 w 179"/>
                <a:gd name="T51" fmla="*/ 70 h 106"/>
                <a:gd name="T52" fmla="*/ 16 w 179"/>
                <a:gd name="T53" fmla="*/ 22 h 106"/>
                <a:gd name="T54" fmla="*/ 114 w 179"/>
                <a:gd name="T55" fmla="*/ 42 h 106"/>
                <a:gd name="T56" fmla="*/ 150 w 179"/>
                <a:gd name="T57" fmla="*/ 57 h 106"/>
                <a:gd name="T58" fmla="*/ 150 w 179"/>
                <a:gd name="T59" fmla="*/ 59 h 106"/>
                <a:gd name="T60" fmla="*/ 88 w 179"/>
                <a:gd name="T61" fmla="*/ 45 h 106"/>
                <a:gd name="T62" fmla="*/ 76 w 179"/>
                <a:gd name="T63" fmla="*/ 32 h 106"/>
                <a:gd name="T64" fmla="*/ 74 w 179"/>
                <a:gd name="T65" fmla="*/ 40 h 106"/>
                <a:gd name="T66" fmla="*/ 66 w 179"/>
                <a:gd name="T67" fmla="*/ 32 h 106"/>
                <a:gd name="T68" fmla="*/ 68 w 179"/>
                <a:gd name="T69" fmla="*/ 43 h 106"/>
                <a:gd name="T70" fmla="*/ 55 w 179"/>
                <a:gd name="T71" fmla="*/ 43 h 106"/>
                <a:gd name="T72" fmla="*/ 54 w 179"/>
                <a:gd name="T73" fmla="*/ 51 h 106"/>
                <a:gd name="T74" fmla="*/ 64 w 179"/>
                <a:gd name="T75" fmla="*/ 53 h 106"/>
                <a:gd name="T76" fmla="*/ 56 w 179"/>
                <a:gd name="T77" fmla="*/ 61 h 106"/>
                <a:gd name="T78" fmla="*/ 50 w 179"/>
                <a:gd name="T79" fmla="*/ 69 h 106"/>
                <a:gd name="T80" fmla="*/ 61 w 179"/>
                <a:gd name="T81" fmla="*/ 65 h 106"/>
                <a:gd name="T82" fmla="*/ 64 w 179"/>
                <a:gd name="T83" fmla="*/ 71 h 106"/>
                <a:gd name="T84" fmla="*/ 59 w 179"/>
                <a:gd name="T85" fmla="*/ 84 h 106"/>
                <a:gd name="T86" fmla="*/ 67 w 179"/>
                <a:gd name="T87" fmla="*/ 73 h 106"/>
                <a:gd name="T88" fmla="*/ 105 w 179"/>
                <a:gd name="T89" fmla="*/ 66 h 106"/>
                <a:gd name="T90" fmla="*/ 148 w 179"/>
                <a:gd name="T91" fmla="*/ 74 h 106"/>
                <a:gd name="T92" fmla="*/ 113 w 179"/>
                <a:gd name="T93" fmla="*/ 81 h 106"/>
                <a:gd name="T94" fmla="*/ 17 w 179"/>
                <a:gd name="T95" fmla="*/ 82 h 106"/>
                <a:gd name="T96" fmla="*/ 75 w 179"/>
                <a:gd name="T97" fmla="*/ 36 h 106"/>
                <a:gd name="T98" fmla="*/ 68 w 179"/>
                <a:gd name="T99" fmla="*/ 40 h 106"/>
                <a:gd name="T100" fmla="*/ 65 w 179"/>
                <a:gd name="T101" fmla="*/ 35 h 106"/>
                <a:gd name="T102" fmla="*/ 58 w 179"/>
                <a:gd name="T103" fmla="*/ 64 h 106"/>
                <a:gd name="T104" fmla="*/ 54 w 179"/>
                <a:gd name="T105" fmla="*/ 66 h 106"/>
                <a:gd name="T106" fmla="*/ 55 w 179"/>
                <a:gd name="T107" fmla="*/ 64 h 106"/>
                <a:gd name="T108" fmla="*/ 64 w 179"/>
                <a:gd name="T109" fmla="*/ 74 h 106"/>
                <a:gd name="T110" fmla="*/ 61 w 179"/>
                <a:gd name="T111" fmla="*/ 79 h 106"/>
                <a:gd name="T112" fmla="*/ 57 w 179"/>
                <a:gd name="T113" fmla="*/ 8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9" h="106">
                  <a:moveTo>
                    <a:pt x="117" y="82"/>
                  </a:moveTo>
                  <a:cubicBezTo>
                    <a:pt x="126" y="77"/>
                    <a:pt x="137" y="78"/>
                    <a:pt x="147" y="79"/>
                  </a:cubicBezTo>
                  <a:cubicBezTo>
                    <a:pt x="147" y="80"/>
                    <a:pt x="148" y="80"/>
                    <a:pt x="148" y="80"/>
                  </a:cubicBezTo>
                  <a:cubicBezTo>
                    <a:pt x="158" y="82"/>
                    <a:pt x="174" y="84"/>
                    <a:pt x="177" y="71"/>
                  </a:cubicBezTo>
                  <a:cubicBezTo>
                    <a:pt x="179" y="59"/>
                    <a:pt x="162" y="56"/>
                    <a:pt x="152" y="55"/>
                  </a:cubicBezTo>
                  <a:cubicBezTo>
                    <a:pt x="152" y="55"/>
                    <a:pt x="152" y="54"/>
                    <a:pt x="152" y="54"/>
                  </a:cubicBezTo>
                  <a:cubicBezTo>
                    <a:pt x="137" y="50"/>
                    <a:pt x="123" y="46"/>
                    <a:pt x="111" y="36"/>
                  </a:cubicBezTo>
                  <a:cubicBezTo>
                    <a:pt x="102" y="28"/>
                    <a:pt x="94" y="18"/>
                    <a:pt x="83" y="13"/>
                  </a:cubicBezTo>
                  <a:cubicBezTo>
                    <a:pt x="64" y="3"/>
                    <a:pt x="37" y="0"/>
                    <a:pt x="19" y="14"/>
                  </a:cubicBezTo>
                  <a:cubicBezTo>
                    <a:pt x="4" y="25"/>
                    <a:pt x="0" y="48"/>
                    <a:pt x="5" y="66"/>
                  </a:cubicBezTo>
                  <a:cubicBezTo>
                    <a:pt x="10" y="85"/>
                    <a:pt x="27" y="97"/>
                    <a:pt x="46" y="102"/>
                  </a:cubicBezTo>
                  <a:cubicBezTo>
                    <a:pt x="61" y="106"/>
                    <a:pt x="77" y="103"/>
                    <a:pt x="91" y="96"/>
                  </a:cubicBezTo>
                  <a:cubicBezTo>
                    <a:pt x="99" y="92"/>
                    <a:pt x="108" y="86"/>
                    <a:pt x="117" y="82"/>
                  </a:cubicBezTo>
                  <a:close/>
                  <a:moveTo>
                    <a:pt x="109" y="63"/>
                  </a:moveTo>
                  <a:cubicBezTo>
                    <a:pt x="97" y="63"/>
                    <a:pt x="82" y="64"/>
                    <a:pt x="70" y="69"/>
                  </a:cubicBezTo>
                  <a:cubicBezTo>
                    <a:pt x="69" y="69"/>
                    <a:pt x="68" y="70"/>
                    <a:pt x="67" y="70"/>
                  </a:cubicBezTo>
                  <a:cubicBezTo>
                    <a:pt x="67" y="67"/>
                    <a:pt x="65" y="65"/>
                    <a:pt x="63" y="63"/>
                  </a:cubicBezTo>
                  <a:cubicBezTo>
                    <a:pt x="65" y="62"/>
                    <a:pt x="66" y="60"/>
                    <a:pt x="67" y="58"/>
                  </a:cubicBezTo>
                  <a:cubicBezTo>
                    <a:pt x="68" y="56"/>
                    <a:pt x="67" y="53"/>
                    <a:pt x="66" y="50"/>
                  </a:cubicBezTo>
                  <a:cubicBezTo>
                    <a:pt x="68" y="49"/>
                    <a:pt x="70" y="47"/>
                    <a:pt x="70" y="44"/>
                  </a:cubicBezTo>
                  <a:cubicBezTo>
                    <a:pt x="71" y="44"/>
                    <a:pt x="72" y="44"/>
                    <a:pt x="72" y="44"/>
                  </a:cubicBezTo>
                  <a:cubicBezTo>
                    <a:pt x="74" y="44"/>
                    <a:pt x="75" y="43"/>
                    <a:pt x="76" y="42"/>
                  </a:cubicBezTo>
                  <a:cubicBezTo>
                    <a:pt x="78" y="45"/>
                    <a:pt x="81" y="46"/>
                    <a:pt x="84" y="47"/>
                  </a:cubicBezTo>
                  <a:cubicBezTo>
                    <a:pt x="90" y="49"/>
                    <a:pt x="97" y="51"/>
                    <a:pt x="105" y="53"/>
                  </a:cubicBezTo>
                  <a:cubicBezTo>
                    <a:pt x="120" y="55"/>
                    <a:pt x="134" y="60"/>
                    <a:pt x="149" y="62"/>
                  </a:cubicBezTo>
                  <a:cubicBezTo>
                    <a:pt x="149" y="65"/>
                    <a:pt x="149" y="68"/>
                    <a:pt x="148" y="71"/>
                  </a:cubicBezTo>
                  <a:cubicBezTo>
                    <a:pt x="136" y="66"/>
                    <a:pt x="123" y="63"/>
                    <a:pt x="109" y="63"/>
                  </a:cubicBezTo>
                  <a:close/>
                  <a:moveTo>
                    <a:pt x="60" y="49"/>
                  </a:moveTo>
                  <a:cubicBezTo>
                    <a:pt x="58" y="49"/>
                    <a:pt x="56" y="49"/>
                    <a:pt x="55" y="48"/>
                  </a:cubicBezTo>
                  <a:cubicBezTo>
                    <a:pt x="52" y="47"/>
                    <a:pt x="55" y="46"/>
                    <a:pt x="56" y="46"/>
                  </a:cubicBezTo>
                  <a:cubicBezTo>
                    <a:pt x="57" y="47"/>
                    <a:pt x="58" y="48"/>
                    <a:pt x="59" y="48"/>
                  </a:cubicBezTo>
                  <a:cubicBezTo>
                    <a:pt x="60" y="49"/>
                    <a:pt x="60" y="49"/>
                    <a:pt x="61" y="49"/>
                  </a:cubicBezTo>
                  <a:cubicBezTo>
                    <a:pt x="60" y="49"/>
                    <a:pt x="60" y="49"/>
                    <a:pt x="60" y="49"/>
                  </a:cubicBezTo>
                  <a:close/>
                  <a:moveTo>
                    <a:pt x="153" y="58"/>
                  </a:moveTo>
                  <a:cubicBezTo>
                    <a:pt x="155" y="58"/>
                    <a:pt x="157" y="58"/>
                    <a:pt x="160" y="59"/>
                  </a:cubicBezTo>
                  <a:cubicBezTo>
                    <a:pt x="159" y="59"/>
                    <a:pt x="159" y="59"/>
                    <a:pt x="159" y="59"/>
                  </a:cubicBezTo>
                  <a:cubicBezTo>
                    <a:pt x="158" y="66"/>
                    <a:pt x="157" y="72"/>
                    <a:pt x="156" y="78"/>
                  </a:cubicBezTo>
                  <a:cubicBezTo>
                    <a:pt x="154" y="78"/>
                    <a:pt x="152" y="78"/>
                    <a:pt x="150" y="78"/>
                  </a:cubicBezTo>
                  <a:cubicBezTo>
                    <a:pt x="152" y="71"/>
                    <a:pt x="152" y="64"/>
                    <a:pt x="153" y="58"/>
                  </a:cubicBezTo>
                  <a:close/>
                  <a:moveTo>
                    <a:pt x="167" y="61"/>
                  </a:moveTo>
                  <a:cubicBezTo>
                    <a:pt x="167" y="61"/>
                    <a:pt x="167" y="61"/>
                    <a:pt x="167" y="61"/>
                  </a:cubicBezTo>
                  <a:cubicBezTo>
                    <a:pt x="164" y="66"/>
                    <a:pt x="166" y="72"/>
                    <a:pt x="164" y="77"/>
                  </a:cubicBezTo>
                  <a:cubicBezTo>
                    <a:pt x="163" y="78"/>
                    <a:pt x="164" y="78"/>
                    <a:pt x="164" y="78"/>
                  </a:cubicBezTo>
                  <a:cubicBezTo>
                    <a:pt x="162" y="78"/>
                    <a:pt x="160" y="78"/>
                    <a:pt x="158" y="78"/>
                  </a:cubicBezTo>
                  <a:cubicBezTo>
                    <a:pt x="160" y="72"/>
                    <a:pt x="161" y="66"/>
                    <a:pt x="162" y="60"/>
                  </a:cubicBezTo>
                  <a:cubicBezTo>
                    <a:pt x="162" y="60"/>
                    <a:pt x="162" y="59"/>
                    <a:pt x="162" y="59"/>
                  </a:cubicBezTo>
                  <a:cubicBezTo>
                    <a:pt x="164" y="60"/>
                    <a:pt x="165" y="60"/>
                    <a:pt x="167" y="61"/>
                  </a:cubicBezTo>
                  <a:close/>
                  <a:moveTo>
                    <a:pt x="174" y="70"/>
                  </a:moveTo>
                  <a:cubicBezTo>
                    <a:pt x="174" y="74"/>
                    <a:pt x="171" y="77"/>
                    <a:pt x="166" y="78"/>
                  </a:cubicBezTo>
                  <a:cubicBezTo>
                    <a:pt x="168" y="73"/>
                    <a:pt x="167" y="67"/>
                    <a:pt x="169" y="62"/>
                  </a:cubicBezTo>
                  <a:cubicBezTo>
                    <a:pt x="169" y="62"/>
                    <a:pt x="169" y="62"/>
                    <a:pt x="169" y="62"/>
                  </a:cubicBezTo>
                  <a:cubicBezTo>
                    <a:pt x="172" y="64"/>
                    <a:pt x="174" y="66"/>
                    <a:pt x="174" y="70"/>
                  </a:cubicBezTo>
                  <a:close/>
                  <a:moveTo>
                    <a:pt x="17" y="82"/>
                  </a:moveTo>
                  <a:cubicBezTo>
                    <a:pt x="2" y="66"/>
                    <a:pt x="2" y="39"/>
                    <a:pt x="16" y="22"/>
                  </a:cubicBezTo>
                  <a:cubicBezTo>
                    <a:pt x="31" y="1"/>
                    <a:pt x="64" y="6"/>
                    <a:pt x="84" y="17"/>
                  </a:cubicBezTo>
                  <a:cubicBezTo>
                    <a:pt x="96" y="23"/>
                    <a:pt x="104" y="34"/>
                    <a:pt x="114" y="42"/>
                  </a:cubicBezTo>
                  <a:cubicBezTo>
                    <a:pt x="124" y="50"/>
                    <a:pt x="137" y="53"/>
                    <a:pt x="149" y="56"/>
                  </a:cubicBezTo>
                  <a:cubicBezTo>
                    <a:pt x="149" y="57"/>
                    <a:pt x="149" y="57"/>
                    <a:pt x="150" y="57"/>
                  </a:cubicBezTo>
                  <a:cubicBezTo>
                    <a:pt x="150" y="57"/>
                    <a:pt x="150" y="57"/>
                    <a:pt x="150" y="57"/>
                  </a:cubicBezTo>
                  <a:cubicBezTo>
                    <a:pt x="150" y="58"/>
                    <a:pt x="150" y="59"/>
                    <a:pt x="150" y="59"/>
                  </a:cubicBezTo>
                  <a:cubicBezTo>
                    <a:pt x="136" y="57"/>
                    <a:pt x="122" y="53"/>
                    <a:pt x="109" y="50"/>
                  </a:cubicBezTo>
                  <a:cubicBezTo>
                    <a:pt x="102" y="49"/>
                    <a:pt x="95" y="47"/>
                    <a:pt x="88" y="45"/>
                  </a:cubicBezTo>
                  <a:cubicBezTo>
                    <a:pt x="84" y="44"/>
                    <a:pt x="80" y="43"/>
                    <a:pt x="77" y="40"/>
                  </a:cubicBezTo>
                  <a:cubicBezTo>
                    <a:pt x="79" y="37"/>
                    <a:pt x="78" y="33"/>
                    <a:pt x="76" y="32"/>
                  </a:cubicBezTo>
                  <a:cubicBezTo>
                    <a:pt x="74" y="31"/>
                    <a:pt x="72" y="31"/>
                    <a:pt x="71" y="33"/>
                  </a:cubicBezTo>
                  <a:cubicBezTo>
                    <a:pt x="71" y="36"/>
                    <a:pt x="72" y="38"/>
                    <a:pt x="74" y="40"/>
                  </a:cubicBezTo>
                  <a:cubicBezTo>
                    <a:pt x="73" y="41"/>
                    <a:pt x="72" y="41"/>
                    <a:pt x="71" y="41"/>
                  </a:cubicBezTo>
                  <a:cubicBezTo>
                    <a:pt x="71" y="37"/>
                    <a:pt x="68" y="34"/>
                    <a:pt x="66" y="32"/>
                  </a:cubicBezTo>
                  <a:cubicBezTo>
                    <a:pt x="64" y="31"/>
                    <a:pt x="60" y="29"/>
                    <a:pt x="59" y="31"/>
                  </a:cubicBezTo>
                  <a:cubicBezTo>
                    <a:pt x="57" y="36"/>
                    <a:pt x="63" y="41"/>
                    <a:pt x="68" y="43"/>
                  </a:cubicBezTo>
                  <a:cubicBezTo>
                    <a:pt x="67" y="45"/>
                    <a:pt x="66" y="47"/>
                    <a:pt x="64" y="48"/>
                  </a:cubicBezTo>
                  <a:cubicBezTo>
                    <a:pt x="62" y="46"/>
                    <a:pt x="58" y="44"/>
                    <a:pt x="55" y="43"/>
                  </a:cubicBezTo>
                  <a:cubicBezTo>
                    <a:pt x="54" y="43"/>
                    <a:pt x="50" y="43"/>
                    <a:pt x="50" y="46"/>
                  </a:cubicBezTo>
                  <a:cubicBezTo>
                    <a:pt x="50" y="48"/>
                    <a:pt x="52" y="50"/>
                    <a:pt x="54" y="51"/>
                  </a:cubicBezTo>
                  <a:cubicBezTo>
                    <a:pt x="57" y="52"/>
                    <a:pt x="60" y="53"/>
                    <a:pt x="63" y="52"/>
                  </a:cubicBezTo>
                  <a:cubicBezTo>
                    <a:pt x="63" y="52"/>
                    <a:pt x="64" y="52"/>
                    <a:pt x="64" y="53"/>
                  </a:cubicBezTo>
                  <a:cubicBezTo>
                    <a:pt x="66" y="55"/>
                    <a:pt x="64" y="59"/>
                    <a:pt x="60" y="62"/>
                  </a:cubicBezTo>
                  <a:cubicBezTo>
                    <a:pt x="59" y="61"/>
                    <a:pt x="58" y="61"/>
                    <a:pt x="56" y="61"/>
                  </a:cubicBezTo>
                  <a:cubicBezTo>
                    <a:pt x="54" y="61"/>
                    <a:pt x="51" y="61"/>
                    <a:pt x="49" y="63"/>
                  </a:cubicBezTo>
                  <a:cubicBezTo>
                    <a:pt x="47" y="65"/>
                    <a:pt x="49" y="68"/>
                    <a:pt x="50" y="69"/>
                  </a:cubicBezTo>
                  <a:cubicBezTo>
                    <a:pt x="53" y="70"/>
                    <a:pt x="56" y="68"/>
                    <a:pt x="58" y="67"/>
                  </a:cubicBezTo>
                  <a:cubicBezTo>
                    <a:pt x="59" y="66"/>
                    <a:pt x="60" y="66"/>
                    <a:pt x="61" y="65"/>
                  </a:cubicBezTo>
                  <a:cubicBezTo>
                    <a:pt x="61" y="65"/>
                    <a:pt x="61" y="65"/>
                    <a:pt x="61" y="65"/>
                  </a:cubicBezTo>
                  <a:cubicBezTo>
                    <a:pt x="63" y="67"/>
                    <a:pt x="64" y="69"/>
                    <a:pt x="64" y="71"/>
                  </a:cubicBezTo>
                  <a:cubicBezTo>
                    <a:pt x="59" y="73"/>
                    <a:pt x="53" y="76"/>
                    <a:pt x="54" y="81"/>
                  </a:cubicBezTo>
                  <a:cubicBezTo>
                    <a:pt x="54" y="83"/>
                    <a:pt x="57" y="85"/>
                    <a:pt x="59" y="84"/>
                  </a:cubicBezTo>
                  <a:cubicBezTo>
                    <a:pt x="63" y="83"/>
                    <a:pt x="65" y="79"/>
                    <a:pt x="66" y="76"/>
                  </a:cubicBezTo>
                  <a:cubicBezTo>
                    <a:pt x="67" y="75"/>
                    <a:pt x="67" y="74"/>
                    <a:pt x="67" y="73"/>
                  </a:cubicBezTo>
                  <a:cubicBezTo>
                    <a:pt x="68" y="73"/>
                    <a:pt x="68" y="73"/>
                    <a:pt x="69" y="72"/>
                  </a:cubicBezTo>
                  <a:cubicBezTo>
                    <a:pt x="80" y="68"/>
                    <a:pt x="93" y="67"/>
                    <a:pt x="105" y="66"/>
                  </a:cubicBezTo>
                  <a:cubicBezTo>
                    <a:pt x="119" y="66"/>
                    <a:pt x="134" y="68"/>
                    <a:pt x="147" y="73"/>
                  </a:cubicBezTo>
                  <a:cubicBezTo>
                    <a:pt x="148" y="74"/>
                    <a:pt x="148" y="74"/>
                    <a:pt x="148" y="74"/>
                  </a:cubicBezTo>
                  <a:cubicBezTo>
                    <a:pt x="148" y="75"/>
                    <a:pt x="148" y="75"/>
                    <a:pt x="148" y="76"/>
                  </a:cubicBezTo>
                  <a:cubicBezTo>
                    <a:pt x="135" y="75"/>
                    <a:pt x="124" y="75"/>
                    <a:pt x="113" y="81"/>
                  </a:cubicBezTo>
                  <a:cubicBezTo>
                    <a:pt x="101" y="86"/>
                    <a:pt x="90" y="95"/>
                    <a:pt x="77" y="99"/>
                  </a:cubicBezTo>
                  <a:cubicBezTo>
                    <a:pt x="56" y="105"/>
                    <a:pt x="32" y="98"/>
                    <a:pt x="17" y="82"/>
                  </a:cubicBezTo>
                  <a:close/>
                  <a:moveTo>
                    <a:pt x="75" y="36"/>
                  </a:moveTo>
                  <a:cubicBezTo>
                    <a:pt x="75" y="36"/>
                    <a:pt x="75" y="36"/>
                    <a:pt x="75" y="36"/>
                  </a:cubicBezTo>
                  <a:cubicBezTo>
                    <a:pt x="74" y="34"/>
                    <a:pt x="75" y="34"/>
                    <a:pt x="75" y="36"/>
                  </a:cubicBezTo>
                  <a:close/>
                  <a:moveTo>
                    <a:pt x="68" y="40"/>
                  </a:moveTo>
                  <a:cubicBezTo>
                    <a:pt x="66" y="39"/>
                    <a:pt x="64" y="37"/>
                    <a:pt x="62" y="35"/>
                  </a:cubicBezTo>
                  <a:cubicBezTo>
                    <a:pt x="61" y="32"/>
                    <a:pt x="64" y="34"/>
                    <a:pt x="65" y="35"/>
                  </a:cubicBezTo>
                  <a:cubicBezTo>
                    <a:pt x="66" y="36"/>
                    <a:pt x="67" y="38"/>
                    <a:pt x="68" y="40"/>
                  </a:cubicBezTo>
                  <a:close/>
                  <a:moveTo>
                    <a:pt x="58" y="64"/>
                  </a:moveTo>
                  <a:cubicBezTo>
                    <a:pt x="57" y="64"/>
                    <a:pt x="56" y="65"/>
                    <a:pt x="56" y="65"/>
                  </a:cubicBezTo>
                  <a:cubicBezTo>
                    <a:pt x="55" y="65"/>
                    <a:pt x="55" y="66"/>
                    <a:pt x="54" y="66"/>
                  </a:cubicBezTo>
                  <a:cubicBezTo>
                    <a:pt x="53" y="67"/>
                    <a:pt x="52" y="66"/>
                    <a:pt x="52" y="64"/>
                  </a:cubicBezTo>
                  <a:cubicBezTo>
                    <a:pt x="53" y="64"/>
                    <a:pt x="54" y="64"/>
                    <a:pt x="55" y="64"/>
                  </a:cubicBezTo>
                  <a:cubicBezTo>
                    <a:pt x="56" y="64"/>
                    <a:pt x="57" y="64"/>
                    <a:pt x="58" y="64"/>
                  </a:cubicBezTo>
                  <a:close/>
                  <a:moveTo>
                    <a:pt x="64" y="74"/>
                  </a:moveTo>
                  <a:cubicBezTo>
                    <a:pt x="63" y="75"/>
                    <a:pt x="63" y="75"/>
                    <a:pt x="63" y="75"/>
                  </a:cubicBezTo>
                  <a:cubicBezTo>
                    <a:pt x="63" y="77"/>
                    <a:pt x="62" y="78"/>
                    <a:pt x="61" y="79"/>
                  </a:cubicBezTo>
                  <a:cubicBezTo>
                    <a:pt x="61" y="79"/>
                    <a:pt x="61" y="79"/>
                    <a:pt x="60" y="80"/>
                  </a:cubicBezTo>
                  <a:cubicBezTo>
                    <a:pt x="59" y="81"/>
                    <a:pt x="58" y="81"/>
                    <a:pt x="57" y="80"/>
                  </a:cubicBezTo>
                  <a:cubicBezTo>
                    <a:pt x="58" y="77"/>
                    <a:pt x="61" y="76"/>
                    <a:pt x="64" y="74"/>
                  </a:cubicBezTo>
                  <a:close/>
                </a:path>
              </a:pathLst>
            </a:custGeom>
            <a:solidFill>
              <a:srgbClr val="F4F9F5"/>
            </a:solidFill>
            <a:ln>
              <a:solidFill>
                <a:srgbClr val="4BB08C"/>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 name="文本框 3"/>
            <p:cNvSpPr txBox="1"/>
            <p:nvPr/>
          </p:nvSpPr>
          <p:spPr>
            <a:xfrm>
              <a:off x="645490" y="185376"/>
              <a:ext cx="1097280" cy="368300"/>
            </a:xfrm>
            <a:prstGeom prst="rect">
              <a:avLst/>
            </a:prstGeom>
            <a:noFill/>
          </p:spPr>
          <p:txBody>
            <a:bodyPr wrap="non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会议纪要</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pic>
        <p:nvPicPr>
          <p:cNvPr id="6" name="图片 5"/>
          <p:cNvPicPr>
            <a:picLocks noChangeAspect="1"/>
          </p:cNvPicPr>
          <p:nvPr/>
        </p:nvPicPr>
        <p:blipFill>
          <a:blip r:embed="rId1"/>
          <a:stretch>
            <a:fillRect/>
          </a:stretch>
        </p:blipFill>
        <p:spPr>
          <a:xfrm>
            <a:off x="1713481" y="0"/>
            <a:ext cx="8765038" cy="6858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4F9F5"/>
        </a:solidFill>
        <a:effectLst/>
      </p:bgPr>
    </p:bg>
    <p:spTree>
      <p:nvGrpSpPr>
        <p:cNvPr id="1" name=""/>
        <p:cNvGrpSpPr/>
        <p:nvPr/>
      </p:nvGrpSpPr>
      <p:grpSpPr>
        <a:xfrm>
          <a:off x="0" y="0"/>
          <a:ext cx="0" cy="0"/>
          <a:chOff x="0" y="0"/>
          <a:chExt cx="0" cy="0"/>
        </a:xfrm>
      </p:grpSpPr>
      <p:grpSp>
        <p:nvGrpSpPr>
          <p:cNvPr id="2" name="组合 1"/>
          <p:cNvGrpSpPr/>
          <p:nvPr/>
        </p:nvGrpSpPr>
        <p:grpSpPr>
          <a:xfrm>
            <a:off x="193180" y="117084"/>
            <a:ext cx="1549590" cy="505918"/>
            <a:chOff x="193180" y="117084"/>
            <a:chExt cx="1549590" cy="505918"/>
          </a:xfrm>
        </p:grpSpPr>
        <p:sp>
          <p:nvSpPr>
            <p:cNvPr id="3" name="Freeform 25"/>
            <p:cNvSpPr>
              <a:spLocks noEditPoints="1"/>
            </p:cNvSpPr>
            <p:nvPr/>
          </p:nvSpPr>
          <p:spPr bwMode="auto">
            <a:xfrm rot="17375397">
              <a:off x="129445" y="180818"/>
              <a:ext cx="505918" cy="378449"/>
            </a:xfrm>
            <a:custGeom>
              <a:avLst/>
              <a:gdLst>
                <a:gd name="T0" fmla="*/ 147 w 179"/>
                <a:gd name="T1" fmla="*/ 79 h 106"/>
                <a:gd name="T2" fmla="*/ 177 w 179"/>
                <a:gd name="T3" fmla="*/ 71 h 106"/>
                <a:gd name="T4" fmla="*/ 152 w 179"/>
                <a:gd name="T5" fmla="*/ 54 h 106"/>
                <a:gd name="T6" fmla="*/ 83 w 179"/>
                <a:gd name="T7" fmla="*/ 13 h 106"/>
                <a:gd name="T8" fmla="*/ 5 w 179"/>
                <a:gd name="T9" fmla="*/ 66 h 106"/>
                <a:gd name="T10" fmla="*/ 91 w 179"/>
                <a:gd name="T11" fmla="*/ 96 h 106"/>
                <a:gd name="T12" fmla="*/ 109 w 179"/>
                <a:gd name="T13" fmla="*/ 63 h 106"/>
                <a:gd name="T14" fmla="*/ 67 w 179"/>
                <a:gd name="T15" fmla="*/ 70 h 106"/>
                <a:gd name="T16" fmla="*/ 67 w 179"/>
                <a:gd name="T17" fmla="*/ 58 h 106"/>
                <a:gd name="T18" fmla="*/ 70 w 179"/>
                <a:gd name="T19" fmla="*/ 44 h 106"/>
                <a:gd name="T20" fmla="*/ 76 w 179"/>
                <a:gd name="T21" fmla="*/ 42 h 106"/>
                <a:gd name="T22" fmla="*/ 105 w 179"/>
                <a:gd name="T23" fmla="*/ 53 h 106"/>
                <a:gd name="T24" fmla="*/ 148 w 179"/>
                <a:gd name="T25" fmla="*/ 71 h 106"/>
                <a:gd name="T26" fmla="*/ 60 w 179"/>
                <a:gd name="T27" fmla="*/ 49 h 106"/>
                <a:gd name="T28" fmla="*/ 56 w 179"/>
                <a:gd name="T29" fmla="*/ 46 h 106"/>
                <a:gd name="T30" fmla="*/ 61 w 179"/>
                <a:gd name="T31" fmla="*/ 49 h 106"/>
                <a:gd name="T32" fmla="*/ 153 w 179"/>
                <a:gd name="T33" fmla="*/ 58 h 106"/>
                <a:gd name="T34" fmla="*/ 159 w 179"/>
                <a:gd name="T35" fmla="*/ 59 h 106"/>
                <a:gd name="T36" fmla="*/ 150 w 179"/>
                <a:gd name="T37" fmla="*/ 78 h 106"/>
                <a:gd name="T38" fmla="*/ 167 w 179"/>
                <a:gd name="T39" fmla="*/ 61 h 106"/>
                <a:gd name="T40" fmla="*/ 164 w 179"/>
                <a:gd name="T41" fmla="*/ 77 h 106"/>
                <a:gd name="T42" fmla="*/ 158 w 179"/>
                <a:gd name="T43" fmla="*/ 78 h 106"/>
                <a:gd name="T44" fmla="*/ 162 w 179"/>
                <a:gd name="T45" fmla="*/ 59 h 106"/>
                <a:gd name="T46" fmla="*/ 174 w 179"/>
                <a:gd name="T47" fmla="*/ 70 h 106"/>
                <a:gd name="T48" fmla="*/ 169 w 179"/>
                <a:gd name="T49" fmla="*/ 62 h 106"/>
                <a:gd name="T50" fmla="*/ 174 w 179"/>
                <a:gd name="T51" fmla="*/ 70 h 106"/>
                <a:gd name="T52" fmla="*/ 16 w 179"/>
                <a:gd name="T53" fmla="*/ 22 h 106"/>
                <a:gd name="T54" fmla="*/ 114 w 179"/>
                <a:gd name="T55" fmla="*/ 42 h 106"/>
                <a:gd name="T56" fmla="*/ 150 w 179"/>
                <a:gd name="T57" fmla="*/ 57 h 106"/>
                <a:gd name="T58" fmla="*/ 150 w 179"/>
                <a:gd name="T59" fmla="*/ 59 h 106"/>
                <a:gd name="T60" fmla="*/ 88 w 179"/>
                <a:gd name="T61" fmla="*/ 45 h 106"/>
                <a:gd name="T62" fmla="*/ 76 w 179"/>
                <a:gd name="T63" fmla="*/ 32 h 106"/>
                <a:gd name="T64" fmla="*/ 74 w 179"/>
                <a:gd name="T65" fmla="*/ 40 h 106"/>
                <a:gd name="T66" fmla="*/ 66 w 179"/>
                <a:gd name="T67" fmla="*/ 32 h 106"/>
                <a:gd name="T68" fmla="*/ 68 w 179"/>
                <a:gd name="T69" fmla="*/ 43 h 106"/>
                <a:gd name="T70" fmla="*/ 55 w 179"/>
                <a:gd name="T71" fmla="*/ 43 h 106"/>
                <a:gd name="T72" fmla="*/ 54 w 179"/>
                <a:gd name="T73" fmla="*/ 51 h 106"/>
                <a:gd name="T74" fmla="*/ 64 w 179"/>
                <a:gd name="T75" fmla="*/ 53 h 106"/>
                <a:gd name="T76" fmla="*/ 56 w 179"/>
                <a:gd name="T77" fmla="*/ 61 h 106"/>
                <a:gd name="T78" fmla="*/ 50 w 179"/>
                <a:gd name="T79" fmla="*/ 69 h 106"/>
                <a:gd name="T80" fmla="*/ 61 w 179"/>
                <a:gd name="T81" fmla="*/ 65 h 106"/>
                <a:gd name="T82" fmla="*/ 64 w 179"/>
                <a:gd name="T83" fmla="*/ 71 h 106"/>
                <a:gd name="T84" fmla="*/ 59 w 179"/>
                <a:gd name="T85" fmla="*/ 84 h 106"/>
                <a:gd name="T86" fmla="*/ 67 w 179"/>
                <a:gd name="T87" fmla="*/ 73 h 106"/>
                <a:gd name="T88" fmla="*/ 105 w 179"/>
                <a:gd name="T89" fmla="*/ 66 h 106"/>
                <a:gd name="T90" fmla="*/ 148 w 179"/>
                <a:gd name="T91" fmla="*/ 74 h 106"/>
                <a:gd name="T92" fmla="*/ 113 w 179"/>
                <a:gd name="T93" fmla="*/ 81 h 106"/>
                <a:gd name="T94" fmla="*/ 17 w 179"/>
                <a:gd name="T95" fmla="*/ 82 h 106"/>
                <a:gd name="T96" fmla="*/ 75 w 179"/>
                <a:gd name="T97" fmla="*/ 36 h 106"/>
                <a:gd name="T98" fmla="*/ 68 w 179"/>
                <a:gd name="T99" fmla="*/ 40 h 106"/>
                <a:gd name="T100" fmla="*/ 65 w 179"/>
                <a:gd name="T101" fmla="*/ 35 h 106"/>
                <a:gd name="T102" fmla="*/ 58 w 179"/>
                <a:gd name="T103" fmla="*/ 64 h 106"/>
                <a:gd name="T104" fmla="*/ 54 w 179"/>
                <a:gd name="T105" fmla="*/ 66 h 106"/>
                <a:gd name="T106" fmla="*/ 55 w 179"/>
                <a:gd name="T107" fmla="*/ 64 h 106"/>
                <a:gd name="T108" fmla="*/ 64 w 179"/>
                <a:gd name="T109" fmla="*/ 74 h 106"/>
                <a:gd name="T110" fmla="*/ 61 w 179"/>
                <a:gd name="T111" fmla="*/ 79 h 106"/>
                <a:gd name="T112" fmla="*/ 57 w 179"/>
                <a:gd name="T113" fmla="*/ 8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9" h="106">
                  <a:moveTo>
                    <a:pt x="117" y="82"/>
                  </a:moveTo>
                  <a:cubicBezTo>
                    <a:pt x="126" y="77"/>
                    <a:pt x="137" y="78"/>
                    <a:pt x="147" y="79"/>
                  </a:cubicBezTo>
                  <a:cubicBezTo>
                    <a:pt x="147" y="80"/>
                    <a:pt x="148" y="80"/>
                    <a:pt x="148" y="80"/>
                  </a:cubicBezTo>
                  <a:cubicBezTo>
                    <a:pt x="158" y="82"/>
                    <a:pt x="174" y="84"/>
                    <a:pt x="177" y="71"/>
                  </a:cubicBezTo>
                  <a:cubicBezTo>
                    <a:pt x="179" y="59"/>
                    <a:pt x="162" y="56"/>
                    <a:pt x="152" y="55"/>
                  </a:cubicBezTo>
                  <a:cubicBezTo>
                    <a:pt x="152" y="55"/>
                    <a:pt x="152" y="54"/>
                    <a:pt x="152" y="54"/>
                  </a:cubicBezTo>
                  <a:cubicBezTo>
                    <a:pt x="137" y="50"/>
                    <a:pt x="123" y="46"/>
                    <a:pt x="111" y="36"/>
                  </a:cubicBezTo>
                  <a:cubicBezTo>
                    <a:pt x="102" y="28"/>
                    <a:pt x="94" y="18"/>
                    <a:pt x="83" y="13"/>
                  </a:cubicBezTo>
                  <a:cubicBezTo>
                    <a:pt x="64" y="3"/>
                    <a:pt x="37" y="0"/>
                    <a:pt x="19" y="14"/>
                  </a:cubicBezTo>
                  <a:cubicBezTo>
                    <a:pt x="4" y="25"/>
                    <a:pt x="0" y="48"/>
                    <a:pt x="5" y="66"/>
                  </a:cubicBezTo>
                  <a:cubicBezTo>
                    <a:pt x="10" y="85"/>
                    <a:pt x="27" y="97"/>
                    <a:pt x="46" y="102"/>
                  </a:cubicBezTo>
                  <a:cubicBezTo>
                    <a:pt x="61" y="106"/>
                    <a:pt x="77" y="103"/>
                    <a:pt x="91" y="96"/>
                  </a:cubicBezTo>
                  <a:cubicBezTo>
                    <a:pt x="99" y="92"/>
                    <a:pt x="108" y="86"/>
                    <a:pt x="117" y="82"/>
                  </a:cubicBezTo>
                  <a:close/>
                  <a:moveTo>
                    <a:pt x="109" y="63"/>
                  </a:moveTo>
                  <a:cubicBezTo>
                    <a:pt x="97" y="63"/>
                    <a:pt x="82" y="64"/>
                    <a:pt x="70" y="69"/>
                  </a:cubicBezTo>
                  <a:cubicBezTo>
                    <a:pt x="69" y="69"/>
                    <a:pt x="68" y="70"/>
                    <a:pt x="67" y="70"/>
                  </a:cubicBezTo>
                  <a:cubicBezTo>
                    <a:pt x="67" y="67"/>
                    <a:pt x="65" y="65"/>
                    <a:pt x="63" y="63"/>
                  </a:cubicBezTo>
                  <a:cubicBezTo>
                    <a:pt x="65" y="62"/>
                    <a:pt x="66" y="60"/>
                    <a:pt x="67" y="58"/>
                  </a:cubicBezTo>
                  <a:cubicBezTo>
                    <a:pt x="68" y="56"/>
                    <a:pt x="67" y="53"/>
                    <a:pt x="66" y="50"/>
                  </a:cubicBezTo>
                  <a:cubicBezTo>
                    <a:pt x="68" y="49"/>
                    <a:pt x="70" y="47"/>
                    <a:pt x="70" y="44"/>
                  </a:cubicBezTo>
                  <a:cubicBezTo>
                    <a:pt x="71" y="44"/>
                    <a:pt x="72" y="44"/>
                    <a:pt x="72" y="44"/>
                  </a:cubicBezTo>
                  <a:cubicBezTo>
                    <a:pt x="74" y="44"/>
                    <a:pt x="75" y="43"/>
                    <a:pt x="76" y="42"/>
                  </a:cubicBezTo>
                  <a:cubicBezTo>
                    <a:pt x="78" y="45"/>
                    <a:pt x="81" y="46"/>
                    <a:pt x="84" y="47"/>
                  </a:cubicBezTo>
                  <a:cubicBezTo>
                    <a:pt x="90" y="49"/>
                    <a:pt x="97" y="51"/>
                    <a:pt x="105" y="53"/>
                  </a:cubicBezTo>
                  <a:cubicBezTo>
                    <a:pt x="120" y="55"/>
                    <a:pt x="134" y="60"/>
                    <a:pt x="149" y="62"/>
                  </a:cubicBezTo>
                  <a:cubicBezTo>
                    <a:pt x="149" y="65"/>
                    <a:pt x="149" y="68"/>
                    <a:pt x="148" y="71"/>
                  </a:cubicBezTo>
                  <a:cubicBezTo>
                    <a:pt x="136" y="66"/>
                    <a:pt x="123" y="63"/>
                    <a:pt x="109" y="63"/>
                  </a:cubicBezTo>
                  <a:close/>
                  <a:moveTo>
                    <a:pt x="60" y="49"/>
                  </a:moveTo>
                  <a:cubicBezTo>
                    <a:pt x="58" y="49"/>
                    <a:pt x="56" y="49"/>
                    <a:pt x="55" y="48"/>
                  </a:cubicBezTo>
                  <a:cubicBezTo>
                    <a:pt x="52" y="47"/>
                    <a:pt x="55" y="46"/>
                    <a:pt x="56" y="46"/>
                  </a:cubicBezTo>
                  <a:cubicBezTo>
                    <a:pt x="57" y="47"/>
                    <a:pt x="58" y="48"/>
                    <a:pt x="59" y="48"/>
                  </a:cubicBezTo>
                  <a:cubicBezTo>
                    <a:pt x="60" y="49"/>
                    <a:pt x="60" y="49"/>
                    <a:pt x="61" y="49"/>
                  </a:cubicBezTo>
                  <a:cubicBezTo>
                    <a:pt x="60" y="49"/>
                    <a:pt x="60" y="49"/>
                    <a:pt x="60" y="49"/>
                  </a:cubicBezTo>
                  <a:close/>
                  <a:moveTo>
                    <a:pt x="153" y="58"/>
                  </a:moveTo>
                  <a:cubicBezTo>
                    <a:pt x="155" y="58"/>
                    <a:pt x="157" y="58"/>
                    <a:pt x="160" y="59"/>
                  </a:cubicBezTo>
                  <a:cubicBezTo>
                    <a:pt x="159" y="59"/>
                    <a:pt x="159" y="59"/>
                    <a:pt x="159" y="59"/>
                  </a:cubicBezTo>
                  <a:cubicBezTo>
                    <a:pt x="158" y="66"/>
                    <a:pt x="157" y="72"/>
                    <a:pt x="156" y="78"/>
                  </a:cubicBezTo>
                  <a:cubicBezTo>
                    <a:pt x="154" y="78"/>
                    <a:pt x="152" y="78"/>
                    <a:pt x="150" y="78"/>
                  </a:cubicBezTo>
                  <a:cubicBezTo>
                    <a:pt x="152" y="71"/>
                    <a:pt x="152" y="64"/>
                    <a:pt x="153" y="58"/>
                  </a:cubicBezTo>
                  <a:close/>
                  <a:moveTo>
                    <a:pt x="167" y="61"/>
                  </a:moveTo>
                  <a:cubicBezTo>
                    <a:pt x="167" y="61"/>
                    <a:pt x="167" y="61"/>
                    <a:pt x="167" y="61"/>
                  </a:cubicBezTo>
                  <a:cubicBezTo>
                    <a:pt x="164" y="66"/>
                    <a:pt x="166" y="72"/>
                    <a:pt x="164" y="77"/>
                  </a:cubicBezTo>
                  <a:cubicBezTo>
                    <a:pt x="163" y="78"/>
                    <a:pt x="164" y="78"/>
                    <a:pt x="164" y="78"/>
                  </a:cubicBezTo>
                  <a:cubicBezTo>
                    <a:pt x="162" y="78"/>
                    <a:pt x="160" y="78"/>
                    <a:pt x="158" y="78"/>
                  </a:cubicBezTo>
                  <a:cubicBezTo>
                    <a:pt x="160" y="72"/>
                    <a:pt x="161" y="66"/>
                    <a:pt x="162" y="60"/>
                  </a:cubicBezTo>
                  <a:cubicBezTo>
                    <a:pt x="162" y="60"/>
                    <a:pt x="162" y="59"/>
                    <a:pt x="162" y="59"/>
                  </a:cubicBezTo>
                  <a:cubicBezTo>
                    <a:pt x="164" y="60"/>
                    <a:pt x="165" y="60"/>
                    <a:pt x="167" y="61"/>
                  </a:cubicBezTo>
                  <a:close/>
                  <a:moveTo>
                    <a:pt x="174" y="70"/>
                  </a:moveTo>
                  <a:cubicBezTo>
                    <a:pt x="174" y="74"/>
                    <a:pt x="171" y="77"/>
                    <a:pt x="166" y="78"/>
                  </a:cubicBezTo>
                  <a:cubicBezTo>
                    <a:pt x="168" y="73"/>
                    <a:pt x="167" y="67"/>
                    <a:pt x="169" y="62"/>
                  </a:cubicBezTo>
                  <a:cubicBezTo>
                    <a:pt x="169" y="62"/>
                    <a:pt x="169" y="62"/>
                    <a:pt x="169" y="62"/>
                  </a:cubicBezTo>
                  <a:cubicBezTo>
                    <a:pt x="172" y="64"/>
                    <a:pt x="174" y="66"/>
                    <a:pt x="174" y="70"/>
                  </a:cubicBezTo>
                  <a:close/>
                  <a:moveTo>
                    <a:pt x="17" y="82"/>
                  </a:moveTo>
                  <a:cubicBezTo>
                    <a:pt x="2" y="66"/>
                    <a:pt x="2" y="39"/>
                    <a:pt x="16" y="22"/>
                  </a:cubicBezTo>
                  <a:cubicBezTo>
                    <a:pt x="31" y="1"/>
                    <a:pt x="64" y="6"/>
                    <a:pt x="84" y="17"/>
                  </a:cubicBezTo>
                  <a:cubicBezTo>
                    <a:pt x="96" y="23"/>
                    <a:pt x="104" y="34"/>
                    <a:pt x="114" y="42"/>
                  </a:cubicBezTo>
                  <a:cubicBezTo>
                    <a:pt x="124" y="50"/>
                    <a:pt x="137" y="53"/>
                    <a:pt x="149" y="56"/>
                  </a:cubicBezTo>
                  <a:cubicBezTo>
                    <a:pt x="149" y="57"/>
                    <a:pt x="149" y="57"/>
                    <a:pt x="150" y="57"/>
                  </a:cubicBezTo>
                  <a:cubicBezTo>
                    <a:pt x="150" y="57"/>
                    <a:pt x="150" y="57"/>
                    <a:pt x="150" y="57"/>
                  </a:cubicBezTo>
                  <a:cubicBezTo>
                    <a:pt x="150" y="58"/>
                    <a:pt x="150" y="59"/>
                    <a:pt x="150" y="59"/>
                  </a:cubicBezTo>
                  <a:cubicBezTo>
                    <a:pt x="136" y="57"/>
                    <a:pt x="122" y="53"/>
                    <a:pt x="109" y="50"/>
                  </a:cubicBezTo>
                  <a:cubicBezTo>
                    <a:pt x="102" y="49"/>
                    <a:pt x="95" y="47"/>
                    <a:pt x="88" y="45"/>
                  </a:cubicBezTo>
                  <a:cubicBezTo>
                    <a:pt x="84" y="44"/>
                    <a:pt x="80" y="43"/>
                    <a:pt x="77" y="40"/>
                  </a:cubicBezTo>
                  <a:cubicBezTo>
                    <a:pt x="79" y="37"/>
                    <a:pt x="78" y="33"/>
                    <a:pt x="76" y="32"/>
                  </a:cubicBezTo>
                  <a:cubicBezTo>
                    <a:pt x="74" y="31"/>
                    <a:pt x="72" y="31"/>
                    <a:pt x="71" y="33"/>
                  </a:cubicBezTo>
                  <a:cubicBezTo>
                    <a:pt x="71" y="36"/>
                    <a:pt x="72" y="38"/>
                    <a:pt x="74" y="40"/>
                  </a:cubicBezTo>
                  <a:cubicBezTo>
                    <a:pt x="73" y="41"/>
                    <a:pt x="72" y="41"/>
                    <a:pt x="71" y="41"/>
                  </a:cubicBezTo>
                  <a:cubicBezTo>
                    <a:pt x="71" y="37"/>
                    <a:pt x="68" y="34"/>
                    <a:pt x="66" y="32"/>
                  </a:cubicBezTo>
                  <a:cubicBezTo>
                    <a:pt x="64" y="31"/>
                    <a:pt x="60" y="29"/>
                    <a:pt x="59" y="31"/>
                  </a:cubicBezTo>
                  <a:cubicBezTo>
                    <a:pt x="57" y="36"/>
                    <a:pt x="63" y="41"/>
                    <a:pt x="68" y="43"/>
                  </a:cubicBezTo>
                  <a:cubicBezTo>
                    <a:pt x="67" y="45"/>
                    <a:pt x="66" y="47"/>
                    <a:pt x="64" y="48"/>
                  </a:cubicBezTo>
                  <a:cubicBezTo>
                    <a:pt x="62" y="46"/>
                    <a:pt x="58" y="44"/>
                    <a:pt x="55" y="43"/>
                  </a:cubicBezTo>
                  <a:cubicBezTo>
                    <a:pt x="54" y="43"/>
                    <a:pt x="50" y="43"/>
                    <a:pt x="50" y="46"/>
                  </a:cubicBezTo>
                  <a:cubicBezTo>
                    <a:pt x="50" y="48"/>
                    <a:pt x="52" y="50"/>
                    <a:pt x="54" y="51"/>
                  </a:cubicBezTo>
                  <a:cubicBezTo>
                    <a:pt x="57" y="52"/>
                    <a:pt x="60" y="53"/>
                    <a:pt x="63" y="52"/>
                  </a:cubicBezTo>
                  <a:cubicBezTo>
                    <a:pt x="63" y="52"/>
                    <a:pt x="64" y="52"/>
                    <a:pt x="64" y="53"/>
                  </a:cubicBezTo>
                  <a:cubicBezTo>
                    <a:pt x="66" y="55"/>
                    <a:pt x="64" y="59"/>
                    <a:pt x="60" y="62"/>
                  </a:cubicBezTo>
                  <a:cubicBezTo>
                    <a:pt x="59" y="61"/>
                    <a:pt x="58" y="61"/>
                    <a:pt x="56" y="61"/>
                  </a:cubicBezTo>
                  <a:cubicBezTo>
                    <a:pt x="54" y="61"/>
                    <a:pt x="51" y="61"/>
                    <a:pt x="49" y="63"/>
                  </a:cubicBezTo>
                  <a:cubicBezTo>
                    <a:pt x="47" y="65"/>
                    <a:pt x="49" y="68"/>
                    <a:pt x="50" y="69"/>
                  </a:cubicBezTo>
                  <a:cubicBezTo>
                    <a:pt x="53" y="70"/>
                    <a:pt x="56" y="68"/>
                    <a:pt x="58" y="67"/>
                  </a:cubicBezTo>
                  <a:cubicBezTo>
                    <a:pt x="59" y="66"/>
                    <a:pt x="60" y="66"/>
                    <a:pt x="61" y="65"/>
                  </a:cubicBezTo>
                  <a:cubicBezTo>
                    <a:pt x="61" y="65"/>
                    <a:pt x="61" y="65"/>
                    <a:pt x="61" y="65"/>
                  </a:cubicBezTo>
                  <a:cubicBezTo>
                    <a:pt x="63" y="67"/>
                    <a:pt x="64" y="69"/>
                    <a:pt x="64" y="71"/>
                  </a:cubicBezTo>
                  <a:cubicBezTo>
                    <a:pt x="59" y="73"/>
                    <a:pt x="53" y="76"/>
                    <a:pt x="54" y="81"/>
                  </a:cubicBezTo>
                  <a:cubicBezTo>
                    <a:pt x="54" y="83"/>
                    <a:pt x="57" y="85"/>
                    <a:pt x="59" y="84"/>
                  </a:cubicBezTo>
                  <a:cubicBezTo>
                    <a:pt x="63" y="83"/>
                    <a:pt x="65" y="79"/>
                    <a:pt x="66" y="76"/>
                  </a:cubicBezTo>
                  <a:cubicBezTo>
                    <a:pt x="67" y="75"/>
                    <a:pt x="67" y="74"/>
                    <a:pt x="67" y="73"/>
                  </a:cubicBezTo>
                  <a:cubicBezTo>
                    <a:pt x="68" y="73"/>
                    <a:pt x="68" y="73"/>
                    <a:pt x="69" y="72"/>
                  </a:cubicBezTo>
                  <a:cubicBezTo>
                    <a:pt x="80" y="68"/>
                    <a:pt x="93" y="67"/>
                    <a:pt x="105" y="66"/>
                  </a:cubicBezTo>
                  <a:cubicBezTo>
                    <a:pt x="119" y="66"/>
                    <a:pt x="134" y="68"/>
                    <a:pt x="147" y="73"/>
                  </a:cubicBezTo>
                  <a:cubicBezTo>
                    <a:pt x="148" y="74"/>
                    <a:pt x="148" y="74"/>
                    <a:pt x="148" y="74"/>
                  </a:cubicBezTo>
                  <a:cubicBezTo>
                    <a:pt x="148" y="75"/>
                    <a:pt x="148" y="75"/>
                    <a:pt x="148" y="76"/>
                  </a:cubicBezTo>
                  <a:cubicBezTo>
                    <a:pt x="135" y="75"/>
                    <a:pt x="124" y="75"/>
                    <a:pt x="113" y="81"/>
                  </a:cubicBezTo>
                  <a:cubicBezTo>
                    <a:pt x="101" y="86"/>
                    <a:pt x="90" y="95"/>
                    <a:pt x="77" y="99"/>
                  </a:cubicBezTo>
                  <a:cubicBezTo>
                    <a:pt x="56" y="105"/>
                    <a:pt x="32" y="98"/>
                    <a:pt x="17" y="82"/>
                  </a:cubicBezTo>
                  <a:close/>
                  <a:moveTo>
                    <a:pt x="75" y="36"/>
                  </a:moveTo>
                  <a:cubicBezTo>
                    <a:pt x="75" y="36"/>
                    <a:pt x="75" y="36"/>
                    <a:pt x="75" y="36"/>
                  </a:cubicBezTo>
                  <a:cubicBezTo>
                    <a:pt x="74" y="34"/>
                    <a:pt x="75" y="34"/>
                    <a:pt x="75" y="36"/>
                  </a:cubicBezTo>
                  <a:close/>
                  <a:moveTo>
                    <a:pt x="68" y="40"/>
                  </a:moveTo>
                  <a:cubicBezTo>
                    <a:pt x="66" y="39"/>
                    <a:pt x="64" y="37"/>
                    <a:pt x="62" y="35"/>
                  </a:cubicBezTo>
                  <a:cubicBezTo>
                    <a:pt x="61" y="32"/>
                    <a:pt x="64" y="34"/>
                    <a:pt x="65" y="35"/>
                  </a:cubicBezTo>
                  <a:cubicBezTo>
                    <a:pt x="66" y="36"/>
                    <a:pt x="67" y="38"/>
                    <a:pt x="68" y="40"/>
                  </a:cubicBezTo>
                  <a:close/>
                  <a:moveTo>
                    <a:pt x="58" y="64"/>
                  </a:moveTo>
                  <a:cubicBezTo>
                    <a:pt x="57" y="64"/>
                    <a:pt x="56" y="65"/>
                    <a:pt x="56" y="65"/>
                  </a:cubicBezTo>
                  <a:cubicBezTo>
                    <a:pt x="55" y="65"/>
                    <a:pt x="55" y="66"/>
                    <a:pt x="54" y="66"/>
                  </a:cubicBezTo>
                  <a:cubicBezTo>
                    <a:pt x="53" y="67"/>
                    <a:pt x="52" y="66"/>
                    <a:pt x="52" y="64"/>
                  </a:cubicBezTo>
                  <a:cubicBezTo>
                    <a:pt x="53" y="64"/>
                    <a:pt x="54" y="64"/>
                    <a:pt x="55" y="64"/>
                  </a:cubicBezTo>
                  <a:cubicBezTo>
                    <a:pt x="56" y="64"/>
                    <a:pt x="57" y="64"/>
                    <a:pt x="58" y="64"/>
                  </a:cubicBezTo>
                  <a:close/>
                  <a:moveTo>
                    <a:pt x="64" y="74"/>
                  </a:moveTo>
                  <a:cubicBezTo>
                    <a:pt x="63" y="75"/>
                    <a:pt x="63" y="75"/>
                    <a:pt x="63" y="75"/>
                  </a:cubicBezTo>
                  <a:cubicBezTo>
                    <a:pt x="63" y="77"/>
                    <a:pt x="62" y="78"/>
                    <a:pt x="61" y="79"/>
                  </a:cubicBezTo>
                  <a:cubicBezTo>
                    <a:pt x="61" y="79"/>
                    <a:pt x="61" y="79"/>
                    <a:pt x="60" y="80"/>
                  </a:cubicBezTo>
                  <a:cubicBezTo>
                    <a:pt x="59" y="81"/>
                    <a:pt x="58" y="81"/>
                    <a:pt x="57" y="80"/>
                  </a:cubicBezTo>
                  <a:cubicBezTo>
                    <a:pt x="58" y="77"/>
                    <a:pt x="61" y="76"/>
                    <a:pt x="64" y="74"/>
                  </a:cubicBezTo>
                  <a:close/>
                </a:path>
              </a:pathLst>
            </a:custGeom>
            <a:solidFill>
              <a:srgbClr val="F4F9F5"/>
            </a:solidFill>
            <a:ln>
              <a:solidFill>
                <a:srgbClr val="4BB08C"/>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 name="文本框 3"/>
            <p:cNvSpPr txBox="1"/>
            <p:nvPr/>
          </p:nvSpPr>
          <p:spPr>
            <a:xfrm>
              <a:off x="645490" y="185376"/>
              <a:ext cx="1097280" cy="368300"/>
            </a:xfrm>
            <a:prstGeom prst="rect">
              <a:avLst/>
            </a:prstGeom>
            <a:noFill/>
          </p:spPr>
          <p:txBody>
            <a:bodyPr wrap="non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会议纪要</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pic>
        <p:nvPicPr>
          <p:cNvPr id="11" name="图片 10"/>
          <p:cNvPicPr>
            <a:picLocks noChangeAspect="1"/>
          </p:cNvPicPr>
          <p:nvPr/>
        </p:nvPicPr>
        <p:blipFill>
          <a:blip r:embed="rId1"/>
          <a:stretch>
            <a:fillRect/>
          </a:stretch>
        </p:blipFill>
        <p:spPr>
          <a:xfrm>
            <a:off x="6340927" y="5277716"/>
            <a:ext cx="4882047" cy="1330902"/>
          </a:xfrm>
          <a:prstGeom prst="rect">
            <a:avLst/>
          </a:prstGeom>
        </p:spPr>
      </p:pic>
      <p:pic>
        <p:nvPicPr>
          <p:cNvPr id="6" name="图片 5"/>
          <p:cNvPicPr>
            <a:picLocks noChangeAspect="1"/>
          </p:cNvPicPr>
          <p:nvPr/>
        </p:nvPicPr>
        <p:blipFill>
          <a:blip r:embed="rId2"/>
          <a:stretch>
            <a:fillRect/>
          </a:stretch>
        </p:blipFill>
        <p:spPr>
          <a:xfrm>
            <a:off x="645490" y="949036"/>
            <a:ext cx="5313555" cy="565958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4F9F5"/>
        </a:solidFill>
        <a:effectLst/>
      </p:bgPr>
    </p:bg>
    <p:spTree>
      <p:nvGrpSpPr>
        <p:cNvPr id="1" name=""/>
        <p:cNvGrpSpPr/>
        <p:nvPr/>
      </p:nvGrpSpPr>
      <p:grpSpPr>
        <a:xfrm>
          <a:off x="0" y="0"/>
          <a:ext cx="0" cy="0"/>
          <a:chOff x="0" y="0"/>
          <a:chExt cx="0" cy="0"/>
        </a:xfrm>
      </p:grpSpPr>
      <p:grpSp>
        <p:nvGrpSpPr>
          <p:cNvPr id="5" name="组合 4"/>
          <p:cNvGrpSpPr/>
          <p:nvPr/>
        </p:nvGrpSpPr>
        <p:grpSpPr>
          <a:xfrm>
            <a:off x="3878642" y="2203863"/>
            <a:ext cx="7312029" cy="2081826"/>
            <a:chOff x="2335825" y="1923447"/>
            <a:chExt cx="7312029" cy="2081826"/>
          </a:xfrm>
        </p:grpSpPr>
        <p:sp>
          <p:nvSpPr>
            <p:cNvPr id="6" name="椭圆 5"/>
            <p:cNvSpPr/>
            <p:nvPr/>
          </p:nvSpPr>
          <p:spPr>
            <a:xfrm>
              <a:off x="2335825" y="2499601"/>
              <a:ext cx="3107093" cy="1505672"/>
            </a:xfrm>
            <a:prstGeom prst="ellipse">
              <a:avLst/>
            </a:prstGeom>
            <a:solidFill>
              <a:srgbClr val="F4F9F5"/>
            </a:solidFill>
            <a:ln w="57150">
              <a:solidFill>
                <a:srgbClr val="4BB0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3374176" y="1923447"/>
              <a:ext cx="6273678" cy="1753235"/>
            </a:xfrm>
            <a:prstGeom prst="rect">
              <a:avLst/>
            </a:prstGeom>
            <a:solidFill>
              <a:srgbClr val="F4F9F5"/>
            </a:solidFill>
          </p:spPr>
          <p:txBody>
            <a:bodyPr wrap="square" rtlCol="0">
              <a:spAutoFit/>
            </a:bodyPr>
            <a:lstStyle/>
            <a:p>
              <a:endParaRPr lang="en-US" altLang="zh-CN" sz="5400" dirty="0">
                <a:solidFill>
                  <a:srgbClr val="508468"/>
                </a:solidFill>
                <a:latin typeface="方正清刻本悦宋简体" panose="02000000000000000000" pitchFamily="2" charset="-122"/>
                <a:ea typeface="方正清刻本悦宋简体" panose="02000000000000000000" pitchFamily="2" charset="-122"/>
              </a:endParaRPr>
            </a:p>
            <a:p>
              <a:r>
                <a:rPr lang="en-US" altLang="zh-CN" sz="5400" dirty="0">
                  <a:solidFill>
                    <a:srgbClr val="508468"/>
                  </a:solidFill>
                  <a:latin typeface="方正清刻本悦宋简体" panose="02000000000000000000" pitchFamily="2" charset="-122"/>
                  <a:ea typeface="方正清刻本悦宋简体" panose="02000000000000000000" pitchFamily="2" charset="-122"/>
                </a:rPr>
                <a:t>07 </a:t>
              </a:r>
              <a:r>
                <a:rPr lang="zh-CN" altLang="en-US" sz="5400" dirty="0">
                  <a:solidFill>
                    <a:srgbClr val="508468"/>
                  </a:solidFill>
                  <a:latin typeface="方正清刻本悦宋简体" panose="02000000000000000000" pitchFamily="2" charset="-122"/>
                  <a:ea typeface="方正清刻本悦宋简体" panose="02000000000000000000" pitchFamily="2" charset="-122"/>
                </a:rPr>
                <a:t>小组分工评分</a:t>
              </a:r>
              <a:endParaRPr lang="zh-CN" altLang="en-US" sz="5400" dirty="0">
                <a:solidFill>
                  <a:srgbClr val="508468"/>
                </a:solidFill>
                <a:latin typeface="方正清刻本悦宋简体" panose="02000000000000000000" pitchFamily="2" charset="-122"/>
                <a:ea typeface="方正清刻本悦宋简体" panose="02000000000000000000" pitchFamily="2" charset="-122"/>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4F9F5"/>
        </a:solidFill>
        <a:effectLst/>
      </p:bgPr>
    </p:bg>
    <p:spTree>
      <p:nvGrpSpPr>
        <p:cNvPr id="1" name=""/>
        <p:cNvGrpSpPr/>
        <p:nvPr/>
      </p:nvGrpSpPr>
      <p:grpSpPr>
        <a:xfrm>
          <a:off x="0" y="0"/>
          <a:ext cx="0" cy="0"/>
          <a:chOff x="0" y="0"/>
          <a:chExt cx="0" cy="0"/>
        </a:xfrm>
      </p:grpSpPr>
      <p:grpSp>
        <p:nvGrpSpPr>
          <p:cNvPr id="2" name="组合 1"/>
          <p:cNvGrpSpPr/>
          <p:nvPr/>
        </p:nvGrpSpPr>
        <p:grpSpPr>
          <a:xfrm>
            <a:off x="193180" y="117084"/>
            <a:ext cx="2006790" cy="505918"/>
            <a:chOff x="193180" y="117084"/>
            <a:chExt cx="2006790" cy="505918"/>
          </a:xfrm>
        </p:grpSpPr>
        <p:sp>
          <p:nvSpPr>
            <p:cNvPr id="3" name="Freeform 25"/>
            <p:cNvSpPr>
              <a:spLocks noEditPoints="1"/>
            </p:cNvSpPr>
            <p:nvPr/>
          </p:nvSpPr>
          <p:spPr bwMode="auto">
            <a:xfrm rot="17375397">
              <a:off x="129445" y="180818"/>
              <a:ext cx="505918" cy="378449"/>
            </a:xfrm>
            <a:custGeom>
              <a:avLst/>
              <a:gdLst>
                <a:gd name="T0" fmla="*/ 147 w 179"/>
                <a:gd name="T1" fmla="*/ 79 h 106"/>
                <a:gd name="T2" fmla="*/ 177 w 179"/>
                <a:gd name="T3" fmla="*/ 71 h 106"/>
                <a:gd name="T4" fmla="*/ 152 w 179"/>
                <a:gd name="T5" fmla="*/ 54 h 106"/>
                <a:gd name="T6" fmla="*/ 83 w 179"/>
                <a:gd name="T7" fmla="*/ 13 h 106"/>
                <a:gd name="T8" fmla="*/ 5 w 179"/>
                <a:gd name="T9" fmla="*/ 66 h 106"/>
                <a:gd name="T10" fmla="*/ 91 w 179"/>
                <a:gd name="T11" fmla="*/ 96 h 106"/>
                <a:gd name="T12" fmla="*/ 109 w 179"/>
                <a:gd name="T13" fmla="*/ 63 h 106"/>
                <a:gd name="T14" fmla="*/ 67 w 179"/>
                <a:gd name="T15" fmla="*/ 70 h 106"/>
                <a:gd name="T16" fmla="*/ 67 w 179"/>
                <a:gd name="T17" fmla="*/ 58 h 106"/>
                <a:gd name="T18" fmla="*/ 70 w 179"/>
                <a:gd name="T19" fmla="*/ 44 h 106"/>
                <a:gd name="T20" fmla="*/ 76 w 179"/>
                <a:gd name="T21" fmla="*/ 42 h 106"/>
                <a:gd name="T22" fmla="*/ 105 w 179"/>
                <a:gd name="T23" fmla="*/ 53 h 106"/>
                <a:gd name="T24" fmla="*/ 148 w 179"/>
                <a:gd name="T25" fmla="*/ 71 h 106"/>
                <a:gd name="T26" fmla="*/ 60 w 179"/>
                <a:gd name="T27" fmla="*/ 49 h 106"/>
                <a:gd name="T28" fmla="*/ 56 w 179"/>
                <a:gd name="T29" fmla="*/ 46 h 106"/>
                <a:gd name="T30" fmla="*/ 61 w 179"/>
                <a:gd name="T31" fmla="*/ 49 h 106"/>
                <a:gd name="T32" fmla="*/ 153 w 179"/>
                <a:gd name="T33" fmla="*/ 58 h 106"/>
                <a:gd name="T34" fmla="*/ 159 w 179"/>
                <a:gd name="T35" fmla="*/ 59 h 106"/>
                <a:gd name="T36" fmla="*/ 150 w 179"/>
                <a:gd name="T37" fmla="*/ 78 h 106"/>
                <a:gd name="T38" fmla="*/ 167 w 179"/>
                <a:gd name="T39" fmla="*/ 61 h 106"/>
                <a:gd name="T40" fmla="*/ 164 w 179"/>
                <a:gd name="T41" fmla="*/ 77 h 106"/>
                <a:gd name="T42" fmla="*/ 158 w 179"/>
                <a:gd name="T43" fmla="*/ 78 h 106"/>
                <a:gd name="T44" fmla="*/ 162 w 179"/>
                <a:gd name="T45" fmla="*/ 59 h 106"/>
                <a:gd name="T46" fmla="*/ 174 w 179"/>
                <a:gd name="T47" fmla="*/ 70 h 106"/>
                <a:gd name="T48" fmla="*/ 169 w 179"/>
                <a:gd name="T49" fmla="*/ 62 h 106"/>
                <a:gd name="T50" fmla="*/ 174 w 179"/>
                <a:gd name="T51" fmla="*/ 70 h 106"/>
                <a:gd name="T52" fmla="*/ 16 w 179"/>
                <a:gd name="T53" fmla="*/ 22 h 106"/>
                <a:gd name="T54" fmla="*/ 114 w 179"/>
                <a:gd name="T55" fmla="*/ 42 h 106"/>
                <a:gd name="T56" fmla="*/ 150 w 179"/>
                <a:gd name="T57" fmla="*/ 57 h 106"/>
                <a:gd name="T58" fmla="*/ 150 w 179"/>
                <a:gd name="T59" fmla="*/ 59 h 106"/>
                <a:gd name="T60" fmla="*/ 88 w 179"/>
                <a:gd name="T61" fmla="*/ 45 h 106"/>
                <a:gd name="T62" fmla="*/ 76 w 179"/>
                <a:gd name="T63" fmla="*/ 32 h 106"/>
                <a:gd name="T64" fmla="*/ 74 w 179"/>
                <a:gd name="T65" fmla="*/ 40 h 106"/>
                <a:gd name="T66" fmla="*/ 66 w 179"/>
                <a:gd name="T67" fmla="*/ 32 h 106"/>
                <a:gd name="T68" fmla="*/ 68 w 179"/>
                <a:gd name="T69" fmla="*/ 43 h 106"/>
                <a:gd name="T70" fmla="*/ 55 w 179"/>
                <a:gd name="T71" fmla="*/ 43 h 106"/>
                <a:gd name="T72" fmla="*/ 54 w 179"/>
                <a:gd name="T73" fmla="*/ 51 h 106"/>
                <a:gd name="T74" fmla="*/ 64 w 179"/>
                <a:gd name="T75" fmla="*/ 53 h 106"/>
                <a:gd name="T76" fmla="*/ 56 w 179"/>
                <a:gd name="T77" fmla="*/ 61 h 106"/>
                <a:gd name="T78" fmla="*/ 50 w 179"/>
                <a:gd name="T79" fmla="*/ 69 h 106"/>
                <a:gd name="T80" fmla="*/ 61 w 179"/>
                <a:gd name="T81" fmla="*/ 65 h 106"/>
                <a:gd name="T82" fmla="*/ 64 w 179"/>
                <a:gd name="T83" fmla="*/ 71 h 106"/>
                <a:gd name="T84" fmla="*/ 59 w 179"/>
                <a:gd name="T85" fmla="*/ 84 h 106"/>
                <a:gd name="T86" fmla="*/ 67 w 179"/>
                <a:gd name="T87" fmla="*/ 73 h 106"/>
                <a:gd name="T88" fmla="*/ 105 w 179"/>
                <a:gd name="T89" fmla="*/ 66 h 106"/>
                <a:gd name="T90" fmla="*/ 148 w 179"/>
                <a:gd name="T91" fmla="*/ 74 h 106"/>
                <a:gd name="T92" fmla="*/ 113 w 179"/>
                <a:gd name="T93" fmla="*/ 81 h 106"/>
                <a:gd name="T94" fmla="*/ 17 w 179"/>
                <a:gd name="T95" fmla="*/ 82 h 106"/>
                <a:gd name="T96" fmla="*/ 75 w 179"/>
                <a:gd name="T97" fmla="*/ 36 h 106"/>
                <a:gd name="T98" fmla="*/ 68 w 179"/>
                <a:gd name="T99" fmla="*/ 40 h 106"/>
                <a:gd name="T100" fmla="*/ 65 w 179"/>
                <a:gd name="T101" fmla="*/ 35 h 106"/>
                <a:gd name="T102" fmla="*/ 58 w 179"/>
                <a:gd name="T103" fmla="*/ 64 h 106"/>
                <a:gd name="T104" fmla="*/ 54 w 179"/>
                <a:gd name="T105" fmla="*/ 66 h 106"/>
                <a:gd name="T106" fmla="*/ 55 w 179"/>
                <a:gd name="T107" fmla="*/ 64 h 106"/>
                <a:gd name="T108" fmla="*/ 64 w 179"/>
                <a:gd name="T109" fmla="*/ 74 h 106"/>
                <a:gd name="T110" fmla="*/ 61 w 179"/>
                <a:gd name="T111" fmla="*/ 79 h 106"/>
                <a:gd name="T112" fmla="*/ 57 w 179"/>
                <a:gd name="T113" fmla="*/ 8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9" h="106">
                  <a:moveTo>
                    <a:pt x="117" y="82"/>
                  </a:moveTo>
                  <a:cubicBezTo>
                    <a:pt x="126" y="77"/>
                    <a:pt x="137" y="78"/>
                    <a:pt x="147" y="79"/>
                  </a:cubicBezTo>
                  <a:cubicBezTo>
                    <a:pt x="147" y="80"/>
                    <a:pt x="148" y="80"/>
                    <a:pt x="148" y="80"/>
                  </a:cubicBezTo>
                  <a:cubicBezTo>
                    <a:pt x="158" y="82"/>
                    <a:pt x="174" y="84"/>
                    <a:pt x="177" y="71"/>
                  </a:cubicBezTo>
                  <a:cubicBezTo>
                    <a:pt x="179" y="59"/>
                    <a:pt x="162" y="56"/>
                    <a:pt x="152" y="55"/>
                  </a:cubicBezTo>
                  <a:cubicBezTo>
                    <a:pt x="152" y="55"/>
                    <a:pt x="152" y="54"/>
                    <a:pt x="152" y="54"/>
                  </a:cubicBezTo>
                  <a:cubicBezTo>
                    <a:pt x="137" y="50"/>
                    <a:pt x="123" y="46"/>
                    <a:pt x="111" y="36"/>
                  </a:cubicBezTo>
                  <a:cubicBezTo>
                    <a:pt x="102" y="28"/>
                    <a:pt x="94" y="18"/>
                    <a:pt x="83" y="13"/>
                  </a:cubicBezTo>
                  <a:cubicBezTo>
                    <a:pt x="64" y="3"/>
                    <a:pt x="37" y="0"/>
                    <a:pt x="19" y="14"/>
                  </a:cubicBezTo>
                  <a:cubicBezTo>
                    <a:pt x="4" y="25"/>
                    <a:pt x="0" y="48"/>
                    <a:pt x="5" y="66"/>
                  </a:cubicBezTo>
                  <a:cubicBezTo>
                    <a:pt x="10" y="85"/>
                    <a:pt x="27" y="97"/>
                    <a:pt x="46" y="102"/>
                  </a:cubicBezTo>
                  <a:cubicBezTo>
                    <a:pt x="61" y="106"/>
                    <a:pt x="77" y="103"/>
                    <a:pt x="91" y="96"/>
                  </a:cubicBezTo>
                  <a:cubicBezTo>
                    <a:pt x="99" y="92"/>
                    <a:pt x="108" y="86"/>
                    <a:pt x="117" y="82"/>
                  </a:cubicBezTo>
                  <a:close/>
                  <a:moveTo>
                    <a:pt x="109" y="63"/>
                  </a:moveTo>
                  <a:cubicBezTo>
                    <a:pt x="97" y="63"/>
                    <a:pt x="82" y="64"/>
                    <a:pt x="70" y="69"/>
                  </a:cubicBezTo>
                  <a:cubicBezTo>
                    <a:pt x="69" y="69"/>
                    <a:pt x="68" y="70"/>
                    <a:pt x="67" y="70"/>
                  </a:cubicBezTo>
                  <a:cubicBezTo>
                    <a:pt x="67" y="67"/>
                    <a:pt x="65" y="65"/>
                    <a:pt x="63" y="63"/>
                  </a:cubicBezTo>
                  <a:cubicBezTo>
                    <a:pt x="65" y="62"/>
                    <a:pt x="66" y="60"/>
                    <a:pt x="67" y="58"/>
                  </a:cubicBezTo>
                  <a:cubicBezTo>
                    <a:pt x="68" y="56"/>
                    <a:pt x="67" y="53"/>
                    <a:pt x="66" y="50"/>
                  </a:cubicBezTo>
                  <a:cubicBezTo>
                    <a:pt x="68" y="49"/>
                    <a:pt x="70" y="47"/>
                    <a:pt x="70" y="44"/>
                  </a:cubicBezTo>
                  <a:cubicBezTo>
                    <a:pt x="71" y="44"/>
                    <a:pt x="72" y="44"/>
                    <a:pt x="72" y="44"/>
                  </a:cubicBezTo>
                  <a:cubicBezTo>
                    <a:pt x="74" y="44"/>
                    <a:pt x="75" y="43"/>
                    <a:pt x="76" y="42"/>
                  </a:cubicBezTo>
                  <a:cubicBezTo>
                    <a:pt x="78" y="45"/>
                    <a:pt x="81" y="46"/>
                    <a:pt x="84" y="47"/>
                  </a:cubicBezTo>
                  <a:cubicBezTo>
                    <a:pt x="90" y="49"/>
                    <a:pt x="97" y="51"/>
                    <a:pt x="105" y="53"/>
                  </a:cubicBezTo>
                  <a:cubicBezTo>
                    <a:pt x="120" y="55"/>
                    <a:pt x="134" y="60"/>
                    <a:pt x="149" y="62"/>
                  </a:cubicBezTo>
                  <a:cubicBezTo>
                    <a:pt x="149" y="65"/>
                    <a:pt x="149" y="68"/>
                    <a:pt x="148" y="71"/>
                  </a:cubicBezTo>
                  <a:cubicBezTo>
                    <a:pt x="136" y="66"/>
                    <a:pt x="123" y="63"/>
                    <a:pt x="109" y="63"/>
                  </a:cubicBezTo>
                  <a:close/>
                  <a:moveTo>
                    <a:pt x="60" y="49"/>
                  </a:moveTo>
                  <a:cubicBezTo>
                    <a:pt x="58" y="49"/>
                    <a:pt x="56" y="49"/>
                    <a:pt x="55" y="48"/>
                  </a:cubicBezTo>
                  <a:cubicBezTo>
                    <a:pt x="52" y="47"/>
                    <a:pt x="55" y="46"/>
                    <a:pt x="56" y="46"/>
                  </a:cubicBezTo>
                  <a:cubicBezTo>
                    <a:pt x="57" y="47"/>
                    <a:pt x="58" y="48"/>
                    <a:pt x="59" y="48"/>
                  </a:cubicBezTo>
                  <a:cubicBezTo>
                    <a:pt x="60" y="49"/>
                    <a:pt x="60" y="49"/>
                    <a:pt x="61" y="49"/>
                  </a:cubicBezTo>
                  <a:cubicBezTo>
                    <a:pt x="60" y="49"/>
                    <a:pt x="60" y="49"/>
                    <a:pt x="60" y="49"/>
                  </a:cubicBezTo>
                  <a:close/>
                  <a:moveTo>
                    <a:pt x="153" y="58"/>
                  </a:moveTo>
                  <a:cubicBezTo>
                    <a:pt x="155" y="58"/>
                    <a:pt x="157" y="58"/>
                    <a:pt x="160" y="59"/>
                  </a:cubicBezTo>
                  <a:cubicBezTo>
                    <a:pt x="159" y="59"/>
                    <a:pt x="159" y="59"/>
                    <a:pt x="159" y="59"/>
                  </a:cubicBezTo>
                  <a:cubicBezTo>
                    <a:pt x="158" y="66"/>
                    <a:pt x="157" y="72"/>
                    <a:pt x="156" y="78"/>
                  </a:cubicBezTo>
                  <a:cubicBezTo>
                    <a:pt x="154" y="78"/>
                    <a:pt x="152" y="78"/>
                    <a:pt x="150" y="78"/>
                  </a:cubicBezTo>
                  <a:cubicBezTo>
                    <a:pt x="152" y="71"/>
                    <a:pt x="152" y="64"/>
                    <a:pt x="153" y="58"/>
                  </a:cubicBezTo>
                  <a:close/>
                  <a:moveTo>
                    <a:pt x="167" y="61"/>
                  </a:moveTo>
                  <a:cubicBezTo>
                    <a:pt x="167" y="61"/>
                    <a:pt x="167" y="61"/>
                    <a:pt x="167" y="61"/>
                  </a:cubicBezTo>
                  <a:cubicBezTo>
                    <a:pt x="164" y="66"/>
                    <a:pt x="166" y="72"/>
                    <a:pt x="164" y="77"/>
                  </a:cubicBezTo>
                  <a:cubicBezTo>
                    <a:pt x="163" y="78"/>
                    <a:pt x="164" y="78"/>
                    <a:pt x="164" y="78"/>
                  </a:cubicBezTo>
                  <a:cubicBezTo>
                    <a:pt x="162" y="78"/>
                    <a:pt x="160" y="78"/>
                    <a:pt x="158" y="78"/>
                  </a:cubicBezTo>
                  <a:cubicBezTo>
                    <a:pt x="160" y="72"/>
                    <a:pt x="161" y="66"/>
                    <a:pt x="162" y="60"/>
                  </a:cubicBezTo>
                  <a:cubicBezTo>
                    <a:pt x="162" y="60"/>
                    <a:pt x="162" y="59"/>
                    <a:pt x="162" y="59"/>
                  </a:cubicBezTo>
                  <a:cubicBezTo>
                    <a:pt x="164" y="60"/>
                    <a:pt x="165" y="60"/>
                    <a:pt x="167" y="61"/>
                  </a:cubicBezTo>
                  <a:close/>
                  <a:moveTo>
                    <a:pt x="174" y="70"/>
                  </a:moveTo>
                  <a:cubicBezTo>
                    <a:pt x="174" y="74"/>
                    <a:pt x="171" y="77"/>
                    <a:pt x="166" y="78"/>
                  </a:cubicBezTo>
                  <a:cubicBezTo>
                    <a:pt x="168" y="73"/>
                    <a:pt x="167" y="67"/>
                    <a:pt x="169" y="62"/>
                  </a:cubicBezTo>
                  <a:cubicBezTo>
                    <a:pt x="169" y="62"/>
                    <a:pt x="169" y="62"/>
                    <a:pt x="169" y="62"/>
                  </a:cubicBezTo>
                  <a:cubicBezTo>
                    <a:pt x="172" y="64"/>
                    <a:pt x="174" y="66"/>
                    <a:pt x="174" y="70"/>
                  </a:cubicBezTo>
                  <a:close/>
                  <a:moveTo>
                    <a:pt x="17" y="82"/>
                  </a:moveTo>
                  <a:cubicBezTo>
                    <a:pt x="2" y="66"/>
                    <a:pt x="2" y="39"/>
                    <a:pt x="16" y="22"/>
                  </a:cubicBezTo>
                  <a:cubicBezTo>
                    <a:pt x="31" y="1"/>
                    <a:pt x="64" y="6"/>
                    <a:pt x="84" y="17"/>
                  </a:cubicBezTo>
                  <a:cubicBezTo>
                    <a:pt x="96" y="23"/>
                    <a:pt x="104" y="34"/>
                    <a:pt x="114" y="42"/>
                  </a:cubicBezTo>
                  <a:cubicBezTo>
                    <a:pt x="124" y="50"/>
                    <a:pt x="137" y="53"/>
                    <a:pt x="149" y="56"/>
                  </a:cubicBezTo>
                  <a:cubicBezTo>
                    <a:pt x="149" y="57"/>
                    <a:pt x="149" y="57"/>
                    <a:pt x="150" y="57"/>
                  </a:cubicBezTo>
                  <a:cubicBezTo>
                    <a:pt x="150" y="57"/>
                    <a:pt x="150" y="57"/>
                    <a:pt x="150" y="57"/>
                  </a:cubicBezTo>
                  <a:cubicBezTo>
                    <a:pt x="150" y="58"/>
                    <a:pt x="150" y="59"/>
                    <a:pt x="150" y="59"/>
                  </a:cubicBezTo>
                  <a:cubicBezTo>
                    <a:pt x="136" y="57"/>
                    <a:pt x="122" y="53"/>
                    <a:pt x="109" y="50"/>
                  </a:cubicBezTo>
                  <a:cubicBezTo>
                    <a:pt x="102" y="49"/>
                    <a:pt x="95" y="47"/>
                    <a:pt x="88" y="45"/>
                  </a:cubicBezTo>
                  <a:cubicBezTo>
                    <a:pt x="84" y="44"/>
                    <a:pt x="80" y="43"/>
                    <a:pt x="77" y="40"/>
                  </a:cubicBezTo>
                  <a:cubicBezTo>
                    <a:pt x="79" y="37"/>
                    <a:pt x="78" y="33"/>
                    <a:pt x="76" y="32"/>
                  </a:cubicBezTo>
                  <a:cubicBezTo>
                    <a:pt x="74" y="31"/>
                    <a:pt x="72" y="31"/>
                    <a:pt x="71" y="33"/>
                  </a:cubicBezTo>
                  <a:cubicBezTo>
                    <a:pt x="71" y="36"/>
                    <a:pt x="72" y="38"/>
                    <a:pt x="74" y="40"/>
                  </a:cubicBezTo>
                  <a:cubicBezTo>
                    <a:pt x="73" y="41"/>
                    <a:pt x="72" y="41"/>
                    <a:pt x="71" y="41"/>
                  </a:cubicBezTo>
                  <a:cubicBezTo>
                    <a:pt x="71" y="37"/>
                    <a:pt x="68" y="34"/>
                    <a:pt x="66" y="32"/>
                  </a:cubicBezTo>
                  <a:cubicBezTo>
                    <a:pt x="64" y="31"/>
                    <a:pt x="60" y="29"/>
                    <a:pt x="59" y="31"/>
                  </a:cubicBezTo>
                  <a:cubicBezTo>
                    <a:pt x="57" y="36"/>
                    <a:pt x="63" y="41"/>
                    <a:pt x="68" y="43"/>
                  </a:cubicBezTo>
                  <a:cubicBezTo>
                    <a:pt x="67" y="45"/>
                    <a:pt x="66" y="47"/>
                    <a:pt x="64" y="48"/>
                  </a:cubicBezTo>
                  <a:cubicBezTo>
                    <a:pt x="62" y="46"/>
                    <a:pt x="58" y="44"/>
                    <a:pt x="55" y="43"/>
                  </a:cubicBezTo>
                  <a:cubicBezTo>
                    <a:pt x="54" y="43"/>
                    <a:pt x="50" y="43"/>
                    <a:pt x="50" y="46"/>
                  </a:cubicBezTo>
                  <a:cubicBezTo>
                    <a:pt x="50" y="48"/>
                    <a:pt x="52" y="50"/>
                    <a:pt x="54" y="51"/>
                  </a:cubicBezTo>
                  <a:cubicBezTo>
                    <a:pt x="57" y="52"/>
                    <a:pt x="60" y="53"/>
                    <a:pt x="63" y="52"/>
                  </a:cubicBezTo>
                  <a:cubicBezTo>
                    <a:pt x="63" y="52"/>
                    <a:pt x="64" y="52"/>
                    <a:pt x="64" y="53"/>
                  </a:cubicBezTo>
                  <a:cubicBezTo>
                    <a:pt x="66" y="55"/>
                    <a:pt x="64" y="59"/>
                    <a:pt x="60" y="62"/>
                  </a:cubicBezTo>
                  <a:cubicBezTo>
                    <a:pt x="59" y="61"/>
                    <a:pt x="58" y="61"/>
                    <a:pt x="56" y="61"/>
                  </a:cubicBezTo>
                  <a:cubicBezTo>
                    <a:pt x="54" y="61"/>
                    <a:pt x="51" y="61"/>
                    <a:pt x="49" y="63"/>
                  </a:cubicBezTo>
                  <a:cubicBezTo>
                    <a:pt x="47" y="65"/>
                    <a:pt x="49" y="68"/>
                    <a:pt x="50" y="69"/>
                  </a:cubicBezTo>
                  <a:cubicBezTo>
                    <a:pt x="53" y="70"/>
                    <a:pt x="56" y="68"/>
                    <a:pt x="58" y="67"/>
                  </a:cubicBezTo>
                  <a:cubicBezTo>
                    <a:pt x="59" y="66"/>
                    <a:pt x="60" y="66"/>
                    <a:pt x="61" y="65"/>
                  </a:cubicBezTo>
                  <a:cubicBezTo>
                    <a:pt x="61" y="65"/>
                    <a:pt x="61" y="65"/>
                    <a:pt x="61" y="65"/>
                  </a:cubicBezTo>
                  <a:cubicBezTo>
                    <a:pt x="63" y="67"/>
                    <a:pt x="64" y="69"/>
                    <a:pt x="64" y="71"/>
                  </a:cubicBezTo>
                  <a:cubicBezTo>
                    <a:pt x="59" y="73"/>
                    <a:pt x="53" y="76"/>
                    <a:pt x="54" y="81"/>
                  </a:cubicBezTo>
                  <a:cubicBezTo>
                    <a:pt x="54" y="83"/>
                    <a:pt x="57" y="85"/>
                    <a:pt x="59" y="84"/>
                  </a:cubicBezTo>
                  <a:cubicBezTo>
                    <a:pt x="63" y="83"/>
                    <a:pt x="65" y="79"/>
                    <a:pt x="66" y="76"/>
                  </a:cubicBezTo>
                  <a:cubicBezTo>
                    <a:pt x="67" y="75"/>
                    <a:pt x="67" y="74"/>
                    <a:pt x="67" y="73"/>
                  </a:cubicBezTo>
                  <a:cubicBezTo>
                    <a:pt x="68" y="73"/>
                    <a:pt x="68" y="73"/>
                    <a:pt x="69" y="72"/>
                  </a:cubicBezTo>
                  <a:cubicBezTo>
                    <a:pt x="80" y="68"/>
                    <a:pt x="93" y="67"/>
                    <a:pt x="105" y="66"/>
                  </a:cubicBezTo>
                  <a:cubicBezTo>
                    <a:pt x="119" y="66"/>
                    <a:pt x="134" y="68"/>
                    <a:pt x="147" y="73"/>
                  </a:cubicBezTo>
                  <a:cubicBezTo>
                    <a:pt x="148" y="74"/>
                    <a:pt x="148" y="74"/>
                    <a:pt x="148" y="74"/>
                  </a:cubicBezTo>
                  <a:cubicBezTo>
                    <a:pt x="148" y="75"/>
                    <a:pt x="148" y="75"/>
                    <a:pt x="148" y="76"/>
                  </a:cubicBezTo>
                  <a:cubicBezTo>
                    <a:pt x="135" y="75"/>
                    <a:pt x="124" y="75"/>
                    <a:pt x="113" y="81"/>
                  </a:cubicBezTo>
                  <a:cubicBezTo>
                    <a:pt x="101" y="86"/>
                    <a:pt x="90" y="95"/>
                    <a:pt x="77" y="99"/>
                  </a:cubicBezTo>
                  <a:cubicBezTo>
                    <a:pt x="56" y="105"/>
                    <a:pt x="32" y="98"/>
                    <a:pt x="17" y="82"/>
                  </a:cubicBezTo>
                  <a:close/>
                  <a:moveTo>
                    <a:pt x="75" y="36"/>
                  </a:moveTo>
                  <a:cubicBezTo>
                    <a:pt x="75" y="36"/>
                    <a:pt x="75" y="36"/>
                    <a:pt x="75" y="36"/>
                  </a:cubicBezTo>
                  <a:cubicBezTo>
                    <a:pt x="74" y="34"/>
                    <a:pt x="75" y="34"/>
                    <a:pt x="75" y="36"/>
                  </a:cubicBezTo>
                  <a:close/>
                  <a:moveTo>
                    <a:pt x="68" y="40"/>
                  </a:moveTo>
                  <a:cubicBezTo>
                    <a:pt x="66" y="39"/>
                    <a:pt x="64" y="37"/>
                    <a:pt x="62" y="35"/>
                  </a:cubicBezTo>
                  <a:cubicBezTo>
                    <a:pt x="61" y="32"/>
                    <a:pt x="64" y="34"/>
                    <a:pt x="65" y="35"/>
                  </a:cubicBezTo>
                  <a:cubicBezTo>
                    <a:pt x="66" y="36"/>
                    <a:pt x="67" y="38"/>
                    <a:pt x="68" y="40"/>
                  </a:cubicBezTo>
                  <a:close/>
                  <a:moveTo>
                    <a:pt x="58" y="64"/>
                  </a:moveTo>
                  <a:cubicBezTo>
                    <a:pt x="57" y="64"/>
                    <a:pt x="56" y="65"/>
                    <a:pt x="56" y="65"/>
                  </a:cubicBezTo>
                  <a:cubicBezTo>
                    <a:pt x="55" y="65"/>
                    <a:pt x="55" y="66"/>
                    <a:pt x="54" y="66"/>
                  </a:cubicBezTo>
                  <a:cubicBezTo>
                    <a:pt x="53" y="67"/>
                    <a:pt x="52" y="66"/>
                    <a:pt x="52" y="64"/>
                  </a:cubicBezTo>
                  <a:cubicBezTo>
                    <a:pt x="53" y="64"/>
                    <a:pt x="54" y="64"/>
                    <a:pt x="55" y="64"/>
                  </a:cubicBezTo>
                  <a:cubicBezTo>
                    <a:pt x="56" y="64"/>
                    <a:pt x="57" y="64"/>
                    <a:pt x="58" y="64"/>
                  </a:cubicBezTo>
                  <a:close/>
                  <a:moveTo>
                    <a:pt x="64" y="74"/>
                  </a:moveTo>
                  <a:cubicBezTo>
                    <a:pt x="63" y="75"/>
                    <a:pt x="63" y="75"/>
                    <a:pt x="63" y="75"/>
                  </a:cubicBezTo>
                  <a:cubicBezTo>
                    <a:pt x="63" y="77"/>
                    <a:pt x="62" y="78"/>
                    <a:pt x="61" y="79"/>
                  </a:cubicBezTo>
                  <a:cubicBezTo>
                    <a:pt x="61" y="79"/>
                    <a:pt x="61" y="79"/>
                    <a:pt x="60" y="80"/>
                  </a:cubicBezTo>
                  <a:cubicBezTo>
                    <a:pt x="59" y="81"/>
                    <a:pt x="58" y="81"/>
                    <a:pt x="57" y="80"/>
                  </a:cubicBezTo>
                  <a:cubicBezTo>
                    <a:pt x="58" y="77"/>
                    <a:pt x="61" y="76"/>
                    <a:pt x="64" y="74"/>
                  </a:cubicBezTo>
                  <a:close/>
                </a:path>
              </a:pathLst>
            </a:custGeom>
            <a:solidFill>
              <a:srgbClr val="F4F9F5"/>
            </a:solidFill>
            <a:ln>
              <a:solidFill>
                <a:srgbClr val="4BB08C"/>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 name="文本框 3"/>
            <p:cNvSpPr txBox="1"/>
            <p:nvPr/>
          </p:nvSpPr>
          <p:spPr>
            <a:xfrm>
              <a:off x="645490" y="185376"/>
              <a:ext cx="1554480" cy="368300"/>
            </a:xfrm>
            <a:prstGeom prst="rect">
              <a:avLst/>
            </a:prstGeom>
            <a:noFill/>
          </p:spPr>
          <p:txBody>
            <a:bodyPr wrap="non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小组分工评价</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5" name="Shape 539"/>
          <p:cNvSpPr/>
          <p:nvPr/>
        </p:nvSpPr>
        <p:spPr bwMode="auto">
          <a:xfrm>
            <a:off x="179388" y="2480468"/>
            <a:ext cx="2527300" cy="1274763"/>
          </a:xfrm>
          <a:custGeom>
            <a:avLst/>
            <a:gdLst>
              <a:gd name="T0" fmla="*/ 5499 w 21600"/>
              <a:gd name="T1" fmla="*/ 0 h 21600"/>
              <a:gd name="T2" fmla="*/ 364703 w 21600"/>
              <a:gd name="T3" fmla="*/ 641336 h 21600"/>
              <a:gd name="T4" fmla="*/ 0 w 21600"/>
              <a:gd name="T5" fmla="*/ 1274763 h 21600"/>
              <a:gd name="T6" fmla="*/ 2169851 w 21600"/>
              <a:gd name="T7" fmla="*/ 1274763 h 21600"/>
              <a:gd name="T8" fmla="*/ 2527300 w 21600"/>
              <a:gd name="T9" fmla="*/ 647001 h 21600"/>
              <a:gd name="T10" fmla="*/ 2184593 w 21600"/>
              <a:gd name="T11" fmla="*/ 1062 h 21600"/>
              <a:gd name="T12" fmla="*/ 5499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extrusionOk="0">
                <a:moveTo>
                  <a:pt x="47" y="0"/>
                </a:moveTo>
                <a:lnTo>
                  <a:pt x="3117" y="10867"/>
                </a:lnTo>
                <a:lnTo>
                  <a:pt x="0" y="21600"/>
                </a:lnTo>
                <a:lnTo>
                  <a:pt x="18545" y="21600"/>
                </a:lnTo>
                <a:lnTo>
                  <a:pt x="21600" y="10963"/>
                </a:lnTo>
                <a:lnTo>
                  <a:pt x="18671" y="18"/>
                </a:lnTo>
                <a:lnTo>
                  <a:pt x="47" y="0"/>
                </a:lnTo>
                <a:close/>
              </a:path>
            </a:pathLst>
          </a:custGeom>
          <a:solidFill>
            <a:srgbClr val="508468"/>
          </a:solidFill>
          <a:ln>
            <a:noFill/>
          </a:ln>
        </p:spPr>
        <p:txBody>
          <a:bodyPr lIns="0" tIns="0" rIns="0" bIns="0" anchor="ctr"/>
          <a:lstStyle/>
          <a:p>
            <a:endParaRPr lang="zh-CN" altLang="en-US">
              <a:cs typeface="+mn-ea"/>
              <a:sym typeface="+mn-lt"/>
            </a:endParaRPr>
          </a:p>
        </p:txBody>
      </p:sp>
      <p:sp>
        <p:nvSpPr>
          <p:cNvPr id="8" name="Shape 547"/>
          <p:cNvSpPr/>
          <p:nvPr/>
        </p:nvSpPr>
        <p:spPr bwMode="auto">
          <a:xfrm>
            <a:off x="1150144" y="2874168"/>
            <a:ext cx="585788" cy="487362"/>
          </a:xfrm>
          <a:custGeom>
            <a:avLst/>
            <a:gdLst>
              <a:gd name="T0" fmla="*/ 360395 w 21600"/>
              <a:gd name="T1" fmla="*/ 174435 h 21600"/>
              <a:gd name="T2" fmla="*/ 327526 w 21600"/>
              <a:gd name="T3" fmla="*/ 243681 h 21600"/>
              <a:gd name="T4" fmla="*/ 334279 w 21600"/>
              <a:gd name="T5" fmla="*/ 311077 h 21600"/>
              <a:gd name="T6" fmla="*/ 282778 w 21600"/>
              <a:gd name="T7" fmla="*/ 352119 h 21600"/>
              <a:gd name="T8" fmla="*/ 221813 w 21600"/>
              <a:gd name="T9" fmla="*/ 349186 h 21600"/>
              <a:gd name="T10" fmla="*/ 151735 w 21600"/>
              <a:gd name="T11" fmla="*/ 382308 h 21600"/>
              <a:gd name="T12" fmla="*/ 99448 w 21600"/>
              <a:gd name="T13" fmla="*/ 340838 h 21600"/>
              <a:gd name="T14" fmla="*/ 40788 w 21600"/>
              <a:gd name="T15" fmla="*/ 320260 h 21600"/>
              <a:gd name="T16" fmla="*/ 62620 w 21600"/>
              <a:gd name="T17" fmla="*/ 272359 h 21600"/>
              <a:gd name="T18" fmla="*/ 0 w 21600"/>
              <a:gd name="T19" fmla="*/ 232399 h 21600"/>
              <a:gd name="T20" fmla="*/ 51311 w 21600"/>
              <a:gd name="T21" fmla="*/ 166199 h 21600"/>
              <a:gd name="T22" fmla="*/ 39514 w 21600"/>
              <a:gd name="T23" fmla="*/ 90455 h 21600"/>
              <a:gd name="T24" fmla="*/ 97035 w 21600"/>
              <a:gd name="T25" fmla="*/ 67847 h 21600"/>
              <a:gd name="T26" fmla="*/ 148156 w 21600"/>
              <a:gd name="T27" fmla="*/ 44404 h 21600"/>
              <a:gd name="T28" fmla="*/ 219074 w 21600"/>
              <a:gd name="T29" fmla="*/ 44404 h 21600"/>
              <a:gd name="T30" fmla="*/ 286602 w 21600"/>
              <a:gd name="T31" fmla="*/ 55866 h 21600"/>
              <a:gd name="T32" fmla="*/ 333655 w 21600"/>
              <a:gd name="T33" fmla="*/ 99435 h 21600"/>
              <a:gd name="T34" fmla="*/ 183899 w 21600"/>
              <a:gd name="T35" fmla="*/ 260490 h 21600"/>
              <a:gd name="T36" fmla="*/ 234641 w 21600"/>
              <a:gd name="T37" fmla="*/ 184115 h 21600"/>
              <a:gd name="T38" fmla="*/ 128304 w 21600"/>
              <a:gd name="T39" fmla="*/ 205572 h 21600"/>
              <a:gd name="T40" fmla="*/ 555848 w 21600"/>
              <a:gd name="T41" fmla="*/ 382489 h 21600"/>
              <a:gd name="T42" fmla="*/ 564987 w 21600"/>
              <a:gd name="T43" fmla="*/ 431879 h 21600"/>
              <a:gd name="T44" fmla="*/ 520673 w 21600"/>
              <a:gd name="T45" fmla="*/ 473102 h 21600"/>
              <a:gd name="T46" fmla="*/ 471153 w 21600"/>
              <a:gd name="T47" fmla="*/ 459339 h 21600"/>
              <a:gd name="T48" fmla="*/ 443707 w 21600"/>
              <a:gd name="T49" fmla="*/ 485061 h 21600"/>
              <a:gd name="T50" fmla="*/ 402404 w 21600"/>
              <a:gd name="T51" fmla="*/ 436708 h 21600"/>
              <a:gd name="T52" fmla="*/ 354917 w 21600"/>
              <a:gd name="T53" fmla="*/ 420598 h 21600"/>
              <a:gd name="T54" fmla="*/ 340408 w 21600"/>
              <a:gd name="T55" fmla="*/ 362949 h 21600"/>
              <a:gd name="T56" fmla="*/ 373874 w 21600"/>
              <a:gd name="T57" fmla="*/ 336686 h 21600"/>
              <a:gd name="T58" fmla="*/ 361805 w 21600"/>
              <a:gd name="T59" fmla="*/ 298035 h 21600"/>
              <a:gd name="T60" fmla="*/ 406092 w 21600"/>
              <a:gd name="T61" fmla="*/ 257444 h 21600"/>
              <a:gd name="T62" fmla="*/ 454989 w 21600"/>
              <a:gd name="T63" fmla="*/ 271140 h 21600"/>
              <a:gd name="T64" fmla="*/ 482814 w 21600"/>
              <a:gd name="T65" fmla="*/ 245283 h 21600"/>
              <a:gd name="T66" fmla="*/ 524307 w 21600"/>
              <a:gd name="T67" fmla="*/ 293703 h 21600"/>
              <a:gd name="T68" fmla="*/ 575076 w 21600"/>
              <a:gd name="T69" fmla="*/ 317959 h 21600"/>
              <a:gd name="T70" fmla="*/ 572635 w 21600"/>
              <a:gd name="T71" fmla="*/ 376013 h 21600"/>
              <a:gd name="T72" fmla="*/ 549339 w 21600"/>
              <a:gd name="T73" fmla="*/ 161168 h 21600"/>
              <a:gd name="T74" fmla="*/ 536647 w 21600"/>
              <a:gd name="T75" fmla="*/ 199976 h 21600"/>
              <a:gd name="T76" fmla="*/ 495859 w 21600"/>
              <a:gd name="T77" fmla="*/ 197810 h 21600"/>
              <a:gd name="T78" fmla="*/ 466244 w 21600"/>
              <a:gd name="T79" fmla="*/ 199976 h 21600"/>
              <a:gd name="T80" fmla="*/ 425429 w 21600"/>
              <a:gd name="T81" fmla="*/ 206926 h 21600"/>
              <a:gd name="T82" fmla="*/ 408452 w 21600"/>
              <a:gd name="T83" fmla="*/ 171005 h 21600"/>
              <a:gd name="T84" fmla="*/ 365385 w 21600"/>
              <a:gd name="T85" fmla="*/ 124413 h 21600"/>
              <a:gd name="T86" fmla="*/ 394105 w 21600"/>
              <a:gd name="T87" fmla="*/ 81430 h 21600"/>
              <a:gd name="T88" fmla="*/ 392315 w 21600"/>
              <a:gd name="T89" fmla="*/ 35740 h 21600"/>
              <a:gd name="T90" fmla="*/ 442107 w 21600"/>
              <a:gd name="T91" fmla="*/ 6679 h 21600"/>
              <a:gd name="T92" fmla="*/ 476305 w 21600"/>
              <a:gd name="T93" fmla="*/ 23195 h 21600"/>
              <a:gd name="T94" fmla="*/ 498598 w 21600"/>
              <a:gd name="T95" fmla="*/ 0 h 21600"/>
              <a:gd name="T96" fmla="*/ 546844 w 21600"/>
              <a:gd name="T97" fmla="*/ 30957 h 21600"/>
              <a:gd name="T98" fmla="*/ 574425 w 21600"/>
              <a:gd name="T99" fmla="*/ 72946 h 21600"/>
              <a:gd name="T100" fmla="*/ 573204 w 21600"/>
              <a:gd name="T101" fmla="*/ 133912 h 21600"/>
              <a:gd name="T102" fmla="*/ 463234 w 21600"/>
              <a:gd name="T103" fmla="*/ 401668 h 21600"/>
              <a:gd name="T104" fmla="*/ 437578 w 21600"/>
              <a:gd name="T105" fmla="*/ 339303 h 21600"/>
              <a:gd name="T106" fmla="*/ 498977 w 21600"/>
              <a:gd name="T107" fmla="*/ 132829 h 21600"/>
              <a:gd name="T108" fmla="*/ 441836 w 21600"/>
              <a:gd name="T109" fmla="*/ 108867 h 216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1600" h="21600" extrusionOk="0">
                <a:moveTo>
                  <a:pt x="11234" y="6152"/>
                </a:moveTo>
                <a:cubicBezTo>
                  <a:pt x="11406" y="6502"/>
                  <a:pt x="11552" y="6917"/>
                  <a:pt x="11672" y="7395"/>
                </a:cubicBezTo>
                <a:cubicBezTo>
                  <a:pt x="11747" y="7412"/>
                  <a:pt x="11886" y="7434"/>
                  <a:pt x="12089" y="7462"/>
                </a:cubicBezTo>
                <a:cubicBezTo>
                  <a:pt x="12291" y="7488"/>
                  <a:pt x="12501" y="7527"/>
                  <a:pt x="12715" y="7578"/>
                </a:cubicBezTo>
                <a:cubicBezTo>
                  <a:pt x="12929" y="7626"/>
                  <a:pt x="13120" y="7680"/>
                  <a:pt x="13289" y="7731"/>
                </a:cubicBezTo>
                <a:cubicBezTo>
                  <a:pt x="13459" y="7787"/>
                  <a:pt x="13543" y="7849"/>
                  <a:pt x="13543" y="7923"/>
                </a:cubicBezTo>
                <a:lnTo>
                  <a:pt x="13543" y="10328"/>
                </a:lnTo>
                <a:cubicBezTo>
                  <a:pt x="13543" y="10416"/>
                  <a:pt x="13459" y="10495"/>
                  <a:pt x="13289" y="10549"/>
                </a:cubicBezTo>
                <a:cubicBezTo>
                  <a:pt x="13120" y="10611"/>
                  <a:pt x="12929" y="10659"/>
                  <a:pt x="12715" y="10707"/>
                </a:cubicBezTo>
                <a:cubicBezTo>
                  <a:pt x="12501" y="10752"/>
                  <a:pt x="12289" y="10783"/>
                  <a:pt x="12077" y="10800"/>
                </a:cubicBezTo>
                <a:cubicBezTo>
                  <a:pt x="11867" y="10820"/>
                  <a:pt x="11731" y="10837"/>
                  <a:pt x="11672" y="10857"/>
                </a:cubicBezTo>
                <a:cubicBezTo>
                  <a:pt x="11566" y="11243"/>
                  <a:pt x="11430" y="11639"/>
                  <a:pt x="11255" y="12045"/>
                </a:cubicBezTo>
                <a:cubicBezTo>
                  <a:pt x="11430" y="12325"/>
                  <a:pt x="11594" y="12596"/>
                  <a:pt x="11757" y="12864"/>
                </a:cubicBezTo>
                <a:cubicBezTo>
                  <a:pt x="11919" y="13127"/>
                  <a:pt x="12100" y="13395"/>
                  <a:pt x="12303" y="13655"/>
                </a:cubicBezTo>
                <a:lnTo>
                  <a:pt x="12326" y="13787"/>
                </a:lnTo>
                <a:cubicBezTo>
                  <a:pt x="12326" y="13841"/>
                  <a:pt x="12249" y="13977"/>
                  <a:pt x="12096" y="14194"/>
                </a:cubicBezTo>
                <a:cubicBezTo>
                  <a:pt x="11940" y="14411"/>
                  <a:pt x="11762" y="14637"/>
                  <a:pt x="11559" y="14877"/>
                </a:cubicBezTo>
                <a:cubicBezTo>
                  <a:pt x="11357" y="15117"/>
                  <a:pt x="11166" y="15326"/>
                  <a:pt x="10992" y="15513"/>
                </a:cubicBezTo>
                <a:cubicBezTo>
                  <a:pt x="10813" y="15696"/>
                  <a:pt x="10702" y="15789"/>
                  <a:pt x="10658" y="15789"/>
                </a:cubicBezTo>
                <a:cubicBezTo>
                  <a:pt x="10643" y="15789"/>
                  <a:pt x="10566" y="15727"/>
                  <a:pt x="10427" y="15606"/>
                </a:cubicBezTo>
                <a:cubicBezTo>
                  <a:pt x="10288" y="15484"/>
                  <a:pt x="10135" y="15346"/>
                  <a:pt x="9966" y="15188"/>
                </a:cubicBezTo>
                <a:cubicBezTo>
                  <a:pt x="9796" y="15030"/>
                  <a:pt x="9638" y="14886"/>
                  <a:pt x="9493" y="14747"/>
                </a:cubicBezTo>
                <a:cubicBezTo>
                  <a:pt x="9344" y="14615"/>
                  <a:pt x="9250" y="14524"/>
                  <a:pt x="9205" y="14476"/>
                </a:cubicBezTo>
                <a:cubicBezTo>
                  <a:pt x="8866" y="14685"/>
                  <a:pt x="8537" y="14852"/>
                  <a:pt x="8212" y="14979"/>
                </a:cubicBezTo>
                <a:cubicBezTo>
                  <a:pt x="8212" y="15069"/>
                  <a:pt x="8200" y="15236"/>
                  <a:pt x="8179" y="15476"/>
                </a:cubicBezTo>
                <a:cubicBezTo>
                  <a:pt x="8156" y="15721"/>
                  <a:pt x="8127" y="15976"/>
                  <a:pt x="8090" y="16241"/>
                </a:cubicBezTo>
                <a:cubicBezTo>
                  <a:pt x="8052" y="16509"/>
                  <a:pt x="8005" y="16744"/>
                  <a:pt x="7948" y="16944"/>
                </a:cubicBezTo>
                <a:cubicBezTo>
                  <a:pt x="7892" y="17148"/>
                  <a:pt x="7833" y="17249"/>
                  <a:pt x="7774" y="17249"/>
                </a:cubicBezTo>
                <a:lnTo>
                  <a:pt x="5769" y="17249"/>
                </a:lnTo>
                <a:cubicBezTo>
                  <a:pt x="5708" y="17249"/>
                  <a:pt x="5651" y="17147"/>
                  <a:pt x="5595" y="16944"/>
                </a:cubicBezTo>
                <a:cubicBezTo>
                  <a:pt x="5538" y="16744"/>
                  <a:pt x="5494" y="16509"/>
                  <a:pt x="5463" y="16241"/>
                </a:cubicBezTo>
                <a:cubicBezTo>
                  <a:pt x="5435" y="15976"/>
                  <a:pt x="5406" y="15721"/>
                  <a:pt x="5385" y="15484"/>
                </a:cubicBezTo>
                <a:cubicBezTo>
                  <a:pt x="5362" y="15244"/>
                  <a:pt x="5352" y="15078"/>
                  <a:pt x="5352" y="14979"/>
                </a:cubicBezTo>
                <a:cubicBezTo>
                  <a:pt x="5013" y="14871"/>
                  <a:pt x="4682" y="14702"/>
                  <a:pt x="4359" y="14476"/>
                </a:cubicBezTo>
                <a:cubicBezTo>
                  <a:pt x="4126" y="14685"/>
                  <a:pt x="3895" y="14894"/>
                  <a:pt x="3667" y="15106"/>
                </a:cubicBezTo>
                <a:cubicBezTo>
                  <a:pt x="3439" y="15321"/>
                  <a:pt x="3213" y="15535"/>
                  <a:pt x="2996" y="15761"/>
                </a:cubicBezTo>
                <a:lnTo>
                  <a:pt x="2883" y="15789"/>
                </a:lnTo>
                <a:cubicBezTo>
                  <a:pt x="2855" y="15789"/>
                  <a:pt x="2751" y="15696"/>
                  <a:pt x="2573" y="15513"/>
                </a:cubicBezTo>
                <a:cubicBezTo>
                  <a:pt x="2396" y="15326"/>
                  <a:pt x="2212" y="15117"/>
                  <a:pt x="2022" y="14877"/>
                </a:cubicBezTo>
                <a:cubicBezTo>
                  <a:pt x="1829" y="14637"/>
                  <a:pt x="1657" y="14411"/>
                  <a:pt x="1504" y="14194"/>
                </a:cubicBezTo>
                <a:cubicBezTo>
                  <a:pt x="1349" y="13977"/>
                  <a:pt x="1273" y="13841"/>
                  <a:pt x="1273" y="13787"/>
                </a:cubicBezTo>
                <a:cubicBezTo>
                  <a:pt x="1273" y="13771"/>
                  <a:pt x="1320" y="13677"/>
                  <a:pt x="1419" y="13511"/>
                </a:cubicBezTo>
                <a:cubicBezTo>
                  <a:pt x="1516" y="13347"/>
                  <a:pt x="1629" y="13163"/>
                  <a:pt x="1751" y="12971"/>
                </a:cubicBezTo>
                <a:cubicBezTo>
                  <a:pt x="1876" y="12777"/>
                  <a:pt x="1991" y="12590"/>
                  <a:pt x="2100" y="12415"/>
                </a:cubicBezTo>
                <a:cubicBezTo>
                  <a:pt x="2210" y="12240"/>
                  <a:pt x="2278" y="12127"/>
                  <a:pt x="2309" y="12071"/>
                </a:cubicBezTo>
                <a:cubicBezTo>
                  <a:pt x="2135" y="11687"/>
                  <a:pt x="1989" y="11260"/>
                  <a:pt x="1869" y="10800"/>
                </a:cubicBezTo>
                <a:cubicBezTo>
                  <a:pt x="1794" y="10783"/>
                  <a:pt x="1655" y="10761"/>
                  <a:pt x="1452" y="10732"/>
                </a:cubicBezTo>
                <a:cubicBezTo>
                  <a:pt x="1250" y="10707"/>
                  <a:pt x="1043" y="10676"/>
                  <a:pt x="826" y="10639"/>
                </a:cubicBezTo>
                <a:cubicBezTo>
                  <a:pt x="612" y="10602"/>
                  <a:pt x="421" y="10554"/>
                  <a:pt x="252" y="10498"/>
                </a:cubicBezTo>
                <a:cubicBezTo>
                  <a:pt x="82" y="10439"/>
                  <a:pt x="0" y="10374"/>
                  <a:pt x="0" y="10300"/>
                </a:cubicBezTo>
                <a:lnTo>
                  <a:pt x="0" y="7869"/>
                </a:lnTo>
                <a:cubicBezTo>
                  <a:pt x="0" y="7798"/>
                  <a:pt x="82" y="7725"/>
                  <a:pt x="252" y="7660"/>
                </a:cubicBezTo>
                <a:cubicBezTo>
                  <a:pt x="421" y="7590"/>
                  <a:pt x="617" y="7539"/>
                  <a:pt x="838" y="7502"/>
                </a:cubicBezTo>
                <a:cubicBezTo>
                  <a:pt x="1059" y="7468"/>
                  <a:pt x="1273" y="7434"/>
                  <a:pt x="1476" y="7409"/>
                </a:cubicBezTo>
                <a:cubicBezTo>
                  <a:pt x="1678" y="7380"/>
                  <a:pt x="1817" y="7366"/>
                  <a:pt x="1892" y="7366"/>
                </a:cubicBezTo>
                <a:cubicBezTo>
                  <a:pt x="1982" y="6926"/>
                  <a:pt x="2121" y="6531"/>
                  <a:pt x="2309" y="6178"/>
                </a:cubicBezTo>
                <a:cubicBezTo>
                  <a:pt x="2135" y="5901"/>
                  <a:pt x="1965" y="5621"/>
                  <a:pt x="1796" y="5347"/>
                </a:cubicBezTo>
                <a:cubicBezTo>
                  <a:pt x="1629" y="5074"/>
                  <a:pt x="1452" y="4803"/>
                  <a:pt x="1273" y="4543"/>
                </a:cubicBezTo>
                <a:lnTo>
                  <a:pt x="1229" y="4407"/>
                </a:lnTo>
                <a:cubicBezTo>
                  <a:pt x="1229" y="4354"/>
                  <a:pt x="1304" y="4221"/>
                  <a:pt x="1457" y="4009"/>
                </a:cubicBezTo>
                <a:cubicBezTo>
                  <a:pt x="1612" y="3797"/>
                  <a:pt x="1789" y="3574"/>
                  <a:pt x="1987" y="3334"/>
                </a:cubicBezTo>
                <a:cubicBezTo>
                  <a:pt x="2187" y="3094"/>
                  <a:pt x="2375" y="2883"/>
                  <a:pt x="2551" y="2696"/>
                </a:cubicBezTo>
                <a:cubicBezTo>
                  <a:pt x="2728" y="2515"/>
                  <a:pt x="2839" y="2419"/>
                  <a:pt x="2883" y="2419"/>
                </a:cubicBezTo>
                <a:cubicBezTo>
                  <a:pt x="2900" y="2419"/>
                  <a:pt x="2975" y="2479"/>
                  <a:pt x="3114" y="2597"/>
                </a:cubicBezTo>
                <a:cubicBezTo>
                  <a:pt x="3253" y="2713"/>
                  <a:pt x="3408" y="2851"/>
                  <a:pt x="3578" y="3007"/>
                </a:cubicBezTo>
                <a:cubicBezTo>
                  <a:pt x="3745" y="3165"/>
                  <a:pt x="3907" y="3320"/>
                  <a:pt x="4060" y="3470"/>
                </a:cubicBezTo>
                <a:cubicBezTo>
                  <a:pt x="4215" y="3617"/>
                  <a:pt x="4307" y="3707"/>
                  <a:pt x="4336" y="3744"/>
                </a:cubicBezTo>
                <a:cubicBezTo>
                  <a:pt x="4660" y="3518"/>
                  <a:pt x="4999" y="3354"/>
                  <a:pt x="5352" y="3244"/>
                </a:cubicBezTo>
                <a:cubicBezTo>
                  <a:pt x="5352" y="3173"/>
                  <a:pt x="5362" y="3004"/>
                  <a:pt x="5385" y="2747"/>
                </a:cubicBezTo>
                <a:cubicBezTo>
                  <a:pt x="5406" y="2484"/>
                  <a:pt x="5435" y="2225"/>
                  <a:pt x="5463" y="1968"/>
                </a:cubicBezTo>
                <a:cubicBezTo>
                  <a:pt x="5494" y="1708"/>
                  <a:pt x="5534" y="1476"/>
                  <a:pt x="5583" y="1264"/>
                </a:cubicBezTo>
                <a:cubicBezTo>
                  <a:pt x="5630" y="1053"/>
                  <a:pt x="5694" y="948"/>
                  <a:pt x="5769" y="948"/>
                </a:cubicBezTo>
                <a:lnTo>
                  <a:pt x="7774" y="948"/>
                </a:lnTo>
                <a:cubicBezTo>
                  <a:pt x="7833" y="948"/>
                  <a:pt x="7892" y="1053"/>
                  <a:pt x="7948" y="1264"/>
                </a:cubicBezTo>
                <a:cubicBezTo>
                  <a:pt x="8005" y="1476"/>
                  <a:pt x="8047" y="1708"/>
                  <a:pt x="8078" y="1968"/>
                </a:cubicBezTo>
                <a:cubicBezTo>
                  <a:pt x="8109" y="2225"/>
                  <a:pt x="8134" y="2484"/>
                  <a:pt x="8156" y="2747"/>
                </a:cubicBezTo>
                <a:cubicBezTo>
                  <a:pt x="8179" y="3004"/>
                  <a:pt x="8198" y="3173"/>
                  <a:pt x="8212" y="3244"/>
                </a:cubicBezTo>
                <a:cubicBezTo>
                  <a:pt x="8551" y="3354"/>
                  <a:pt x="8873" y="3512"/>
                  <a:pt x="9182" y="3715"/>
                </a:cubicBezTo>
                <a:cubicBezTo>
                  <a:pt x="9415" y="3512"/>
                  <a:pt x="9650" y="3306"/>
                  <a:pt x="9886" y="3106"/>
                </a:cubicBezTo>
                <a:cubicBezTo>
                  <a:pt x="10123" y="2899"/>
                  <a:pt x="10352" y="2691"/>
                  <a:pt x="10568" y="2476"/>
                </a:cubicBezTo>
                <a:lnTo>
                  <a:pt x="10658" y="2419"/>
                </a:lnTo>
                <a:cubicBezTo>
                  <a:pt x="10688" y="2419"/>
                  <a:pt x="10792" y="2518"/>
                  <a:pt x="10968" y="2710"/>
                </a:cubicBezTo>
                <a:cubicBezTo>
                  <a:pt x="11145" y="2905"/>
                  <a:pt x="11331" y="3117"/>
                  <a:pt x="11526" y="3348"/>
                </a:cubicBezTo>
                <a:cubicBezTo>
                  <a:pt x="11721" y="3577"/>
                  <a:pt x="11900" y="3797"/>
                  <a:pt x="12060" y="4009"/>
                </a:cubicBezTo>
                <a:cubicBezTo>
                  <a:pt x="12223" y="4221"/>
                  <a:pt x="12303" y="4354"/>
                  <a:pt x="12303" y="4407"/>
                </a:cubicBezTo>
                <a:cubicBezTo>
                  <a:pt x="12303" y="4444"/>
                  <a:pt x="12253" y="4543"/>
                  <a:pt x="12152" y="4712"/>
                </a:cubicBezTo>
                <a:cubicBezTo>
                  <a:pt x="12049" y="4879"/>
                  <a:pt x="11936" y="5057"/>
                  <a:pt x="11813" y="5251"/>
                </a:cubicBezTo>
                <a:cubicBezTo>
                  <a:pt x="11689" y="5446"/>
                  <a:pt x="11568" y="5630"/>
                  <a:pt x="11453" y="5808"/>
                </a:cubicBezTo>
                <a:cubicBezTo>
                  <a:pt x="11335" y="5983"/>
                  <a:pt x="11260" y="6096"/>
                  <a:pt x="11234" y="6152"/>
                </a:cubicBezTo>
                <a:moveTo>
                  <a:pt x="6781" y="11545"/>
                </a:moveTo>
                <a:cubicBezTo>
                  <a:pt x="7061" y="11545"/>
                  <a:pt x="7322" y="11480"/>
                  <a:pt x="7570" y="11356"/>
                </a:cubicBezTo>
                <a:cubicBezTo>
                  <a:pt x="7819" y="11229"/>
                  <a:pt x="8036" y="11057"/>
                  <a:pt x="8219" y="10837"/>
                </a:cubicBezTo>
                <a:cubicBezTo>
                  <a:pt x="8403" y="10616"/>
                  <a:pt x="8546" y="10357"/>
                  <a:pt x="8652" y="10060"/>
                </a:cubicBezTo>
                <a:cubicBezTo>
                  <a:pt x="8758" y="9761"/>
                  <a:pt x="8810" y="9447"/>
                  <a:pt x="8810" y="9111"/>
                </a:cubicBezTo>
                <a:cubicBezTo>
                  <a:pt x="8810" y="8778"/>
                  <a:pt x="8758" y="8459"/>
                  <a:pt x="8652" y="8160"/>
                </a:cubicBezTo>
                <a:cubicBezTo>
                  <a:pt x="8546" y="7858"/>
                  <a:pt x="8403" y="7592"/>
                  <a:pt x="8219" y="7372"/>
                </a:cubicBezTo>
                <a:cubicBezTo>
                  <a:pt x="8036" y="7152"/>
                  <a:pt x="7819" y="6980"/>
                  <a:pt x="7570" y="6847"/>
                </a:cubicBezTo>
                <a:cubicBezTo>
                  <a:pt x="7322" y="6717"/>
                  <a:pt x="7061" y="6649"/>
                  <a:pt x="6781" y="6649"/>
                </a:cubicBezTo>
                <a:cubicBezTo>
                  <a:pt x="6211" y="6649"/>
                  <a:pt x="5727" y="6889"/>
                  <a:pt x="5329" y="7367"/>
                </a:cubicBezTo>
                <a:cubicBezTo>
                  <a:pt x="4931" y="7844"/>
                  <a:pt x="4731" y="8425"/>
                  <a:pt x="4731" y="9111"/>
                </a:cubicBezTo>
                <a:cubicBezTo>
                  <a:pt x="4731" y="9447"/>
                  <a:pt x="4785" y="9761"/>
                  <a:pt x="4896" y="10060"/>
                </a:cubicBezTo>
                <a:cubicBezTo>
                  <a:pt x="5004" y="10357"/>
                  <a:pt x="5150" y="10616"/>
                  <a:pt x="5334" y="10837"/>
                </a:cubicBezTo>
                <a:cubicBezTo>
                  <a:pt x="5517" y="11057"/>
                  <a:pt x="5736" y="11229"/>
                  <a:pt x="5988" y="11356"/>
                </a:cubicBezTo>
                <a:cubicBezTo>
                  <a:pt x="6240" y="11480"/>
                  <a:pt x="6501" y="11545"/>
                  <a:pt x="6781" y="11545"/>
                </a:cubicBezTo>
                <a:moveTo>
                  <a:pt x="20496" y="16952"/>
                </a:moveTo>
                <a:cubicBezTo>
                  <a:pt x="20428" y="17294"/>
                  <a:pt x="20341" y="17613"/>
                  <a:pt x="20235" y="17913"/>
                </a:cubicBezTo>
                <a:cubicBezTo>
                  <a:pt x="20251" y="17963"/>
                  <a:pt x="20294" y="18051"/>
                  <a:pt x="20364" y="18161"/>
                </a:cubicBezTo>
                <a:cubicBezTo>
                  <a:pt x="20437" y="18274"/>
                  <a:pt x="20508" y="18398"/>
                  <a:pt x="20574" y="18528"/>
                </a:cubicBezTo>
                <a:cubicBezTo>
                  <a:pt x="20642" y="18655"/>
                  <a:pt x="20701" y="18779"/>
                  <a:pt x="20755" y="18898"/>
                </a:cubicBezTo>
                <a:cubicBezTo>
                  <a:pt x="20807" y="19014"/>
                  <a:pt x="20833" y="19098"/>
                  <a:pt x="20833" y="19141"/>
                </a:cubicBezTo>
                <a:cubicBezTo>
                  <a:pt x="20833" y="19177"/>
                  <a:pt x="20762" y="19282"/>
                  <a:pt x="20626" y="19460"/>
                </a:cubicBezTo>
                <a:cubicBezTo>
                  <a:pt x="20487" y="19635"/>
                  <a:pt x="20324" y="19821"/>
                  <a:pt x="20141" y="20013"/>
                </a:cubicBezTo>
                <a:cubicBezTo>
                  <a:pt x="19957" y="20205"/>
                  <a:pt x="19778" y="20389"/>
                  <a:pt x="19611" y="20558"/>
                </a:cubicBezTo>
                <a:cubicBezTo>
                  <a:pt x="19442" y="20730"/>
                  <a:pt x="19333" y="20849"/>
                  <a:pt x="19289" y="20911"/>
                </a:cubicBezTo>
                <a:lnTo>
                  <a:pt x="19199" y="20968"/>
                </a:lnTo>
                <a:cubicBezTo>
                  <a:pt x="19169" y="20968"/>
                  <a:pt x="19107" y="20928"/>
                  <a:pt x="19013" y="20852"/>
                </a:cubicBezTo>
                <a:cubicBezTo>
                  <a:pt x="18919" y="20773"/>
                  <a:pt x="18823" y="20685"/>
                  <a:pt x="18726" y="20586"/>
                </a:cubicBezTo>
                <a:cubicBezTo>
                  <a:pt x="18630" y="20488"/>
                  <a:pt x="18533" y="20392"/>
                  <a:pt x="18439" y="20295"/>
                </a:cubicBezTo>
                <a:cubicBezTo>
                  <a:pt x="18345" y="20199"/>
                  <a:pt x="18284" y="20137"/>
                  <a:pt x="18253" y="20101"/>
                </a:cubicBezTo>
                <a:cubicBezTo>
                  <a:pt x="17975" y="20208"/>
                  <a:pt x="17681" y="20295"/>
                  <a:pt x="17373" y="20358"/>
                </a:cubicBezTo>
                <a:cubicBezTo>
                  <a:pt x="17359" y="20411"/>
                  <a:pt x="17323" y="20510"/>
                  <a:pt x="17274" y="20649"/>
                </a:cubicBezTo>
                <a:cubicBezTo>
                  <a:pt x="17220" y="20787"/>
                  <a:pt x="17161" y="20925"/>
                  <a:pt x="17097" y="21061"/>
                </a:cubicBezTo>
                <a:cubicBezTo>
                  <a:pt x="17034" y="21196"/>
                  <a:pt x="16973" y="21320"/>
                  <a:pt x="16911" y="21431"/>
                </a:cubicBezTo>
                <a:cubicBezTo>
                  <a:pt x="16853" y="21546"/>
                  <a:pt x="16798" y="21600"/>
                  <a:pt x="16754" y="21600"/>
                </a:cubicBezTo>
                <a:cubicBezTo>
                  <a:pt x="16709" y="21600"/>
                  <a:pt x="16577" y="21569"/>
                  <a:pt x="16361" y="21498"/>
                </a:cubicBezTo>
                <a:cubicBezTo>
                  <a:pt x="16142" y="21431"/>
                  <a:pt x="15906" y="21349"/>
                  <a:pt x="15655" y="21247"/>
                </a:cubicBezTo>
                <a:cubicBezTo>
                  <a:pt x="15405" y="21148"/>
                  <a:pt x="15179" y="21044"/>
                  <a:pt x="14979" y="20931"/>
                </a:cubicBezTo>
                <a:cubicBezTo>
                  <a:pt x="14779" y="20818"/>
                  <a:pt x="14680" y="20719"/>
                  <a:pt x="14680" y="20629"/>
                </a:cubicBezTo>
                <a:cubicBezTo>
                  <a:pt x="14680" y="20420"/>
                  <a:pt x="14699" y="20205"/>
                  <a:pt x="14737" y="19985"/>
                </a:cubicBezTo>
                <a:cubicBezTo>
                  <a:pt x="14774" y="19765"/>
                  <a:pt x="14810" y="19556"/>
                  <a:pt x="14838" y="19355"/>
                </a:cubicBezTo>
                <a:cubicBezTo>
                  <a:pt x="14718" y="19248"/>
                  <a:pt x="14612" y="19129"/>
                  <a:pt x="14518" y="18999"/>
                </a:cubicBezTo>
                <a:cubicBezTo>
                  <a:pt x="14424" y="18870"/>
                  <a:pt x="14339" y="18731"/>
                  <a:pt x="14264" y="18587"/>
                </a:cubicBezTo>
                <a:cubicBezTo>
                  <a:pt x="14092" y="18607"/>
                  <a:pt x="13920" y="18618"/>
                  <a:pt x="13750" y="18630"/>
                </a:cubicBezTo>
                <a:cubicBezTo>
                  <a:pt x="13583" y="18638"/>
                  <a:pt x="13414" y="18641"/>
                  <a:pt x="13251" y="18641"/>
                </a:cubicBezTo>
                <a:lnTo>
                  <a:pt x="13087" y="18641"/>
                </a:lnTo>
                <a:cubicBezTo>
                  <a:pt x="13037" y="18641"/>
                  <a:pt x="13007" y="18590"/>
                  <a:pt x="12990" y="18491"/>
                </a:cubicBezTo>
                <a:cubicBezTo>
                  <a:pt x="12976" y="18418"/>
                  <a:pt x="12945" y="18260"/>
                  <a:pt x="12901" y="18011"/>
                </a:cubicBezTo>
                <a:cubicBezTo>
                  <a:pt x="12856" y="17763"/>
                  <a:pt x="12804" y="17503"/>
                  <a:pt x="12748" y="17229"/>
                </a:cubicBezTo>
                <a:cubicBezTo>
                  <a:pt x="12691" y="16953"/>
                  <a:pt x="12644" y="16704"/>
                  <a:pt x="12609" y="16478"/>
                </a:cubicBezTo>
                <a:cubicBezTo>
                  <a:pt x="12569" y="16252"/>
                  <a:pt x="12552" y="16123"/>
                  <a:pt x="12552" y="16086"/>
                </a:cubicBezTo>
                <a:cubicBezTo>
                  <a:pt x="12552" y="16032"/>
                  <a:pt x="12602" y="15973"/>
                  <a:pt x="12703" y="15911"/>
                </a:cubicBezTo>
                <a:cubicBezTo>
                  <a:pt x="12804" y="15849"/>
                  <a:pt x="12922" y="15784"/>
                  <a:pt x="13054" y="15713"/>
                </a:cubicBezTo>
                <a:cubicBezTo>
                  <a:pt x="13183" y="15645"/>
                  <a:pt x="13310" y="15592"/>
                  <a:pt x="13430" y="15546"/>
                </a:cubicBezTo>
                <a:cubicBezTo>
                  <a:pt x="13550" y="15501"/>
                  <a:pt x="13633" y="15470"/>
                  <a:pt x="13677" y="15453"/>
                </a:cubicBezTo>
                <a:cubicBezTo>
                  <a:pt x="13708" y="15241"/>
                  <a:pt x="13743" y="15069"/>
                  <a:pt x="13786" y="14922"/>
                </a:cubicBezTo>
                <a:cubicBezTo>
                  <a:pt x="13826" y="14778"/>
                  <a:pt x="13885" y="14615"/>
                  <a:pt x="13960" y="14423"/>
                </a:cubicBezTo>
                <a:cubicBezTo>
                  <a:pt x="13929" y="14389"/>
                  <a:pt x="13882" y="14310"/>
                  <a:pt x="13814" y="14194"/>
                </a:cubicBezTo>
                <a:cubicBezTo>
                  <a:pt x="13746" y="14075"/>
                  <a:pt x="13677" y="13951"/>
                  <a:pt x="13604" y="13824"/>
                </a:cubicBezTo>
                <a:cubicBezTo>
                  <a:pt x="13534" y="13694"/>
                  <a:pt x="13470" y="13567"/>
                  <a:pt x="13419" y="13446"/>
                </a:cubicBezTo>
                <a:cubicBezTo>
                  <a:pt x="13367" y="13325"/>
                  <a:pt x="13341" y="13243"/>
                  <a:pt x="13341" y="13209"/>
                </a:cubicBezTo>
                <a:cubicBezTo>
                  <a:pt x="13341" y="13172"/>
                  <a:pt x="13409" y="13065"/>
                  <a:pt x="13548" y="12887"/>
                </a:cubicBezTo>
                <a:cubicBezTo>
                  <a:pt x="13687" y="12715"/>
                  <a:pt x="13849" y="12531"/>
                  <a:pt x="14033" y="12336"/>
                </a:cubicBezTo>
                <a:cubicBezTo>
                  <a:pt x="14216" y="12144"/>
                  <a:pt x="14393" y="11961"/>
                  <a:pt x="14562" y="11797"/>
                </a:cubicBezTo>
                <a:cubicBezTo>
                  <a:pt x="14732" y="11628"/>
                  <a:pt x="14838" y="11517"/>
                  <a:pt x="14883" y="11467"/>
                </a:cubicBezTo>
                <a:lnTo>
                  <a:pt x="14974" y="11410"/>
                </a:lnTo>
                <a:cubicBezTo>
                  <a:pt x="15005" y="11410"/>
                  <a:pt x="15066" y="11450"/>
                  <a:pt x="15160" y="11526"/>
                </a:cubicBezTo>
                <a:cubicBezTo>
                  <a:pt x="15254" y="11599"/>
                  <a:pt x="15349" y="11690"/>
                  <a:pt x="15447" y="11789"/>
                </a:cubicBezTo>
                <a:cubicBezTo>
                  <a:pt x="15544" y="11887"/>
                  <a:pt x="15640" y="11983"/>
                  <a:pt x="15735" y="12076"/>
                </a:cubicBezTo>
                <a:cubicBezTo>
                  <a:pt x="15829" y="12175"/>
                  <a:pt x="15890" y="12237"/>
                  <a:pt x="15920" y="12277"/>
                </a:cubicBezTo>
                <a:cubicBezTo>
                  <a:pt x="16184" y="12167"/>
                  <a:pt x="16469" y="12082"/>
                  <a:pt x="16777" y="12017"/>
                </a:cubicBezTo>
                <a:cubicBezTo>
                  <a:pt x="16791" y="11964"/>
                  <a:pt x="16827" y="11868"/>
                  <a:pt x="16878" y="11726"/>
                </a:cubicBezTo>
                <a:cubicBezTo>
                  <a:pt x="16930" y="11588"/>
                  <a:pt x="16991" y="11450"/>
                  <a:pt x="17064" y="11317"/>
                </a:cubicBezTo>
                <a:cubicBezTo>
                  <a:pt x="17135" y="11178"/>
                  <a:pt x="17201" y="11057"/>
                  <a:pt x="17262" y="10941"/>
                </a:cubicBezTo>
                <a:cubicBezTo>
                  <a:pt x="17321" y="10831"/>
                  <a:pt x="17373" y="10775"/>
                  <a:pt x="17420" y="10775"/>
                </a:cubicBezTo>
                <a:cubicBezTo>
                  <a:pt x="17448" y="10775"/>
                  <a:pt x="17575" y="10806"/>
                  <a:pt x="17803" y="10871"/>
                </a:cubicBezTo>
                <a:cubicBezTo>
                  <a:pt x="18027" y="10930"/>
                  <a:pt x="18265" y="11015"/>
                  <a:pt x="18517" y="11119"/>
                </a:cubicBezTo>
                <a:cubicBezTo>
                  <a:pt x="18768" y="11224"/>
                  <a:pt x="18997" y="11328"/>
                  <a:pt x="19199" y="11438"/>
                </a:cubicBezTo>
                <a:cubicBezTo>
                  <a:pt x="19402" y="11546"/>
                  <a:pt x="19503" y="11647"/>
                  <a:pt x="19503" y="11746"/>
                </a:cubicBezTo>
                <a:cubicBezTo>
                  <a:pt x="19503" y="11955"/>
                  <a:pt x="19482" y="12167"/>
                  <a:pt x="19442" y="12384"/>
                </a:cubicBezTo>
                <a:cubicBezTo>
                  <a:pt x="19399" y="12599"/>
                  <a:pt x="19364" y="12810"/>
                  <a:pt x="19333" y="13017"/>
                </a:cubicBezTo>
                <a:cubicBezTo>
                  <a:pt x="19453" y="13124"/>
                  <a:pt x="19562" y="13245"/>
                  <a:pt x="19656" y="13375"/>
                </a:cubicBezTo>
                <a:cubicBezTo>
                  <a:pt x="19750" y="13505"/>
                  <a:pt x="19835" y="13643"/>
                  <a:pt x="19910" y="13787"/>
                </a:cubicBezTo>
                <a:cubicBezTo>
                  <a:pt x="20096" y="13771"/>
                  <a:pt x="20282" y="13756"/>
                  <a:pt x="20466" y="13748"/>
                </a:cubicBezTo>
                <a:cubicBezTo>
                  <a:pt x="20651" y="13737"/>
                  <a:pt x="20830" y="13734"/>
                  <a:pt x="21002" y="13734"/>
                </a:cubicBezTo>
                <a:cubicBezTo>
                  <a:pt x="21061" y="13734"/>
                  <a:pt x="21129" y="13852"/>
                  <a:pt x="21205" y="14092"/>
                </a:cubicBezTo>
                <a:cubicBezTo>
                  <a:pt x="21280" y="14333"/>
                  <a:pt x="21346" y="14604"/>
                  <a:pt x="21402" y="14911"/>
                </a:cubicBezTo>
                <a:cubicBezTo>
                  <a:pt x="21459" y="15216"/>
                  <a:pt x="21506" y="15507"/>
                  <a:pt x="21544" y="15784"/>
                </a:cubicBezTo>
                <a:cubicBezTo>
                  <a:pt x="21581" y="16058"/>
                  <a:pt x="21600" y="16236"/>
                  <a:pt x="21600" y="16315"/>
                </a:cubicBezTo>
                <a:cubicBezTo>
                  <a:pt x="21600" y="16371"/>
                  <a:pt x="21548" y="16427"/>
                  <a:pt x="21447" y="16492"/>
                </a:cubicBezTo>
                <a:cubicBezTo>
                  <a:pt x="21346" y="16554"/>
                  <a:pt x="21235" y="16614"/>
                  <a:pt x="21115" y="16665"/>
                </a:cubicBezTo>
                <a:cubicBezTo>
                  <a:pt x="20995" y="16721"/>
                  <a:pt x="20873" y="16777"/>
                  <a:pt x="20748" y="16837"/>
                </a:cubicBezTo>
                <a:cubicBezTo>
                  <a:pt x="20623" y="16893"/>
                  <a:pt x="20541" y="16933"/>
                  <a:pt x="20496" y="16952"/>
                </a:cubicBezTo>
                <a:moveTo>
                  <a:pt x="20515" y="6070"/>
                </a:moveTo>
                <a:cubicBezTo>
                  <a:pt x="20416" y="6395"/>
                  <a:pt x="20301" y="6678"/>
                  <a:pt x="20164" y="6920"/>
                </a:cubicBezTo>
                <a:cubicBezTo>
                  <a:pt x="20181" y="6960"/>
                  <a:pt x="20211" y="7030"/>
                  <a:pt x="20256" y="7143"/>
                </a:cubicBezTo>
                <a:cubicBezTo>
                  <a:pt x="20301" y="7256"/>
                  <a:pt x="20353" y="7378"/>
                  <a:pt x="20409" y="7510"/>
                </a:cubicBezTo>
                <a:cubicBezTo>
                  <a:pt x="20463" y="7640"/>
                  <a:pt x="20510" y="7759"/>
                  <a:pt x="20550" y="7869"/>
                </a:cubicBezTo>
                <a:cubicBezTo>
                  <a:pt x="20586" y="7974"/>
                  <a:pt x="20604" y="8041"/>
                  <a:pt x="20604" y="8058"/>
                </a:cubicBezTo>
                <a:cubicBezTo>
                  <a:pt x="20604" y="8112"/>
                  <a:pt x="20520" y="8216"/>
                  <a:pt x="20353" y="8375"/>
                </a:cubicBezTo>
                <a:cubicBezTo>
                  <a:pt x="20183" y="8533"/>
                  <a:pt x="19995" y="8696"/>
                  <a:pt x="19788" y="8863"/>
                </a:cubicBezTo>
                <a:cubicBezTo>
                  <a:pt x="19581" y="9027"/>
                  <a:pt x="19388" y="9176"/>
                  <a:pt x="19209" y="9309"/>
                </a:cubicBezTo>
                <a:cubicBezTo>
                  <a:pt x="19027" y="9439"/>
                  <a:pt x="18931" y="9501"/>
                  <a:pt x="18914" y="9501"/>
                </a:cubicBezTo>
                <a:cubicBezTo>
                  <a:pt x="18886" y="9501"/>
                  <a:pt x="18832" y="9462"/>
                  <a:pt x="18757" y="9374"/>
                </a:cubicBezTo>
                <a:cubicBezTo>
                  <a:pt x="18684" y="9289"/>
                  <a:pt x="18601" y="9193"/>
                  <a:pt x="18514" y="9083"/>
                </a:cubicBezTo>
                <a:cubicBezTo>
                  <a:pt x="18430" y="8979"/>
                  <a:pt x="18352" y="8871"/>
                  <a:pt x="18284" y="8767"/>
                </a:cubicBezTo>
                <a:cubicBezTo>
                  <a:pt x="18215" y="8663"/>
                  <a:pt x="18168" y="8592"/>
                  <a:pt x="18138" y="8558"/>
                </a:cubicBezTo>
                <a:cubicBezTo>
                  <a:pt x="18032" y="8592"/>
                  <a:pt x="17926" y="8620"/>
                  <a:pt x="17815" y="8640"/>
                </a:cubicBezTo>
                <a:cubicBezTo>
                  <a:pt x="17707" y="8657"/>
                  <a:pt x="17596" y="8657"/>
                  <a:pt x="17483" y="8640"/>
                </a:cubicBezTo>
                <a:lnTo>
                  <a:pt x="17326" y="8640"/>
                </a:lnTo>
                <a:cubicBezTo>
                  <a:pt x="17297" y="8674"/>
                  <a:pt x="17250" y="8750"/>
                  <a:pt x="17192" y="8863"/>
                </a:cubicBezTo>
                <a:cubicBezTo>
                  <a:pt x="17130" y="8973"/>
                  <a:pt x="17067" y="9092"/>
                  <a:pt x="16994" y="9213"/>
                </a:cubicBezTo>
                <a:cubicBezTo>
                  <a:pt x="16923" y="9335"/>
                  <a:pt x="16853" y="9442"/>
                  <a:pt x="16784" y="9529"/>
                </a:cubicBezTo>
                <a:cubicBezTo>
                  <a:pt x="16718" y="9620"/>
                  <a:pt x="16669" y="9668"/>
                  <a:pt x="16638" y="9668"/>
                </a:cubicBezTo>
                <a:cubicBezTo>
                  <a:pt x="16610" y="9668"/>
                  <a:pt x="16495" y="9617"/>
                  <a:pt x="16302" y="9518"/>
                </a:cubicBezTo>
                <a:cubicBezTo>
                  <a:pt x="16106" y="9419"/>
                  <a:pt x="15902" y="9304"/>
                  <a:pt x="15687" y="9171"/>
                </a:cubicBezTo>
                <a:cubicBezTo>
                  <a:pt x="15473" y="9041"/>
                  <a:pt x="15278" y="8911"/>
                  <a:pt x="15101" y="8778"/>
                </a:cubicBezTo>
                <a:cubicBezTo>
                  <a:pt x="14925" y="8649"/>
                  <a:pt x="14835" y="8558"/>
                  <a:pt x="14835" y="8505"/>
                </a:cubicBezTo>
                <a:cubicBezTo>
                  <a:pt x="14835" y="8488"/>
                  <a:pt x="14847" y="8420"/>
                  <a:pt x="14868" y="8307"/>
                </a:cubicBezTo>
                <a:cubicBezTo>
                  <a:pt x="14892" y="8194"/>
                  <a:pt x="14923" y="8073"/>
                  <a:pt x="14960" y="7948"/>
                </a:cubicBezTo>
                <a:cubicBezTo>
                  <a:pt x="14998" y="7824"/>
                  <a:pt x="15031" y="7700"/>
                  <a:pt x="15061" y="7579"/>
                </a:cubicBezTo>
                <a:cubicBezTo>
                  <a:pt x="15092" y="7457"/>
                  <a:pt x="15113" y="7378"/>
                  <a:pt x="15130" y="7341"/>
                </a:cubicBezTo>
                <a:cubicBezTo>
                  <a:pt x="14958" y="7132"/>
                  <a:pt x="14814" y="6867"/>
                  <a:pt x="14701" y="6542"/>
                </a:cubicBezTo>
                <a:cubicBezTo>
                  <a:pt x="14303" y="6525"/>
                  <a:pt x="14021" y="6503"/>
                  <a:pt x="13856" y="6475"/>
                </a:cubicBezTo>
                <a:cubicBezTo>
                  <a:pt x="13692" y="6446"/>
                  <a:pt x="13581" y="6364"/>
                  <a:pt x="13529" y="6226"/>
                </a:cubicBezTo>
                <a:cubicBezTo>
                  <a:pt x="13477" y="6085"/>
                  <a:pt x="13459" y="5850"/>
                  <a:pt x="13473" y="5514"/>
                </a:cubicBezTo>
                <a:cubicBezTo>
                  <a:pt x="13489" y="5184"/>
                  <a:pt x="13473" y="4693"/>
                  <a:pt x="13428" y="4043"/>
                </a:cubicBezTo>
                <a:cubicBezTo>
                  <a:pt x="13428" y="3987"/>
                  <a:pt x="13475" y="3936"/>
                  <a:pt x="13569" y="3880"/>
                </a:cubicBezTo>
                <a:cubicBezTo>
                  <a:pt x="13663" y="3826"/>
                  <a:pt x="13774" y="3784"/>
                  <a:pt x="13901" y="3744"/>
                </a:cubicBezTo>
                <a:cubicBezTo>
                  <a:pt x="14028" y="3707"/>
                  <a:pt x="14155" y="3685"/>
                  <a:pt x="14280" y="3665"/>
                </a:cubicBezTo>
                <a:cubicBezTo>
                  <a:pt x="14402" y="3645"/>
                  <a:pt x="14487" y="3628"/>
                  <a:pt x="14532" y="3609"/>
                </a:cubicBezTo>
                <a:cubicBezTo>
                  <a:pt x="14607" y="3315"/>
                  <a:pt x="14722" y="3024"/>
                  <a:pt x="14880" y="2747"/>
                </a:cubicBezTo>
                <a:cubicBezTo>
                  <a:pt x="14866" y="2708"/>
                  <a:pt x="14835" y="2632"/>
                  <a:pt x="14791" y="2510"/>
                </a:cubicBezTo>
                <a:cubicBezTo>
                  <a:pt x="14746" y="2389"/>
                  <a:pt x="14699" y="2265"/>
                  <a:pt x="14650" y="2137"/>
                </a:cubicBezTo>
                <a:cubicBezTo>
                  <a:pt x="14602" y="2010"/>
                  <a:pt x="14558" y="1897"/>
                  <a:pt x="14522" y="1793"/>
                </a:cubicBezTo>
                <a:cubicBezTo>
                  <a:pt x="14482" y="1689"/>
                  <a:pt x="14466" y="1618"/>
                  <a:pt x="14466" y="1584"/>
                </a:cubicBezTo>
                <a:cubicBezTo>
                  <a:pt x="14466" y="1528"/>
                  <a:pt x="14546" y="1429"/>
                  <a:pt x="14706" y="1279"/>
                </a:cubicBezTo>
                <a:cubicBezTo>
                  <a:pt x="14868" y="1130"/>
                  <a:pt x="15052" y="971"/>
                  <a:pt x="15259" y="805"/>
                </a:cubicBezTo>
                <a:cubicBezTo>
                  <a:pt x="15464" y="641"/>
                  <a:pt x="15659" y="491"/>
                  <a:pt x="15840" y="367"/>
                </a:cubicBezTo>
                <a:cubicBezTo>
                  <a:pt x="16019" y="240"/>
                  <a:pt x="16125" y="178"/>
                  <a:pt x="16154" y="178"/>
                </a:cubicBezTo>
                <a:cubicBezTo>
                  <a:pt x="16184" y="178"/>
                  <a:pt x="16234" y="217"/>
                  <a:pt x="16302" y="296"/>
                </a:cubicBezTo>
                <a:cubicBezTo>
                  <a:pt x="16368" y="381"/>
                  <a:pt x="16445" y="477"/>
                  <a:pt x="16532" y="590"/>
                </a:cubicBezTo>
                <a:cubicBezTo>
                  <a:pt x="16620" y="700"/>
                  <a:pt x="16695" y="808"/>
                  <a:pt x="16763" y="906"/>
                </a:cubicBezTo>
                <a:cubicBezTo>
                  <a:pt x="16829" y="1005"/>
                  <a:pt x="16878" y="1073"/>
                  <a:pt x="16909" y="1110"/>
                </a:cubicBezTo>
                <a:cubicBezTo>
                  <a:pt x="17015" y="1073"/>
                  <a:pt x="17123" y="1048"/>
                  <a:pt x="17229" y="1028"/>
                </a:cubicBezTo>
                <a:cubicBezTo>
                  <a:pt x="17340" y="1008"/>
                  <a:pt x="17450" y="1008"/>
                  <a:pt x="17563" y="1028"/>
                </a:cubicBezTo>
                <a:lnTo>
                  <a:pt x="17721" y="1028"/>
                </a:lnTo>
                <a:cubicBezTo>
                  <a:pt x="17735" y="994"/>
                  <a:pt x="17778" y="918"/>
                  <a:pt x="17846" y="805"/>
                </a:cubicBezTo>
                <a:cubicBezTo>
                  <a:pt x="17912" y="692"/>
                  <a:pt x="17982" y="579"/>
                  <a:pt x="18053" y="460"/>
                </a:cubicBezTo>
                <a:cubicBezTo>
                  <a:pt x="18124" y="342"/>
                  <a:pt x="18189" y="237"/>
                  <a:pt x="18251" y="144"/>
                </a:cubicBezTo>
                <a:cubicBezTo>
                  <a:pt x="18310" y="51"/>
                  <a:pt x="18354" y="0"/>
                  <a:pt x="18385" y="0"/>
                </a:cubicBezTo>
                <a:cubicBezTo>
                  <a:pt x="18415" y="0"/>
                  <a:pt x="18528" y="54"/>
                  <a:pt x="18724" y="158"/>
                </a:cubicBezTo>
                <a:cubicBezTo>
                  <a:pt x="18919" y="260"/>
                  <a:pt x="19129" y="378"/>
                  <a:pt x="19350" y="508"/>
                </a:cubicBezTo>
                <a:cubicBezTo>
                  <a:pt x="19571" y="641"/>
                  <a:pt x="19771" y="765"/>
                  <a:pt x="19945" y="892"/>
                </a:cubicBezTo>
                <a:cubicBezTo>
                  <a:pt x="20122" y="1019"/>
                  <a:pt x="20211" y="1110"/>
                  <a:pt x="20211" y="1163"/>
                </a:cubicBezTo>
                <a:cubicBezTo>
                  <a:pt x="20211" y="1200"/>
                  <a:pt x="20197" y="1268"/>
                  <a:pt x="20164" y="1372"/>
                </a:cubicBezTo>
                <a:cubicBezTo>
                  <a:pt x="20136" y="1477"/>
                  <a:pt x="20105" y="1593"/>
                  <a:pt x="20075" y="1725"/>
                </a:cubicBezTo>
                <a:cubicBezTo>
                  <a:pt x="20047" y="1855"/>
                  <a:pt x="20014" y="1979"/>
                  <a:pt x="19981" y="2095"/>
                </a:cubicBezTo>
                <a:cubicBezTo>
                  <a:pt x="19945" y="2214"/>
                  <a:pt x="19922" y="2290"/>
                  <a:pt x="19908" y="2327"/>
                </a:cubicBezTo>
                <a:cubicBezTo>
                  <a:pt x="20058" y="2552"/>
                  <a:pt x="20204" y="2824"/>
                  <a:pt x="20345" y="3137"/>
                </a:cubicBezTo>
                <a:cubicBezTo>
                  <a:pt x="20729" y="3174"/>
                  <a:pt x="21007" y="3205"/>
                  <a:pt x="21181" y="3233"/>
                </a:cubicBezTo>
                <a:cubicBezTo>
                  <a:pt x="21353" y="3258"/>
                  <a:pt x="21461" y="3343"/>
                  <a:pt x="21506" y="3478"/>
                </a:cubicBezTo>
                <a:cubicBezTo>
                  <a:pt x="21551" y="3623"/>
                  <a:pt x="21572" y="3854"/>
                  <a:pt x="21562" y="4184"/>
                </a:cubicBezTo>
                <a:cubicBezTo>
                  <a:pt x="21555" y="4515"/>
                  <a:pt x="21567" y="4995"/>
                  <a:pt x="21598" y="5624"/>
                </a:cubicBezTo>
                <a:cubicBezTo>
                  <a:pt x="21598" y="5678"/>
                  <a:pt x="21551" y="5735"/>
                  <a:pt x="21456" y="5794"/>
                </a:cubicBezTo>
                <a:cubicBezTo>
                  <a:pt x="21362" y="5850"/>
                  <a:pt x="21254" y="5901"/>
                  <a:pt x="21136" y="5935"/>
                </a:cubicBezTo>
                <a:cubicBezTo>
                  <a:pt x="21014" y="5972"/>
                  <a:pt x="20894" y="6000"/>
                  <a:pt x="20769" y="6017"/>
                </a:cubicBezTo>
                <a:cubicBezTo>
                  <a:pt x="20647" y="6034"/>
                  <a:pt x="20560" y="6054"/>
                  <a:pt x="20515" y="6070"/>
                </a:cubicBezTo>
                <a:moveTo>
                  <a:pt x="15739" y="16167"/>
                </a:moveTo>
                <a:cubicBezTo>
                  <a:pt x="15739" y="16611"/>
                  <a:pt x="15869" y="16992"/>
                  <a:pt x="16130" y="17317"/>
                </a:cubicBezTo>
                <a:cubicBezTo>
                  <a:pt x="16389" y="17641"/>
                  <a:pt x="16704" y="17802"/>
                  <a:pt x="17081" y="17802"/>
                </a:cubicBezTo>
                <a:cubicBezTo>
                  <a:pt x="17448" y="17802"/>
                  <a:pt x="17766" y="17647"/>
                  <a:pt x="18034" y="17339"/>
                </a:cubicBezTo>
                <a:cubicBezTo>
                  <a:pt x="18300" y="17023"/>
                  <a:pt x="18434" y="16639"/>
                  <a:pt x="18434" y="16167"/>
                </a:cubicBezTo>
                <a:cubicBezTo>
                  <a:pt x="18434" y="15724"/>
                  <a:pt x="18302" y="15351"/>
                  <a:pt x="18044" y="15038"/>
                </a:cubicBezTo>
                <a:cubicBezTo>
                  <a:pt x="17785" y="14727"/>
                  <a:pt x="17465" y="14572"/>
                  <a:pt x="17081" y="14572"/>
                </a:cubicBezTo>
                <a:cubicBezTo>
                  <a:pt x="16714" y="14572"/>
                  <a:pt x="16396" y="14727"/>
                  <a:pt x="16135" y="15038"/>
                </a:cubicBezTo>
                <a:cubicBezTo>
                  <a:pt x="15869" y="15351"/>
                  <a:pt x="15739" y="15724"/>
                  <a:pt x="15739" y="16167"/>
                </a:cubicBezTo>
                <a:moveTo>
                  <a:pt x="16292" y="4825"/>
                </a:moveTo>
                <a:cubicBezTo>
                  <a:pt x="16292" y="5249"/>
                  <a:pt x="16410" y="5602"/>
                  <a:pt x="16648" y="5887"/>
                </a:cubicBezTo>
                <a:cubicBezTo>
                  <a:pt x="16883" y="6172"/>
                  <a:pt x="17173" y="6313"/>
                  <a:pt x="17509" y="6313"/>
                </a:cubicBezTo>
                <a:cubicBezTo>
                  <a:pt x="17862" y="6313"/>
                  <a:pt x="18159" y="6172"/>
                  <a:pt x="18399" y="5887"/>
                </a:cubicBezTo>
                <a:cubicBezTo>
                  <a:pt x="18639" y="5602"/>
                  <a:pt x="18759" y="5257"/>
                  <a:pt x="18759" y="4853"/>
                </a:cubicBezTo>
                <a:cubicBezTo>
                  <a:pt x="18759" y="4430"/>
                  <a:pt x="18641" y="4074"/>
                  <a:pt x="18404" y="3786"/>
                </a:cubicBezTo>
                <a:cubicBezTo>
                  <a:pt x="18168" y="3495"/>
                  <a:pt x="17876" y="3354"/>
                  <a:pt x="17530" y="3354"/>
                </a:cubicBezTo>
                <a:cubicBezTo>
                  <a:pt x="17177" y="3354"/>
                  <a:pt x="16883" y="3495"/>
                  <a:pt x="16648" y="3786"/>
                </a:cubicBezTo>
                <a:cubicBezTo>
                  <a:pt x="16408" y="4074"/>
                  <a:pt x="16292" y="4421"/>
                  <a:pt x="16292" y="4825"/>
                </a:cubicBezTo>
              </a:path>
            </a:pathLst>
          </a:custGeom>
          <a:solidFill>
            <a:schemeClr val="bg1"/>
          </a:solidFill>
          <a:ln>
            <a:noFill/>
          </a:ln>
        </p:spPr>
        <p:txBody>
          <a:bodyPr lIns="19050" tIns="19050" rIns="19050" bIns="19050" anchor="ctr"/>
          <a:lstStyle/>
          <a:p>
            <a:endParaRPr lang="zh-CN" altLang="en-US">
              <a:cs typeface="+mn-ea"/>
              <a:sym typeface="+mn-lt"/>
            </a:endParaRPr>
          </a:p>
        </p:txBody>
      </p:sp>
      <p:graphicFrame>
        <p:nvGraphicFramePr>
          <p:cNvPr id="25" name="表格 24"/>
          <p:cNvGraphicFramePr>
            <a:graphicFrameLocks noGrp="1"/>
          </p:cNvGraphicFramePr>
          <p:nvPr>
            <p:custDataLst>
              <p:tags r:id="rId1"/>
            </p:custDataLst>
          </p:nvPr>
        </p:nvGraphicFramePr>
        <p:xfrm>
          <a:off x="2780982" y="1987364"/>
          <a:ext cx="8474267" cy="2044700"/>
        </p:xfrm>
        <a:graphic>
          <a:graphicData uri="http://schemas.openxmlformats.org/drawingml/2006/table">
            <a:tbl>
              <a:tblPr firstRow="1" firstCol="1" bandRow="1">
                <a:tableStyleId>{5C22544A-7EE6-4342-B048-85BDC9FD1C3A}</a:tableStyleId>
              </a:tblPr>
              <a:tblGrid>
                <a:gridCol w="2824075"/>
                <a:gridCol w="2825096"/>
                <a:gridCol w="2825096"/>
              </a:tblGrid>
              <a:tr h="427990">
                <a:tc>
                  <a:txBody>
                    <a:bodyPr/>
                    <a:lstStyle/>
                    <a:p>
                      <a:pPr algn="just">
                        <a:spcAft>
                          <a:spcPts val="0"/>
                        </a:spcAft>
                      </a:pPr>
                      <a:r>
                        <a:rPr lang="zh-CN" sz="1800" kern="100">
                          <a:effectLst/>
                        </a:rPr>
                        <a:t>人员姓名</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latin typeface="Times New Roman" panose="02020603050405020304" pitchFamily="18" charset="0"/>
                          <a:ea typeface="宋体" panose="02010600030101010101" pitchFamily="2" charset="-122"/>
                        </a:rPr>
                        <a:t>工作内容</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评分</a:t>
                      </a:r>
                      <a:endParaRPr lang="zh-CN" sz="1800" kern="100">
                        <a:effectLst/>
                      </a:endParaRPr>
                    </a:p>
                  </a:txBody>
                  <a:tcPr marL="68580" marR="68580" marT="0" marB="0"/>
                </a:tc>
              </a:tr>
              <a:tr h="468630">
                <a:tc>
                  <a:txBody>
                    <a:bodyPr/>
                    <a:lstStyle/>
                    <a:p>
                      <a:pPr algn="just">
                        <a:spcAft>
                          <a:spcPts val="0"/>
                        </a:spcAft>
                      </a:pPr>
                      <a:r>
                        <a:rPr lang="zh-CN" sz="1800" kern="100">
                          <a:effectLst/>
                        </a:rPr>
                        <a:t>高政杰</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latin typeface="Times New Roman" panose="02020603050405020304" pitchFamily="18" charset="0"/>
                          <a:ea typeface="宋体" panose="02010600030101010101" pitchFamily="2" charset="-122"/>
                        </a:rPr>
                        <a:t>项目计划书编写，甘特图制作</a:t>
                      </a:r>
                      <a:endParaRPr lang="en-US" alt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altLang="zh-CN" sz="1800" kern="100" dirty="0">
                          <a:effectLst/>
                          <a:latin typeface="Times New Roman" panose="02020603050405020304" pitchFamily="18" charset="0"/>
                          <a:ea typeface="宋体" panose="02010600030101010101" pitchFamily="2" charset="-122"/>
                        </a:rPr>
                        <a:t>87*0.4+90*0.6=88.8</a:t>
                      </a:r>
                      <a:endParaRPr lang="en-US" altLang="zh-CN" sz="1800" kern="100" dirty="0">
                        <a:effectLst/>
                        <a:latin typeface="Times New Roman" panose="02020603050405020304" pitchFamily="18" charset="0"/>
                        <a:ea typeface="宋体" panose="02010600030101010101" pitchFamily="2" charset="-122"/>
                      </a:endParaRPr>
                    </a:p>
                  </a:txBody>
                  <a:tcPr marL="68580" marR="68580" marT="0" marB="0"/>
                </a:tc>
              </a:tr>
              <a:tr h="519430">
                <a:tc>
                  <a:txBody>
                    <a:bodyPr/>
                    <a:lstStyle/>
                    <a:p>
                      <a:pPr algn="just">
                        <a:spcAft>
                          <a:spcPts val="0"/>
                        </a:spcAft>
                      </a:pPr>
                      <a:r>
                        <a:rPr lang="zh-CN" sz="1800" kern="100">
                          <a:effectLst/>
                        </a:rPr>
                        <a:t>严悦</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altLang="zh-CN" sz="1800" kern="100">
                          <a:effectLst/>
                          <a:latin typeface="Times New Roman" panose="02020603050405020304" pitchFamily="18" charset="0"/>
                          <a:ea typeface="宋体" panose="02010600030101010101" pitchFamily="2" charset="-122"/>
                        </a:rPr>
                        <a:t>ppt</a:t>
                      </a:r>
                      <a:r>
                        <a:rPr lang="zh-CN" altLang="en-US" sz="1800" kern="100">
                          <a:effectLst/>
                          <a:latin typeface="Times New Roman" panose="02020603050405020304" pitchFamily="18" charset="0"/>
                          <a:ea typeface="宋体" panose="02010600030101010101" pitchFamily="2" charset="-122"/>
                        </a:rPr>
                        <a:t>制作，会议纪要编写</a:t>
                      </a:r>
                      <a:endParaRPr lang="zh-CN" altLang="en-US"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altLang="zh-CN" sz="1800" kern="100" dirty="0">
                          <a:effectLst/>
                          <a:latin typeface="Times New Roman" panose="02020603050405020304" pitchFamily="18" charset="0"/>
                          <a:ea typeface="宋体" panose="02010600030101010101" pitchFamily="2" charset="-122"/>
                        </a:rPr>
                        <a:t>85*0.4+80*0.6=82</a:t>
                      </a:r>
                      <a:endParaRPr lang="en-US" altLang="zh-CN" sz="1800" kern="100" dirty="0">
                        <a:effectLst/>
                        <a:latin typeface="Times New Roman" panose="02020603050405020304" pitchFamily="18" charset="0"/>
                        <a:ea typeface="宋体" panose="02010600030101010101" pitchFamily="2" charset="-122"/>
                      </a:endParaRPr>
                    </a:p>
                  </a:txBody>
                  <a:tcPr marL="68580" marR="68580" marT="0" marB="0"/>
                </a:tc>
              </a:tr>
              <a:tr h="458470">
                <a:tc>
                  <a:txBody>
                    <a:bodyPr/>
                    <a:lstStyle/>
                    <a:p>
                      <a:pPr algn="just">
                        <a:spcAft>
                          <a:spcPts val="0"/>
                        </a:spcAft>
                      </a:pPr>
                      <a:r>
                        <a:rPr lang="zh-CN" sz="1800" kern="100">
                          <a:effectLst/>
                        </a:rPr>
                        <a:t>范睿轩</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logo</a:t>
                      </a:r>
                      <a:r>
                        <a:rPr lang="zh-CN" altLang="en-US" sz="1800" kern="100">
                          <a:effectLst/>
                        </a:rPr>
                        <a:t>制作，</a:t>
                      </a:r>
                      <a:r>
                        <a:rPr lang="en-US" altLang="zh-CN" sz="1800" kern="100">
                          <a:effectLst/>
                        </a:rPr>
                        <a:t>WBS</a:t>
                      </a:r>
                      <a:r>
                        <a:rPr lang="zh-CN" altLang="en-US" sz="1800" kern="100">
                          <a:effectLst/>
                        </a:rPr>
                        <a:t>模型瀑布模型制作</a:t>
                      </a:r>
                      <a:endParaRPr lang="zh-CN" altLang="en-US" sz="1800" kern="100">
                        <a:effectLst/>
                      </a:endParaRPr>
                    </a:p>
                  </a:txBody>
                  <a:tcPr marL="68580" marR="68580" marT="0" marB="0"/>
                </a:tc>
                <a:tc>
                  <a:txBody>
                    <a:bodyPr/>
                    <a:lstStyle/>
                    <a:p>
                      <a:pPr algn="just">
                        <a:spcAft>
                          <a:spcPts val="0"/>
                        </a:spcAft>
                      </a:pPr>
                      <a:r>
                        <a:rPr lang="en-US" altLang="zh-CN" sz="1800" kern="100" dirty="0">
                          <a:effectLst/>
                          <a:latin typeface="Times New Roman" panose="02020603050405020304" pitchFamily="18" charset="0"/>
                          <a:ea typeface="宋体" panose="02010600030101010101" pitchFamily="2" charset="-122"/>
                        </a:rPr>
                        <a:t>84*0.4+85*0.6=84.6</a:t>
                      </a:r>
                      <a:endParaRPr lang="en-US" altLang="zh-CN" sz="18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
        <p:nvSpPr>
          <p:cNvPr id="6" name="文本框 5"/>
          <p:cNvSpPr txBox="1"/>
          <p:nvPr/>
        </p:nvSpPr>
        <p:spPr>
          <a:xfrm>
            <a:off x="3599815" y="4345940"/>
            <a:ext cx="4909820" cy="368300"/>
          </a:xfrm>
          <a:prstGeom prst="rect">
            <a:avLst/>
          </a:prstGeom>
          <a:noFill/>
        </p:spPr>
        <p:txBody>
          <a:bodyPr wrap="square" rtlCol="0">
            <a:spAutoFit/>
          </a:bodyPr>
          <a:lstStyle/>
          <a:p>
            <a:r>
              <a:rPr lang="zh-CN" altLang="en-US"/>
              <a:t>评分机制：成员评分</a:t>
            </a:r>
            <a:r>
              <a:rPr lang="en-US" altLang="zh-CN"/>
              <a:t>*0.4+</a:t>
            </a:r>
            <a:r>
              <a:rPr lang="zh-CN" altLang="en-US"/>
              <a:t>组长评分</a:t>
            </a:r>
            <a:r>
              <a:rPr lang="en-US" altLang="zh-CN"/>
              <a:t>0.6</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9F5"/>
        </a:solidFill>
        <a:effectLst/>
      </p:bgPr>
    </p:bg>
    <p:spTree>
      <p:nvGrpSpPr>
        <p:cNvPr id="1" name=""/>
        <p:cNvGrpSpPr/>
        <p:nvPr/>
      </p:nvGrpSpPr>
      <p:grpSpPr>
        <a:xfrm>
          <a:off x="0" y="0"/>
          <a:ext cx="0" cy="0"/>
          <a:chOff x="0" y="0"/>
          <a:chExt cx="0" cy="0"/>
        </a:xfrm>
      </p:grpSpPr>
      <p:grpSp>
        <p:nvGrpSpPr>
          <p:cNvPr id="33" name="组合 32"/>
          <p:cNvGrpSpPr/>
          <p:nvPr/>
        </p:nvGrpSpPr>
        <p:grpSpPr>
          <a:xfrm>
            <a:off x="4451666" y="2069751"/>
            <a:ext cx="7312029" cy="2081826"/>
            <a:chOff x="2335825" y="1923447"/>
            <a:chExt cx="7312029" cy="2081826"/>
          </a:xfrm>
        </p:grpSpPr>
        <p:sp>
          <p:nvSpPr>
            <p:cNvPr id="31" name="椭圆 30"/>
            <p:cNvSpPr/>
            <p:nvPr/>
          </p:nvSpPr>
          <p:spPr>
            <a:xfrm>
              <a:off x="2335825" y="2499601"/>
              <a:ext cx="3107093" cy="1505672"/>
            </a:xfrm>
            <a:prstGeom prst="ellipse">
              <a:avLst/>
            </a:prstGeom>
            <a:solidFill>
              <a:srgbClr val="F4F9F5"/>
            </a:solidFill>
            <a:ln w="57150">
              <a:solidFill>
                <a:srgbClr val="4BB0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31"/>
            <p:cNvSpPr txBox="1"/>
            <p:nvPr/>
          </p:nvSpPr>
          <p:spPr>
            <a:xfrm>
              <a:off x="3374176" y="1923447"/>
              <a:ext cx="6273678" cy="1754326"/>
            </a:xfrm>
            <a:prstGeom prst="rect">
              <a:avLst/>
            </a:prstGeom>
            <a:solidFill>
              <a:srgbClr val="F4F9F5"/>
            </a:solidFill>
          </p:spPr>
          <p:txBody>
            <a:bodyPr wrap="square" rtlCol="0">
              <a:spAutoFit/>
            </a:bodyPr>
            <a:lstStyle/>
            <a:p>
              <a:endParaRPr lang="en-US" altLang="zh-CN" sz="5400" dirty="0">
                <a:solidFill>
                  <a:srgbClr val="508468"/>
                </a:solidFill>
                <a:latin typeface="方正清刻本悦宋简体" panose="02000000000000000000" pitchFamily="2" charset="-122"/>
                <a:ea typeface="方正清刻本悦宋简体" panose="02000000000000000000" pitchFamily="2" charset="-122"/>
              </a:endParaRPr>
            </a:p>
            <a:p>
              <a:r>
                <a:rPr lang="en-US" altLang="zh-CN" sz="5400" dirty="0">
                  <a:solidFill>
                    <a:srgbClr val="508468"/>
                  </a:solidFill>
                  <a:latin typeface="方正清刻本悦宋简体" panose="02000000000000000000" pitchFamily="2" charset="-122"/>
                  <a:ea typeface="方正清刻本悦宋简体" panose="02000000000000000000" pitchFamily="2" charset="-122"/>
                </a:rPr>
                <a:t>01 </a:t>
              </a:r>
              <a:r>
                <a:rPr lang="zh-CN" altLang="en-US" sz="5400" dirty="0">
                  <a:solidFill>
                    <a:srgbClr val="508468"/>
                  </a:solidFill>
                  <a:latin typeface="方正清刻本悦宋简体" panose="02000000000000000000" pitchFamily="2" charset="-122"/>
                  <a:ea typeface="方正清刻本悦宋简体" panose="02000000000000000000" pitchFamily="2" charset="-122"/>
                </a:rPr>
                <a:t>引言</a:t>
              </a:r>
              <a:endParaRPr lang="en-US" altLang="zh-CN" sz="5400" dirty="0">
                <a:solidFill>
                  <a:srgbClr val="508468"/>
                </a:solidFill>
                <a:latin typeface="方正清刻本悦宋简体" panose="02000000000000000000" pitchFamily="2" charset="-122"/>
                <a:ea typeface="方正清刻本悦宋简体" panose="02000000000000000000" pitchFamily="2" charset="-122"/>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4F9F5"/>
        </a:solidFill>
        <a:effectLst/>
      </p:bgPr>
    </p:bg>
    <p:spTree>
      <p:nvGrpSpPr>
        <p:cNvPr id="1" name=""/>
        <p:cNvGrpSpPr/>
        <p:nvPr/>
      </p:nvGrpSpPr>
      <p:grpSpPr>
        <a:xfrm>
          <a:off x="0" y="0"/>
          <a:ext cx="0" cy="0"/>
          <a:chOff x="0" y="0"/>
          <a:chExt cx="0" cy="0"/>
        </a:xfrm>
      </p:grpSpPr>
      <p:grpSp>
        <p:nvGrpSpPr>
          <p:cNvPr id="5" name="组合 4"/>
          <p:cNvGrpSpPr/>
          <p:nvPr/>
        </p:nvGrpSpPr>
        <p:grpSpPr>
          <a:xfrm>
            <a:off x="3878642" y="2203863"/>
            <a:ext cx="7312029" cy="2081826"/>
            <a:chOff x="2335825" y="1923447"/>
            <a:chExt cx="7312029" cy="2081826"/>
          </a:xfrm>
        </p:grpSpPr>
        <p:sp>
          <p:nvSpPr>
            <p:cNvPr id="6" name="椭圆 5"/>
            <p:cNvSpPr/>
            <p:nvPr/>
          </p:nvSpPr>
          <p:spPr>
            <a:xfrm>
              <a:off x="2335825" y="2499601"/>
              <a:ext cx="3107093" cy="1505672"/>
            </a:xfrm>
            <a:prstGeom prst="ellipse">
              <a:avLst/>
            </a:prstGeom>
            <a:solidFill>
              <a:srgbClr val="F4F9F5"/>
            </a:solidFill>
            <a:ln w="57150">
              <a:solidFill>
                <a:srgbClr val="4BB0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3374176" y="1923447"/>
              <a:ext cx="6273678" cy="1753235"/>
            </a:xfrm>
            <a:prstGeom prst="rect">
              <a:avLst/>
            </a:prstGeom>
            <a:solidFill>
              <a:srgbClr val="F4F9F5"/>
            </a:solidFill>
          </p:spPr>
          <p:txBody>
            <a:bodyPr wrap="square" rtlCol="0">
              <a:spAutoFit/>
            </a:bodyPr>
            <a:lstStyle/>
            <a:p>
              <a:endParaRPr lang="en-US" altLang="zh-CN" sz="5400" dirty="0">
                <a:solidFill>
                  <a:srgbClr val="508468"/>
                </a:solidFill>
                <a:latin typeface="方正清刻本悦宋简体" panose="02000000000000000000" pitchFamily="2" charset="-122"/>
                <a:ea typeface="方正清刻本悦宋简体" panose="02000000000000000000" pitchFamily="2" charset="-122"/>
              </a:endParaRPr>
            </a:p>
            <a:p>
              <a:r>
                <a:rPr lang="en-US" altLang="zh-CN" sz="5400" dirty="0">
                  <a:solidFill>
                    <a:srgbClr val="508468"/>
                  </a:solidFill>
                  <a:latin typeface="方正清刻本悦宋简体" panose="02000000000000000000" pitchFamily="2" charset="-122"/>
                  <a:ea typeface="方正清刻本悦宋简体" panose="02000000000000000000" pitchFamily="2" charset="-122"/>
                </a:rPr>
                <a:t>08 </a:t>
              </a:r>
              <a:r>
                <a:rPr lang="zh-CN" altLang="en-US" sz="5400" dirty="0">
                  <a:solidFill>
                    <a:srgbClr val="508468"/>
                  </a:solidFill>
                  <a:latin typeface="方正清刻本悦宋简体" panose="02000000000000000000" pitchFamily="2" charset="-122"/>
                  <a:ea typeface="方正清刻本悦宋简体" panose="02000000000000000000" pitchFamily="2" charset="-122"/>
                </a:rPr>
                <a:t>参考资料</a:t>
              </a:r>
              <a:endParaRPr lang="zh-CN" altLang="en-US" sz="5400" dirty="0">
                <a:solidFill>
                  <a:srgbClr val="508468"/>
                </a:solidFill>
                <a:latin typeface="方正清刻本悦宋简体" panose="02000000000000000000" pitchFamily="2" charset="-122"/>
                <a:ea typeface="方正清刻本悦宋简体" panose="02000000000000000000" pitchFamily="2" charset="-122"/>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93179" y="117084"/>
            <a:ext cx="2522108" cy="505918"/>
            <a:chOff x="193179" y="117084"/>
            <a:chExt cx="2522108" cy="505918"/>
          </a:xfrm>
        </p:grpSpPr>
        <p:sp>
          <p:nvSpPr>
            <p:cNvPr id="3" name="Freeform 25"/>
            <p:cNvSpPr>
              <a:spLocks noEditPoints="1"/>
            </p:cNvSpPr>
            <p:nvPr/>
          </p:nvSpPr>
          <p:spPr bwMode="auto">
            <a:xfrm rot="17375397">
              <a:off x="129445" y="180818"/>
              <a:ext cx="505918" cy="378449"/>
            </a:xfrm>
            <a:custGeom>
              <a:avLst/>
              <a:gdLst>
                <a:gd name="T0" fmla="*/ 147 w 179"/>
                <a:gd name="T1" fmla="*/ 79 h 106"/>
                <a:gd name="T2" fmla="*/ 177 w 179"/>
                <a:gd name="T3" fmla="*/ 71 h 106"/>
                <a:gd name="T4" fmla="*/ 152 w 179"/>
                <a:gd name="T5" fmla="*/ 54 h 106"/>
                <a:gd name="T6" fmla="*/ 83 w 179"/>
                <a:gd name="T7" fmla="*/ 13 h 106"/>
                <a:gd name="T8" fmla="*/ 5 w 179"/>
                <a:gd name="T9" fmla="*/ 66 h 106"/>
                <a:gd name="T10" fmla="*/ 91 w 179"/>
                <a:gd name="T11" fmla="*/ 96 h 106"/>
                <a:gd name="T12" fmla="*/ 109 w 179"/>
                <a:gd name="T13" fmla="*/ 63 h 106"/>
                <a:gd name="T14" fmla="*/ 67 w 179"/>
                <a:gd name="T15" fmla="*/ 70 h 106"/>
                <a:gd name="T16" fmla="*/ 67 w 179"/>
                <a:gd name="T17" fmla="*/ 58 h 106"/>
                <a:gd name="T18" fmla="*/ 70 w 179"/>
                <a:gd name="T19" fmla="*/ 44 h 106"/>
                <a:gd name="T20" fmla="*/ 76 w 179"/>
                <a:gd name="T21" fmla="*/ 42 h 106"/>
                <a:gd name="T22" fmla="*/ 105 w 179"/>
                <a:gd name="T23" fmla="*/ 53 h 106"/>
                <a:gd name="T24" fmla="*/ 148 w 179"/>
                <a:gd name="T25" fmla="*/ 71 h 106"/>
                <a:gd name="T26" fmla="*/ 60 w 179"/>
                <a:gd name="T27" fmla="*/ 49 h 106"/>
                <a:gd name="T28" fmla="*/ 56 w 179"/>
                <a:gd name="T29" fmla="*/ 46 h 106"/>
                <a:gd name="T30" fmla="*/ 61 w 179"/>
                <a:gd name="T31" fmla="*/ 49 h 106"/>
                <a:gd name="T32" fmla="*/ 153 w 179"/>
                <a:gd name="T33" fmla="*/ 58 h 106"/>
                <a:gd name="T34" fmla="*/ 159 w 179"/>
                <a:gd name="T35" fmla="*/ 59 h 106"/>
                <a:gd name="T36" fmla="*/ 150 w 179"/>
                <a:gd name="T37" fmla="*/ 78 h 106"/>
                <a:gd name="T38" fmla="*/ 167 w 179"/>
                <a:gd name="T39" fmla="*/ 61 h 106"/>
                <a:gd name="T40" fmla="*/ 164 w 179"/>
                <a:gd name="T41" fmla="*/ 77 h 106"/>
                <a:gd name="T42" fmla="*/ 158 w 179"/>
                <a:gd name="T43" fmla="*/ 78 h 106"/>
                <a:gd name="T44" fmla="*/ 162 w 179"/>
                <a:gd name="T45" fmla="*/ 59 h 106"/>
                <a:gd name="T46" fmla="*/ 174 w 179"/>
                <a:gd name="T47" fmla="*/ 70 h 106"/>
                <a:gd name="T48" fmla="*/ 169 w 179"/>
                <a:gd name="T49" fmla="*/ 62 h 106"/>
                <a:gd name="T50" fmla="*/ 174 w 179"/>
                <a:gd name="T51" fmla="*/ 70 h 106"/>
                <a:gd name="T52" fmla="*/ 16 w 179"/>
                <a:gd name="T53" fmla="*/ 22 h 106"/>
                <a:gd name="T54" fmla="*/ 114 w 179"/>
                <a:gd name="T55" fmla="*/ 42 h 106"/>
                <a:gd name="T56" fmla="*/ 150 w 179"/>
                <a:gd name="T57" fmla="*/ 57 h 106"/>
                <a:gd name="T58" fmla="*/ 150 w 179"/>
                <a:gd name="T59" fmla="*/ 59 h 106"/>
                <a:gd name="T60" fmla="*/ 88 w 179"/>
                <a:gd name="T61" fmla="*/ 45 h 106"/>
                <a:gd name="T62" fmla="*/ 76 w 179"/>
                <a:gd name="T63" fmla="*/ 32 h 106"/>
                <a:gd name="T64" fmla="*/ 74 w 179"/>
                <a:gd name="T65" fmla="*/ 40 h 106"/>
                <a:gd name="T66" fmla="*/ 66 w 179"/>
                <a:gd name="T67" fmla="*/ 32 h 106"/>
                <a:gd name="T68" fmla="*/ 68 w 179"/>
                <a:gd name="T69" fmla="*/ 43 h 106"/>
                <a:gd name="T70" fmla="*/ 55 w 179"/>
                <a:gd name="T71" fmla="*/ 43 h 106"/>
                <a:gd name="T72" fmla="*/ 54 w 179"/>
                <a:gd name="T73" fmla="*/ 51 h 106"/>
                <a:gd name="T74" fmla="*/ 64 w 179"/>
                <a:gd name="T75" fmla="*/ 53 h 106"/>
                <a:gd name="T76" fmla="*/ 56 w 179"/>
                <a:gd name="T77" fmla="*/ 61 h 106"/>
                <a:gd name="T78" fmla="*/ 50 w 179"/>
                <a:gd name="T79" fmla="*/ 69 h 106"/>
                <a:gd name="T80" fmla="*/ 61 w 179"/>
                <a:gd name="T81" fmla="*/ 65 h 106"/>
                <a:gd name="T82" fmla="*/ 64 w 179"/>
                <a:gd name="T83" fmla="*/ 71 h 106"/>
                <a:gd name="T84" fmla="*/ 59 w 179"/>
                <a:gd name="T85" fmla="*/ 84 h 106"/>
                <a:gd name="T86" fmla="*/ 67 w 179"/>
                <a:gd name="T87" fmla="*/ 73 h 106"/>
                <a:gd name="T88" fmla="*/ 105 w 179"/>
                <a:gd name="T89" fmla="*/ 66 h 106"/>
                <a:gd name="T90" fmla="*/ 148 w 179"/>
                <a:gd name="T91" fmla="*/ 74 h 106"/>
                <a:gd name="T92" fmla="*/ 113 w 179"/>
                <a:gd name="T93" fmla="*/ 81 h 106"/>
                <a:gd name="T94" fmla="*/ 17 w 179"/>
                <a:gd name="T95" fmla="*/ 82 h 106"/>
                <a:gd name="T96" fmla="*/ 75 w 179"/>
                <a:gd name="T97" fmla="*/ 36 h 106"/>
                <a:gd name="T98" fmla="*/ 68 w 179"/>
                <a:gd name="T99" fmla="*/ 40 h 106"/>
                <a:gd name="T100" fmla="*/ 65 w 179"/>
                <a:gd name="T101" fmla="*/ 35 h 106"/>
                <a:gd name="T102" fmla="*/ 58 w 179"/>
                <a:gd name="T103" fmla="*/ 64 h 106"/>
                <a:gd name="T104" fmla="*/ 54 w 179"/>
                <a:gd name="T105" fmla="*/ 66 h 106"/>
                <a:gd name="T106" fmla="*/ 55 w 179"/>
                <a:gd name="T107" fmla="*/ 64 h 106"/>
                <a:gd name="T108" fmla="*/ 64 w 179"/>
                <a:gd name="T109" fmla="*/ 74 h 106"/>
                <a:gd name="T110" fmla="*/ 61 w 179"/>
                <a:gd name="T111" fmla="*/ 79 h 106"/>
                <a:gd name="T112" fmla="*/ 57 w 179"/>
                <a:gd name="T113" fmla="*/ 8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9" h="106">
                  <a:moveTo>
                    <a:pt x="117" y="82"/>
                  </a:moveTo>
                  <a:cubicBezTo>
                    <a:pt x="126" y="77"/>
                    <a:pt x="137" y="78"/>
                    <a:pt x="147" y="79"/>
                  </a:cubicBezTo>
                  <a:cubicBezTo>
                    <a:pt x="147" y="80"/>
                    <a:pt x="148" y="80"/>
                    <a:pt x="148" y="80"/>
                  </a:cubicBezTo>
                  <a:cubicBezTo>
                    <a:pt x="158" y="82"/>
                    <a:pt x="174" y="84"/>
                    <a:pt x="177" y="71"/>
                  </a:cubicBezTo>
                  <a:cubicBezTo>
                    <a:pt x="179" y="59"/>
                    <a:pt x="162" y="56"/>
                    <a:pt x="152" y="55"/>
                  </a:cubicBezTo>
                  <a:cubicBezTo>
                    <a:pt x="152" y="55"/>
                    <a:pt x="152" y="54"/>
                    <a:pt x="152" y="54"/>
                  </a:cubicBezTo>
                  <a:cubicBezTo>
                    <a:pt x="137" y="50"/>
                    <a:pt x="123" y="46"/>
                    <a:pt x="111" y="36"/>
                  </a:cubicBezTo>
                  <a:cubicBezTo>
                    <a:pt x="102" y="28"/>
                    <a:pt x="94" y="18"/>
                    <a:pt x="83" y="13"/>
                  </a:cubicBezTo>
                  <a:cubicBezTo>
                    <a:pt x="64" y="3"/>
                    <a:pt x="37" y="0"/>
                    <a:pt x="19" y="14"/>
                  </a:cubicBezTo>
                  <a:cubicBezTo>
                    <a:pt x="4" y="25"/>
                    <a:pt x="0" y="48"/>
                    <a:pt x="5" y="66"/>
                  </a:cubicBezTo>
                  <a:cubicBezTo>
                    <a:pt x="10" y="85"/>
                    <a:pt x="27" y="97"/>
                    <a:pt x="46" y="102"/>
                  </a:cubicBezTo>
                  <a:cubicBezTo>
                    <a:pt x="61" y="106"/>
                    <a:pt x="77" y="103"/>
                    <a:pt x="91" y="96"/>
                  </a:cubicBezTo>
                  <a:cubicBezTo>
                    <a:pt x="99" y="92"/>
                    <a:pt x="108" y="86"/>
                    <a:pt x="117" y="82"/>
                  </a:cubicBezTo>
                  <a:close/>
                  <a:moveTo>
                    <a:pt x="109" y="63"/>
                  </a:moveTo>
                  <a:cubicBezTo>
                    <a:pt x="97" y="63"/>
                    <a:pt x="82" y="64"/>
                    <a:pt x="70" y="69"/>
                  </a:cubicBezTo>
                  <a:cubicBezTo>
                    <a:pt x="69" y="69"/>
                    <a:pt x="68" y="70"/>
                    <a:pt x="67" y="70"/>
                  </a:cubicBezTo>
                  <a:cubicBezTo>
                    <a:pt x="67" y="67"/>
                    <a:pt x="65" y="65"/>
                    <a:pt x="63" y="63"/>
                  </a:cubicBezTo>
                  <a:cubicBezTo>
                    <a:pt x="65" y="62"/>
                    <a:pt x="66" y="60"/>
                    <a:pt x="67" y="58"/>
                  </a:cubicBezTo>
                  <a:cubicBezTo>
                    <a:pt x="68" y="56"/>
                    <a:pt x="67" y="53"/>
                    <a:pt x="66" y="50"/>
                  </a:cubicBezTo>
                  <a:cubicBezTo>
                    <a:pt x="68" y="49"/>
                    <a:pt x="70" y="47"/>
                    <a:pt x="70" y="44"/>
                  </a:cubicBezTo>
                  <a:cubicBezTo>
                    <a:pt x="71" y="44"/>
                    <a:pt x="72" y="44"/>
                    <a:pt x="72" y="44"/>
                  </a:cubicBezTo>
                  <a:cubicBezTo>
                    <a:pt x="74" y="44"/>
                    <a:pt x="75" y="43"/>
                    <a:pt x="76" y="42"/>
                  </a:cubicBezTo>
                  <a:cubicBezTo>
                    <a:pt x="78" y="45"/>
                    <a:pt x="81" y="46"/>
                    <a:pt x="84" y="47"/>
                  </a:cubicBezTo>
                  <a:cubicBezTo>
                    <a:pt x="90" y="49"/>
                    <a:pt x="97" y="51"/>
                    <a:pt x="105" y="53"/>
                  </a:cubicBezTo>
                  <a:cubicBezTo>
                    <a:pt x="120" y="55"/>
                    <a:pt x="134" y="60"/>
                    <a:pt x="149" y="62"/>
                  </a:cubicBezTo>
                  <a:cubicBezTo>
                    <a:pt x="149" y="65"/>
                    <a:pt x="149" y="68"/>
                    <a:pt x="148" y="71"/>
                  </a:cubicBezTo>
                  <a:cubicBezTo>
                    <a:pt x="136" y="66"/>
                    <a:pt x="123" y="63"/>
                    <a:pt x="109" y="63"/>
                  </a:cubicBezTo>
                  <a:close/>
                  <a:moveTo>
                    <a:pt x="60" y="49"/>
                  </a:moveTo>
                  <a:cubicBezTo>
                    <a:pt x="58" y="49"/>
                    <a:pt x="56" y="49"/>
                    <a:pt x="55" y="48"/>
                  </a:cubicBezTo>
                  <a:cubicBezTo>
                    <a:pt x="52" y="47"/>
                    <a:pt x="55" y="46"/>
                    <a:pt x="56" y="46"/>
                  </a:cubicBezTo>
                  <a:cubicBezTo>
                    <a:pt x="57" y="47"/>
                    <a:pt x="58" y="48"/>
                    <a:pt x="59" y="48"/>
                  </a:cubicBezTo>
                  <a:cubicBezTo>
                    <a:pt x="60" y="49"/>
                    <a:pt x="60" y="49"/>
                    <a:pt x="61" y="49"/>
                  </a:cubicBezTo>
                  <a:cubicBezTo>
                    <a:pt x="60" y="49"/>
                    <a:pt x="60" y="49"/>
                    <a:pt x="60" y="49"/>
                  </a:cubicBezTo>
                  <a:close/>
                  <a:moveTo>
                    <a:pt x="153" y="58"/>
                  </a:moveTo>
                  <a:cubicBezTo>
                    <a:pt x="155" y="58"/>
                    <a:pt x="157" y="58"/>
                    <a:pt x="160" y="59"/>
                  </a:cubicBezTo>
                  <a:cubicBezTo>
                    <a:pt x="159" y="59"/>
                    <a:pt x="159" y="59"/>
                    <a:pt x="159" y="59"/>
                  </a:cubicBezTo>
                  <a:cubicBezTo>
                    <a:pt x="158" y="66"/>
                    <a:pt x="157" y="72"/>
                    <a:pt x="156" y="78"/>
                  </a:cubicBezTo>
                  <a:cubicBezTo>
                    <a:pt x="154" y="78"/>
                    <a:pt x="152" y="78"/>
                    <a:pt x="150" y="78"/>
                  </a:cubicBezTo>
                  <a:cubicBezTo>
                    <a:pt x="152" y="71"/>
                    <a:pt x="152" y="64"/>
                    <a:pt x="153" y="58"/>
                  </a:cubicBezTo>
                  <a:close/>
                  <a:moveTo>
                    <a:pt x="167" y="61"/>
                  </a:moveTo>
                  <a:cubicBezTo>
                    <a:pt x="167" y="61"/>
                    <a:pt x="167" y="61"/>
                    <a:pt x="167" y="61"/>
                  </a:cubicBezTo>
                  <a:cubicBezTo>
                    <a:pt x="164" y="66"/>
                    <a:pt x="166" y="72"/>
                    <a:pt x="164" y="77"/>
                  </a:cubicBezTo>
                  <a:cubicBezTo>
                    <a:pt x="163" y="78"/>
                    <a:pt x="164" y="78"/>
                    <a:pt x="164" y="78"/>
                  </a:cubicBezTo>
                  <a:cubicBezTo>
                    <a:pt x="162" y="78"/>
                    <a:pt x="160" y="78"/>
                    <a:pt x="158" y="78"/>
                  </a:cubicBezTo>
                  <a:cubicBezTo>
                    <a:pt x="160" y="72"/>
                    <a:pt x="161" y="66"/>
                    <a:pt x="162" y="60"/>
                  </a:cubicBezTo>
                  <a:cubicBezTo>
                    <a:pt x="162" y="60"/>
                    <a:pt x="162" y="59"/>
                    <a:pt x="162" y="59"/>
                  </a:cubicBezTo>
                  <a:cubicBezTo>
                    <a:pt x="164" y="60"/>
                    <a:pt x="165" y="60"/>
                    <a:pt x="167" y="61"/>
                  </a:cubicBezTo>
                  <a:close/>
                  <a:moveTo>
                    <a:pt x="174" y="70"/>
                  </a:moveTo>
                  <a:cubicBezTo>
                    <a:pt x="174" y="74"/>
                    <a:pt x="171" y="77"/>
                    <a:pt x="166" y="78"/>
                  </a:cubicBezTo>
                  <a:cubicBezTo>
                    <a:pt x="168" y="73"/>
                    <a:pt x="167" y="67"/>
                    <a:pt x="169" y="62"/>
                  </a:cubicBezTo>
                  <a:cubicBezTo>
                    <a:pt x="169" y="62"/>
                    <a:pt x="169" y="62"/>
                    <a:pt x="169" y="62"/>
                  </a:cubicBezTo>
                  <a:cubicBezTo>
                    <a:pt x="172" y="64"/>
                    <a:pt x="174" y="66"/>
                    <a:pt x="174" y="70"/>
                  </a:cubicBezTo>
                  <a:close/>
                  <a:moveTo>
                    <a:pt x="17" y="82"/>
                  </a:moveTo>
                  <a:cubicBezTo>
                    <a:pt x="2" y="66"/>
                    <a:pt x="2" y="39"/>
                    <a:pt x="16" y="22"/>
                  </a:cubicBezTo>
                  <a:cubicBezTo>
                    <a:pt x="31" y="1"/>
                    <a:pt x="64" y="6"/>
                    <a:pt x="84" y="17"/>
                  </a:cubicBezTo>
                  <a:cubicBezTo>
                    <a:pt x="96" y="23"/>
                    <a:pt x="104" y="34"/>
                    <a:pt x="114" y="42"/>
                  </a:cubicBezTo>
                  <a:cubicBezTo>
                    <a:pt x="124" y="50"/>
                    <a:pt x="137" y="53"/>
                    <a:pt x="149" y="56"/>
                  </a:cubicBezTo>
                  <a:cubicBezTo>
                    <a:pt x="149" y="57"/>
                    <a:pt x="149" y="57"/>
                    <a:pt x="150" y="57"/>
                  </a:cubicBezTo>
                  <a:cubicBezTo>
                    <a:pt x="150" y="57"/>
                    <a:pt x="150" y="57"/>
                    <a:pt x="150" y="57"/>
                  </a:cubicBezTo>
                  <a:cubicBezTo>
                    <a:pt x="150" y="58"/>
                    <a:pt x="150" y="59"/>
                    <a:pt x="150" y="59"/>
                  </a:cubicBezTo>
                  <a:cubicBezTo>
                    <a:pt x="136" y="57"/>
                    <a:pt x="122" y="53"/>
                    <a:pt x="109" y="50"/>
                  </a:cubicBezTo>
                  <a:cubicBezTo>
                    <a:pt x="102" y="49"/>
                    <a:pt x="95" y="47"/>
                    <a:pt x="88" y="45"/>
                  </a:cubicBezTo>
                  <a:cubicBezTo>
                    <a:pt x="84" y="44"/>
                    <a:pt x="80" y="43"/>
                    <a:pt x="77" y="40"/>
                  </a:cubicBezTo>
                  <a:cubicBezTo>
                    <a:pt x="79" y="37"/>
                    <a:pt x="78" y="33"/>
                    <a:pt x="76" y="32"/>
                  </a:cubicBezTo>
                  <a:cubicBezTo>
                    <a:pt x="74" y="31"/>
                    <a:pt x="72" y="31"/>
                    <a:pt x="71" y="33"/>
                  </a:cubicBezTo>
                  <a:cubicBezTo>
                    <a:pt x="71" y="36"/>
                    <a:pt x="72" y="38"/>
                    <a:pt x="74" y="40"/>
                  </a:cubicBezTo>
                  <a:cubicBezTo>
                    <a:pt x="73" y="41"/>
                    <a:pt x="72" y="41"/>
                    <a:pt x="71" y="41"/>
                  </a:cubicBezTo>
                  <a:cubicBezTo>
                    <a:pt x="71" y="37"/>
                    <a:pt x="68" y="34"/>
                    <a:pt x="66" y="32"/>
                  </a:cubicBezTo>
                  <a:cubicBezTo>
                    <a:pt x="64" y="31"/>
                    <a:pt x="60" y="29"/>
                    <a:pt x="59" y="31"/>
                  </a:cubicBezTo>
                  <a:cubicBezTo>
                    <a:pt x="57" y="36"/>
                    <a:pt x="63" y="41"/>
                    <a:pt x="68" y="43"/>
                  </a:cubicBezTo>
                  <a:cubicBezTo>
                    <a:pt x="67" y="45"/>
                    <a:pt x="66" y="47"/>
                    <a:pt x="64" y="48"/>
                  </a:cubicBezTo>
                  <a:cubicBezTo>
                    <a:pt x="62" y="46"/>
                    <a:pt x="58" y="44"/>
                    <a:pt x="55" y="43"/>
                  </a:cubicBezTo>
                  <a:cubicBezTo>
                    <a:pt x="54" y="43"/>
                    <a:pt x="50" y="43"/>
                    <a:pt x="50" y="46"/>
                  </a:cubicBezTo>
                  <a:cubicBezTo>
                    <a:pt x="50" y="48"/>
                    <a:pt x="52" y="50"/>
                    <a:pt x="54" y="51"/>
                  </a:cubicBezTo>
                  <a:cubicBezTo>
                    <a:pt x="57" y="52"/>
                    <a:pt x="60" y="53"/>
                    <a:pt x="63" y="52"/>
                  </a:cubicBezTo>
                  <a:cubicBezTo>
                    <a:pt x="63" y="52"/>
                    <a:pt x="64" y="52"/>
                    <a:pt x="64" y="53"/>
                  </a:cubicBezTo>
                  <a:cubicBezTo>
                    <a:pt x="66" y="55"/>
                    <a:pt x="64" y="59"/>
                    <a:pt x="60" y="62"/>
                  </a:cubicBezTo>
                  <a:cubicBezTo>
                    <a:pt x="59" y="61"/>
                    <a:pt x="58" y="61"/>
                    <a:pt x="56" y="61"/>
                  </a:cubicBezTo>
                  <a:cubicBezTo>
                    <a:pt x="54" y="61"/>
                    <a:pt x="51" y="61"/>
                    <a:pt x="49" y="63"/>
                  </a:cubicBezTo>
                  <a:cubicBezTo>
                    <a:pt x="47" y="65"/>
                    <a:pt x="49" y="68"/>
                    <a:pt x="50" y="69"/>
                  </a:cubicBezTo>
                  <a:cubicBezTo>
                    <a:pt x="53" y="70"/>
                    <a:pt x="56" y="68"/>
                    <a:pt x="58" y="67"/>
                  </a:cubicBezTo>
                  <a:cubicBezTo>
                    <a:pt x="59" y="66"/>
                    <a:pt x="60" y="66"/>
                    <a:pt x="61" y="65"/>
                  </a:cubicBezTo>
                  <a:cubicBezTo>
                    <a:pt x="61" y="65"/>
                    <a:pt x="61" y="65"/>
                    <a:pt x="61" y="65"/>
                  </a:cubicBezTo>
                  <a:cubicBezTo>
                    <a:pt x="63" y="67"/>
                    <a:pt x="64" y="69"/>
                    <a:pt x="64" y="71"/>
                  </a:cubicBezTo>
                  <a:cubicBezTo>
                    <a:pt x="59" y="73"/>
                    <a:pt x="53" y="76"/>
                    <a:pt x="54" y="81"/>
                  </a:cubicBezTo>
                  <a:cubicBezTo>
                    <a:pt x="54" y="83"/>
                    <a:pt x="57" y="85"/>
                    <a:pt x="59" y="84"/>
                  </a:cubicBezTo>
                  <a:cubicBezTo>
                    <a:pt x="63" y="83"/>
                    <a:pt x="65" y="79"/>
                    <a:pt x="66" y="76"/>
                  </a:cubicBezTo>
                  <a:cubicBezTo>
                    <a:pt x="67" y="75"/>
                    <a:pt x="67" y="74"/>
                    <a:pt x="67" y="73"/>
                  </a:cubicBezTo>
                  <a:cubicBezTo>
                    <a:pt x="68" y="73"/>
                    <a:pt x="68" y="73"/>
                    <a:pt x="69" y="72"/>
                  </a:cubicBezTo>
                  <a:cubicBezTo>
                    <a:pt x="80" y="68"/>
                    <a:pt x="93" y="67"/>
                    <a:pt x="105" y="66"/>
                  </a:cubicBezTo>
                  <a:cubicBezTo>
                    <a:pt x="119" y="66"/>
                    <a:pt x="134" y="68"/>
                    <a:pt x="147" y="73"/>
                  </a:cubicBezTo>
                  <a:cubicBezTo>
                    <a:pt x="148" y="74"/>
                    <a:pt x="148" y="74"/>
                    <a:pt x="148" y="74"/>
                  </a:cubicBezTo>
                  <a:cubicBezTo>
                    <a:pt x="148" y="75"/>
                    <a:pt x="148" y="75"/>
                    <a:pt x="148" y="76"/>
                  </a:cubicBezTo>
                  <a:cubicBezTo>
                    <a:pt x="135" y="75"/>
                    <a:pt x="124" y="75"/>
                    <a:pt x="113" y="81"/>
                  </a:cubicBezTo>
                  <a:cubicBezTo>
                    <a:pt x="101" y="86"/>
                    <a:pt x="90" y="95"/>
                    <a:pt x="77" y="99"/>
                  </a:cubicBezTo>
                  <a:cubicBezTo>
                    <a:pt x="56" y="105"/>
                    <a:pt x="32" y="98"/>
                    <a:pt x="17" y="82"/>
                  </a:cubicBezTo>
                  <a:close/>
                  <a:moveTo>
                    <a:pt x="75" y="36"/>
                  </a:moveTo>
                  <a:cubicBezTo>
                    <a:pt x="75" y="36"/>
                    <a:pt x="75" y="36"/>
                    <a:pt x="75" y="36"/>
                  </a:cubicBezTo>
                  <a:cubicBezTo>
                    <a:pt x="74" y="34"/>
                    <a:pt x="75" y="34"/>
                    <a:pt x="75" y="36"/>
                  </a:cubicBezTo>
                  <a:close/>
                  <a:moveTo>
                    <a:pt x="68" y="40"/>
                  </a:moveTo>
                  <a:cubicBezTo>
                    <a:pt x="66" y="39"/>
                    <a:pt x="64" y="37"/>
                    <a:pt x="62" y="35"/>
                  </a:cubicBezTo>
                  <a:cubicBezTo>
                    <a:pt x="61" y="32"/>
                    <a:pt x="64" y="34"/>
                    <a:pt x="65" y="35"/>
                  </a:cubicBezTo>
                  <a:cubicBezTo>
                    <a:pt x="66" y="36"/>
                    <a:pt x="67" y="38"/>
                    <a:pt x="68" y="40"/>
                  </a:cubicBezTo>
                  <a:close/>
                  <a:moveTo>
                    <a:pt x="58" y="64"/>
                  </a:moveTo>
                  <a:cubicBezTo>
                    <a:pt x="57" y="64"/>
                    <a:pt x="56" y="65"/>
                    <a:pt x="56" y="65"/>
                  </a:cubicBezTo>
                  <a:cubicBezTo>
                    <a:pt x="55" y="65"/>
                    <a:pt x="55" y="66"/>
                    <a:pt x="54" y="66"/>
                  </a:cubicBezTo>
                  <a:cubicBezTo>
                    <a:pt x="53" y="67"/>
                    <a:pt x="52" y="66"/>
                    <a:pt x="52" y="64"/>
                  </a:cubicBezTo>
                  <a:cubicBezTo>
                    <a:pt x="53" y="64"/>
                    <a:pt x="54" y="64"/>
                    <a:pt x="55" y="64"/>
                  </a:cubicBezTo>
                  <a:cubicBezTo>
                    <a:pt x="56" y="64"/>
                    <a:pt x="57" y="64"/>
                    <a:pt x="58" y="64"/>
                  </a:cubicBezTo>
                  <a:close/>
                  <a:moveTo>
                    <a:pt x="64" y="74"/>
                  </a:moveTo>
                  <a:cubicBezTo>
                    <a:pt x="63" y="75"/>
                    <a:pt x="63" y="75"/>
                    <a:pt x="63" y="75"/>
                  </a:cubicBezTo>
                  <a:cubicBezTo>
                    <a:pt x="63" y="77"/>
                    <a:pt x="62" y="78"/>
                    <a:pt x="61" y="79"/>
                  </a:cubicBezTo>
                  <a:cubicBezTo>
                    <a:pt x="61" y="79"/>
                    <a:pt x="61" y="79"/>
                    <a:pt x="60" y="80"/>
                  </a:cubicBezTo>
                  <a:cubicBezTo>
                    <a:pt x="59" y="81"/>
                    <a:pt x="58" y="81"/>
                    <a:pt x="57" y="80"/>
                  </a:cubicBezTo>
                  <a:cubicBezTo>
                    <a:pt x="58" y="77"/>
                    <a:pt x="61" y="76"/>
                    <a:pt x="64" y="74"/>
                  </a:cubicBezTo>
                  <a:close/>
                </a:path>
              </a:pathLst>
            </a:custGeom>
            <a:solidFill>
              <a:srgbClr val="F4F9F5"/>
            </a:solidFill>
            <a:ln>
              <a:solidFill>
                <a:srgbClr val="4BB08C"/>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 name="文本框 3"/>
            <p:cNvSpPr txBox="1"/>
            <p:nvPr/>
          </p:nvSpPr>
          <p:spPr>
            <a:xfrm>
              <a:off x="645490" y="185376"/>
              <a:ext cx="2069797" cy="369332"/>
            </a:xfrm>
            <a:prstGeom prst="rect">
              <a:avLst/>
            </a:prstGeom>
            <a:noFill/>
          </p:spPr>
          <p:txBody>
            <a:bodyPr wrap="non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引言</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参考资料</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rot="19800147">
            <a:off x="7555006" y="2219018"/>
            <a:ext cx="3479438" cy="2552114"/>
            <a:chOff x="6579684" y="1851050"/>
            <a:chExt cx="4331267" cy="3176918"/>
          </a:xfrm>
        </p:grpSpPr>
        <p:grpSp>
          <p:nvGrpSpPr>
            <p:cNvPr id="6" name="Group 54"/>
            <p:cNvGrpSpPr/>
            <p:nvPr/>
          </p:nvGrpSpPr>
          <p:grpSpPr>
            <a:xfrm rot="2273417">
              <a:off x="7686158" y="1851050"/>
              <a:ext cx="3224793" cy="3176918"/>
              <a:chOff x="0" y="0"/>
              <a:chExt cx="1149595" cy="1132530"/>
            </a:xfrm>
          </p:grpSpPr>
          <p:sp>
            <p:nvSpPr>
              <p:cNvPr id="10" name="Shape 51"/>
              <p:cNvSpPr/>
              <p:nvPr/>
            </p:nvSpPr>
            <p:spPr>
              <a:xfrm>
                <a:off x="0" y="0"/>
                <a:ext cx="1149596" cy="1132531"/>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0" y="1657"/>
                      <a:pt x="197" y="6129"/>
                      <a:pt x="12" y="9065"/>
                    </a:cubicBezTo>
                    <a:cubicBezTo>
                      <a:pt x="-190" y="12266"/>
                      <a:pt x="2170" y="15739"/>
                      <a:pt x="5118" y="17138"/>
                    </a:cubicBezTo>
                    <a:close/>
                  </a:path>
                </a:pathLst>
              </a:custGeom>
              <a:noFill/>
              <a:ln w="38100" cap="flat">
                <a:solidFill>
                  <a:srgbClr val="4BB08C"/>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11" name="Shape 52"/>
              <p:cNvSpPr/>
              <p:nvPr/>
            </p:nvSpPr>
            <p:spPr>
              <a:xfrm>
                <a:off x="190500" y="177800"/>
                <a:ext cx="789686" cy="777962"/>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3" y="19314"/>
                      <a:pt x="15760" y="18135"/>
                      <a:pt x="18000" y="13346"/>
                    </a:cubicBezTo>
                    <a:cubicBezTo>
                      <a:pt x="21411" y="6050"/>
                      <a:pt x="13778" y="-2286"/>
                      <a:pt x="5945" y="577"/>
                    </a:cubicBezTo>
                    <a:cubicBezTo>
                      <a:pt x="2991" y="1657"/>
                      <a:pt x="198" y="6129"/>
                      <a:pt x="12" y="9065"/>
                    </a:cubicBezTo>
                    <a:cubicBezTo>
                      <a:pt x="-189" y="12266"/>
                      <a:pt x="2171" y="15739"/>
                      <a:pt x="5118" y="17138"/>
                    </a:cubicBezTo>
                    <a:close/>
                  </a:path>
                </a:pathLst>
              </a:custGeom>
              <a:noFill/>
              <a:ln w="38100" cap="flat">
                <a:solidFill>
                  <a:srgbClr val="4BB08C"/>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12" name="Shape 53"/>
              <p:cNvSpPr/>
              <p:nvPr/>
            </p:nvSpPr>
            <p:spPr>
              <a:xfrm>
                <a:off x="381000" y="368300"/>
                <a:ext cx="396756" cy="390866"/>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1" y="1657"/>
                      <a:pt x="197" y="6129"/>
                      <a:pt x="12" y="9065"/>
                    </a:cubicBezTo>
                    <a:cubicBezTo>
                      <a:pt x="-190" y="12266"/>
                      <a:pt x="2170" y="15739"/>
                      <a:pt x="5118" y="17138"/>
                    </a:cubicBezTo>
                    <a:close/>
                  </a:path>
                </a:pathLst>
              </a:custGeom>
              <a:noFill/>
              <a:ln w="38100" cap="flat">
                <a:solidFill>
                  <a:srgbClr val="4BB08C"/>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nvGrpSpPr>
            <p:cNvPr id="7" name="Group 58"/>
            <p:cNvGrpSpPr/>
            <p:nvPr/>
          </p:nvGrpSpPr>
          <p:grpSpPr>
            <a:xfrm rot="2273417">
              <a:off x="6579684" y="2485046"/>
              <a:ext cx="2252925" cy="2330728"/>
              <a:chOff x="0" y="0"/>
              <a:chExt cx="803139" cy="830875"/>
            </a:xfrm>
          </p:grpSpPr>
          <p:sp>
            <p:nvSpPr>
              <p:cNvPr id="8" name="Shape 56"/>
              <p:cNvSpPr/>
              <p:nvPr/>
            </p:nvSpPr>
            <p:spPr>
              <a:xfrm>
                <a:off x="0" y="431800"/>
                <a:ext cx="377118" cy="399076"/>
              </a:xfrm>
              <a:custGeom>
                <a:avLst/>
                <a:gdLst/>
                <a:ahLst/>
                <a:cxnLst>
                  <a:cxn ang="0">
                    <a:pos x="wd2" y="hd2"/>
                  </a:cxn>
                  <a:cxn ang="5400000">
                    <a:pos x="wd2" y="hd2"/>
                  </a:cxn>
                  <a:cxn ang="10800000">
                    <a:pos x="wd2" y="hd2"/>
                  </a:cxn>
                  <a:cxn ang="16200000">
                    <a:pos x="wd2" y="hd2"/>
                  </a:cxn>
                </a:cxnLst>
                <a:rect l="0" t="0" r="r" b="b"/>
                <a:pathLst>
                  <a:path w="21600" h="21600" extrusionOk="0">
                    <a:moveTo>
                      <a:pt x="9127" y="12126"/>
                    </a:moveTo>
                    <a:lnTo>
                      <a:pt x="0" y="9668"/>
                    </a:lnTo>
                    <a:lnTo>
                      <a:pt x="12334" y="0"/>
                    </a:lnTo>
                    <a:lnTo>
                      <a:pt x="19930" y="2881"/>
                    </a:lnTo>
                    <a:lnTo>
                      <a:pt x="21600" y="12126"/>
                    </a:lnTo>
                    <a:lnTo>
                      <a:pt x="10800" y="21600"/>
                    </a:lnTo>
                    <a:cubicBezTo>
                      <a:pt x="10800" y="21600"/>
                      <a:pt x="9127" y="12126"/>
                      <a:pt x="9127" y="12126"/>
                    </a:cubicBezTo>
                    <a:close/>
                  </a:path>
                </a:pathLst>
              </a:custGeom>
              <a:noFill/>
              <a:ln w="38100" cap="flat">
                <a:solidFill>
                  <a:srgbClr val="4BB08C"/>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9" name="Shape 57"/>
              <p:cNvSpPr/>
              <p:nvPr/>
            </p:nvSpPr>
            <p:spPr>
              <a:xfrm>
                <a:off x="165100" y="0"/>
                <a:ext cx="638040" cy="661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4432" y="18069"/>
                      <a:pt x="0" y="21600"/>
                    </a:cubicBezTo>
                  </a:path>
                </a:pathLst>
              </a:custGeom>
              <a:noFill/>
              <a:ln w="38100" cap="flat">
                <a:solidFill>
                  <a:srgbClr val="4BB08C"/>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grpSp>
        <p:nvGrpSpPr>
          <p:cNvPr id="13" name="Group 44"/>
          <p:cNvGrpSpPr/>
          <p:nvPr/>
        </p:nvGrpSpPr>
        <p:grpSpPr>
          <a:xfrm>
            <a:off x="1293507" y="1737360"/>
            <a:ext cx="657509" cy="738492"/>
            <a:chOff x="0" y="0"/>
            <a:chExt cx="807366" cy="906807"/>
          </a:xfrm>
        </p:grpSpPr>
        <p:sp>
          <p:nvSpPr>
            <p:cNvPr id="14" name="Shape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rgbClr val="4BB08C"/>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15" name="Shape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noFill/>
            <a:ln w="38100" cap="flat">
              <a:solidFill>
                <a:srgbClr val="4BB08C"/>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nvGrpSpPr>
          <p:cNvPr id="16" name="Group 44"/>
          <p:cNvGrpSpPr/>
          <p:nvPr/>
        </p:nvGrpSpPr>
        <p:grpSpPr>
          <a:xfrm>
            <a:off x="1278963" y="3089168"/>
            <a:ext cx="657509" cy="738492"/>
            <a:chOff x="0" y="0"/>
            <a:chExt cx="807366" cy="906807"/>
          </a:xfrm>
        </p:grpSpPr>
        <p:sp>
          <p:nvSpPr>
            <p:cNvPr id="17" name="Shape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rgbClr val="4BB08C"/>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18" name="Shape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noFill/>
            <a:ln w="38100" cap="flat">
              <a:solidFill>
                <a:srgbClr val="4BB08C"/>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nvGrpSpPr>
          <p:cNvPr id="19" name="Group 44"/>
          <p:cNvGrpSpPr/>
          <p:nvPr/>
        </p:nvGrpSpPr>
        <p:grpSpPr>
          <a:xfrm>
            <a:off x="1264419" y="4440976"/>
            <a:ext cx="657509" cy="738492"/>
            <a:chOff x="0" y="0"/>
            <a:chExt cx="807366" cy="906807"/>
          </a:xfrm>
        </p:grpSpPr>
        <p:sp>
          <p:nvSpPr>
            <p:cNvPr id="20" name="Shape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rgbClr val="4BB08C"/>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1" name="Shape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noFill/>
            <a:ln w="38100" cap="flat">
              <a:solidFill>
                <a:srgbClr val="4BB08C"/>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sp>
        <p:nvSpPr>
          <p:cNvPr id="22" name="TextBox 13"/>
          <p:cNvSpPr txBox="1"/>
          <p:nvPr/>
        </p:nvSpPr>
        <p:spPr>
          <a:xfrm>
            <a:off x="2419090" y="1820102"/>
            <a:ext cx="4439869" cy="830997"/>
          </a:xfrm>
          <a:prstGeom prst="rect">
            <a:avLst/>
          </a:prstGeom>
          <a:noFill/>
        </p:spPr>
        <p:txBody>
          <a:bodyPr wrap="square" lIns="0" tIns="0" rIns="0" bIns="0" rtlCol="0" anchor="t" anchorCtr="0">
            <a:spAutoFit/>
          </a:bodyPr>
          <a:lstStyle/>
          <a:p>
            <a:r>
              <a:rPr lang="zh-CN" altLang="en-US" dirty="0"/>
              <a:t>参考书目：</a:t>
            </a:r>
            <a:r>
              <a:rPr lang="zh-CN" altLang="zh-CN" dirty="0"/>
              <a:t>《软件工程导论》 出版社：清华大学出版社 作者：张海藩、牟永敏 国际书号：</a:t>
            </a:r>
            <a:r>
              <a:rPr lang="en-US" altLang="zh-CN" dirty="0"/>
              <a:t>9787302330981</a:t>
            </a:r>
            <a:endParaRPr lang="zh-CN" altLang="zh-CN" dirty="0"/>
          </a:p>
        </p:txBody>
      </p:sp>
      <p:sp>
        <p:nvSpPr>
          <p:cNvPr id="23" name="TextBox 13"/>
          <p:cNvSpPr txBox="1"/>
          <p:nvPr/>
        </p:nvSpPr>
        <p:spPr>
          <a:xfrm>
            <a:off x="2419090" y="3171910"/>
            <a:ext cx="4439869" cy="1600438"/>
          </a:xfrm>
          <a:prstGeom prst="rect">
            <a:avLst/>
          </a:prstGeom>
          <a:noFill/>
        </p:spPr>
        <p:txBody>
          <a:bodyPr wrap="square" lIns="0" tIns="0" rIns="0" bIns="0" rtlCol="0" anchor="t" anchorCtr="0">
            <a:spAutoFit/>
          </a:bodyPr>
          <a:lstStyle/>
          <a:p>
            <a:r>
              <a:rPr lang="zh-CN" altLang="en-US" u="sng" dirty="0">
                <a:hlinkClick r:id="rId1"/>
              </a:rPr>
              <a:t>参考网站：</a:t>
            </a:r>
            <a:r>
              <a:rPr lang="en-US" altLang="zh-CN" u="sng" dirty="0" err="1">
                <a:hlinkClick r:id="rId1"/>
              </a:rPr>
              <a:t>从零开始的微信小程序入门教程</a:t>
            </a:r>
            <a:r>
              <a:rPr lang="en-US" altLang="zh-CN" u="sng" dirty="0">
                <a:hlinkClick r:id="rId1"/>
              </a:rPr>
              <a:t>(一) - </a:t>
            </a:r>
            <a:r>
              <a:rPr lang="en-US" altLang="zh-CN" u="sng" dirty="0" err="1">
                <a:hlinkClick r:id="rId1"/>
              </a:rPr>
              <a:t>听风是风</a:t>
            </a:r>
            <a:r>
              <a:rPr lang="en-US" altLang="zh-CN" u="sng" dirty="0">
                <a:hlinkClick r:id="rId1"/>
              </a:rPr>
              <a:t> - </a:t>
            </a:r>
            <a:r>
              <a:rPr lang="en-US" altLang="zh-CN" u="sng" dirty="0" err="1">
                <a:hlinkClick r:id="rId1"/>
              </a:rPr>
              <a:t>博客园</a:t>
            </a:r>
            <a:r>
              <a:rPr lang="en-US" altLang="zh-CN" u="sng" dirty="0">
                <a:hlinkClick r:id="rId1"/>
              </a:rPr>
              <a:t> (cnblogs.com)</a:t>
            </a:r>
            <a:endParaRPr lang="zh-CN" altLang="en-US" dirty="0"/>
          </a:p>
          <a:p>
            <a:r>
              <a:rPr lang="zh-CN" altLang="en-US" dirty="0"/>
              <a:t>https://blog.csdn.net/weixin_43272781/article/details/102744752（</a:t>
            </a:r>
            <a:r>
              <a:rPr lang="en-US" altLang="zh-CN" dirty="0"/>
              <a:t>2021.10.10</a:t>
            </a:r>
            <a:r>
              <a:rPr lang="zh-CN" altLang="en-US" dirty="0"/>
              <a:t>）</a:t>
            </a:r>
            <a:endParaRPr lang="zh-CN" altLang="en-US" dirty="0"/>
          </a:p>
          <a:p>
            <a:endParaRPr lang="zh-CN" altLang="zh-CN" dirty="0"/>
          </a:p>
          <a:p>
            <a:r>
              <a:rPr lang="zh-CN" altLang="en-US" sz="1400" kern="0" dirty="0">
                <a:solidFill>
                  <a:schemeClr val="bg2">
                    <a:lumMod val="25000"/>
                  </a:schemeClr>
                </a:solidFill>
                <a:latin typeface="微软雅黑" panose="020B0503020204020204" pitchFamily="34" charset="-122"/>
                <a:ea typeface="微软雅黑" panose="020B0503020204020204" pitchFamily="34" charset="-122"/>
                <a:cs typeface="+mn-ea"/>
                <a:sym typeface="Arial" panose="020B0604020202020204" pitchFamily="34" charset="0"/>
              </a:rPr>
              <a:t>。</a:t>
            </a:r>
            <a:endParaRPr lang="en-US" altLang="zh-CN" sz="1400" kern="0" dirty="0">
              <a:solidFill>
                <a:schemeClr val="bg2">
                  <a:lumMod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4" name="TextBox 13"/>
          <p:cNvSpPr txBox="1"/>
          <p:nvPr/>
        </p:nvSpPr>
        <p:spPr>
          <a:xfrm>
            <a:off x="2419089" y="4701912"/>
            <a:ext cx="4439869" cy="276999"/>
          </a:xfrm>
          <a:prstGeom prst="rect">
            <a:avLst/>
          </a:prstGeom>
          <a:noFill/>
        </p:spPr>
        <p:txBody>
          <a:bodyPr wrap="square" lIns="0" tIns="0" rIns="0" bIns="0" rtlCol="0" anchor="t" anchorCtr="0">
            <a:spAutoFit/>
          </a:bodyPr>
          <a:lstStyle/>
          <a:p>
            <a:r>
              <a:rPr lang="zh-CN" altLang="en-US" dirty="0"/>
              <a:t>参考模型：</a:t>
            </a:r>
            <a:r>
              <a:rPr lang="zh-CN" altLang="zh-CN" dirty="0"/>
              <a:t>大众</a:t>
            </a:r>
            <a:r>
              <a:rPr lang="zh-CN" altLang="en-US" dirty="0"/>
              <a:t>点</a:t>
            </a:r>
            <a:r>
              <a:rPr lang="zh-CN" altLang="zh-CN" dirty="0"/>
              <a:t>评</a:t>
            </a:r>
            <a:r>
              <a:rPr lang="en-US" altLang="zh-CN" dirty="0"/>
              <a:t>app</a:t>
            </a:r>
            <a:r>
              <a:rPr lang="zh-CN" altLang="en-US" dirty="0"/>
              <a:t>、美团</a:t>
            </a:r>
            <a:r>
              <a:rPr lang="en-US" altLang="zh-CN" dirty="0"/>
              <a:t>app</a:t>
            </a:r>
            <a:endParaRPr lang="zh-CN" altLang="zh-CN" dirty="0"/>
          </a:p>
        </p:txBody>
      </p:sp>
      <p:sp>
        <p:nvSpPr>
          <p:cNvPr id="25" name="TextBox 13"/>
          <p:cNvSpPr txBox="1"/>
          <p:nvPr/>
        </p:nvSpPr>
        <p:spPr>
          <a:xfrm>
            <a:off x="1951016" y="5853664"/>
            <a:ext cx="4439869" cy="276999"/>
          </a:xfrm>
          <a:prstGeom prst="rect">
            <a:avLst/>
          </a:prstGeom>
          <a:noFill/>
        </p:spPr>
        <p:txBody>
          <a:bodyPr wrap="square" lIns="0" tIns="0" rIns="0" bIns="0" rtlCol="0" anchor="t" anchorCtr="0">
            <a:spAutoFit/>
          </a:bodyPr>
          <a:lstStyle/>
          <a:p>
            <a:r>
              <a:rPr lang="zh-CN" altLang="en-US" dirty="0"/>
              <a:t>参考标准：</a:t>
            </a:r>
            <a:r>
              <a:rPr lang="zh-CN" altLang="zh-CN" dirty="0"/>
              <a:t>项目计划书模板</a:t>
            </a:r>
            <a:r>
              <a:rPr lang="en-US" altLang="zh-CN" dirty="0"/>
              <a:t>(GB8567</a:t>
            </a:r>
            <a:r>
              <a:rPr lang="zh-CN" altLang="zh-CN" dirty="0"/>
              <a:t>——</a:t>
            </a:r>
            <a:r>
              <a:rPr lang="en-US" altLang="zh-CN" dirty="0"/>
              <a:t>88)</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1000"/>
                                        <p:tgtEl>
                                          <p:spTgt spid="23"/>
                                        </p:tgtEl>
                                      </p:cBhvr>
                                    </p:animEffect>
                                    <p:anim calcmode="lin" valueType="num">
                                      <p:cBhvr>
                                        <p:cTn id="15" dur="1000" fill="hold"/>
                                        <p:tgtEl>
                                          <p:spTgt spid="23"/>
                                        </p:tgtEl>
                                        <p:attrNameLst>
                                          <p:attrName>ppt_x</p:attrName>
                                        </p:attrNameLst>
                                      </p:cBhvr>
                                      <p:tavLst>
                                        <p:tav tm="0">
                                          <p:val>
                                            <p:strVal val="#ppt_x"/>
                                          </p:val>
                                        </p:tav>
                                        <p:tav tm="100000">
                                          <p:val>
                                            <p:strVal val="#ppt_x"/>
                                          </p:val>
                                        </p:tav>
                                      </p:tavLst>
                                    </p:anim>
                                    <p:anim calcmode="lin" valueType="num">
                                      <p:cBhvr>
                                        <p:cTn id="1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1000"/>
                                        <p:tgtEl>
                                          <p:spTgt spid="24"/>
                                        </p:tgtEl>
                                      </p:cBhvr>
                                    </p:animEffect>
                                    <p:anim calcmode="lin" valueType="num">
                                      <p:cBhvr>
                                        <p:cTn id="22" dur="1000" fill="hold"/>
                                        <p:tgtEl>
                                          <p:spTgt spid="24"/>
                                        </p:tgtEl>
                                        <p:attrNameLst>
                                          <p:attrName>ppt_x</p:attrName>
                                        </p:attrNameLst>
                                      </p:cBhvr>
                                      <p:tavLst>
                                        <p:tav tm="0">
                                          <p:val>
                                            <p:strVal val="#ppt_x"/>
                                          </p:val>
                                        </p:tav>
                                        <p:tav tm="100000">
                                          <p:val>
                                            <p:strVal val="#ppt_x"/>
                                          </p:val>
                                        </p:tav>
                                      </p:tavLst>
                                    </p:anim>
                                    <p:anim calcmode="lin" valueType="num">
                                      <p:cBhvr>
                                        <p:cTn id="2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1000"/>
                                        <p:tgtEl>
                                          <p:spTgt spid="25"/>
                                        </p:tgtEl>
                                      </p:cBhvr>
                                    </p:animEffect>
                                    <p:anim calcmode="lin" valueType="num">
                                      <p:cBhvr>
                                        <p:cTn id="29" dur="1000" fill="hold"/>
                                        <p:tgtEl>
                                          <p:spTgt spid="25"/>
                                        </p:tgtEl>
                                        <p:attrNameLst>
                                          <p:attrName>ppt_x</p:attrName>
                                        </p:attrNameLst>
                                      </p:cBhvr>
                                      <p:tavLst>
                                        <p:tav tm="0">
                                          <p:val>
                                            <p:strVal val="#ppt_x"/>
                                          </p:val>
                                        </p:tav>
                                        <p:tav tm="100000">
                                          <p:val>
                                            <p:strVal val="#ppt_x"/>
                                          </p:val>
                                        </p:tav>
                                      </p:tavLst>
                                    </p:anim>
                                    <p:anim calcmode="lin" valueType="num">
                                      <p:cBhvr>
                                        <p:cTn id="3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4F9F5"/>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2495550" cy="1695450"/>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6102" y="-237"/>
            <a:ext cx="2495898" cy="1695687"/>
          </a:xfrm>
          <a:prstGeom prst="rect">
            <a:avLst/>
          </a:prstGeom>
        </p:spPr>
      </p:pic>
      <p:grpSp>
        <p:nvGrpSpPr>
          <p:cNvPr id="5" name="组合 4"/>
          <p:cNvGrpSpPr/>
          <p:nvPr/>
        </p:nvGrpSpPr>
        <p:grpSpPr>
          <a:xfrm>
            <a:off x="4201078" y="1695450"/>
            <a:ext cx="3107093" cy="2507162"/>
            <a:chOff x="920557" y="1223474"/>
            <a:chExt cx="3107093" cy="2507162"/>
          </a:xfrm>
        </p:grpSpPr>
        <p:sp>
          <p:nvSpPr>
            <p:cNvPr id="6" name="椭圆 5"/>
            <p:cNvSpPr/>
            <p:nvPr/>
          </p:nvSpPr>
          <p:spPr>
            <a:xfrm>
              <a:off x="920557" y="1223474"/>
              <a:ext cx="3107093" cy="1505672"/>
            </a:xfrm>
            <a:prstGeom prst="ellipse">
              <a:avLst/>
            </a:prstGeom>
            <a:solidFill>
              <a:srgbClr val="F4F9F5"/>
            </a:solidFill>
            <a:ln w="57150">
              <a:solidFill>
                <a:srgbClr val="4BB0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1663454" y="1976310"/>
              <a:ext cx="1621297" cy="1754326"/>
            </a:xfrm>
            <a:prstGeom prst="rect">
              <a:avLst/>
            </a:prstGeom>
            <a:solidFill>
              <a:srgbClr val="F4F9F5"/>
            </a:solidFill>
          </p:spPr>
          <p:txBody>
            <a:bodyPr wrap="square" rtlCol="0">
              <a:spAutoFit/>
            </a:bodyPr>
            <a:lstStyle/>
            <a:p>
              <a:r>
                <a:rPr lang="zh-CN" altLang="en-US" sz="5400" dirty="0">
                  <a:solidFill>
                    <a:srgbClr val="508468"/>
                  </a:solidFill>
                  <a:latin typeface="方正清刻本悦宋简体" panose="02000000000000000000" pitchFamily="2" charset="-122"/>
                  <a:ea typeface="方正清刻本悦宋简体" panose="02000000000000000000" pitchFamily="2" charset="-122"/>
                </a:rPr>
                <a:t>谢谢观看</a:t>
              </a:r>
              <a:endParaRPr lang="zh-CN" altLang="en-US" sz="5400" dirty="0">
                <a:solidFill>
                  <a:srgbClr val="508468"/>
                </a:solidFill>
                <a:latin typeface="方正清刻本悦宋简体" panose="02000000000000000000" pitchFamily="2" charset="-122"/>
                <a:ea typeface="方正清刻本悦宋简体" panose="02000000000000000000" pitchFamily="2" charset="-122"/>
              </a:endParaRPr>
            </a:p>
          </p:txBody>
        </p:sp>
      </p:grpSp>
      <p:pic>
        <p:nvPicPr>
          <p:cNvPr id="8" name="图片 7" descr="57625e96a833fabdfada1abf347c023"/>
          <p:cNvPicPr/>
          <p:nvPr/>
        </p:nvPicPr>
        <p:blipFill>
          <a:blip r:embed="rId3"/>
          <a:stretch>
            <a:fillRect/>
          </a:stretch>
        </p:blipFill>
        <p:spPr>
          <a:xfrm>
            <a:off x="5051995" y="4587113"/>
            <a:ext cx="1405255" cy="14052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9F5"/>
        </a:solidFill>
        <a:effectLst/>
      </p:bgPr>
    </p:bg>
    <p:spTree>
      <p:nvGrpSpPr>
        <p:cNvPr id="1" name=""/>
        <p:cNvGrpSpPr/>
        <p:nvPr/>
      </p:nvGrpSpPr>
      <p:grpSpPr>
        <a:xfrm>
          <a:off x="0" y="0"/>
          <a:ext cx="0" cy="0"/>
          <a:chOff x="0" y="0"/>
          <a:chExt cx="0" cy="0"/>
        </a:xfrm>
      </p:grpSpPr>
      <p:grpSp>
        <p:nvGrpSpPr>
          <p:cNvPr id="17" name="组合 16"/>
          <p:cNvGrpSpPr/>
          <p:nvPr/>
        </p:nvGrpSpPr>
        <p:grpSpPr>
          <a:xfrm>
            <a:off x="0" y="-33187"/>
            <a:ext cx="12193327" cy="4425950"/>
            <a:chOff x="0" y="-38100"/>
            <a:chExt cx="12193327" cy="4425950"/>
          </a:xfrm>
          <a:solidFill>
            <a:srgbClr val="508468"/>
          </a:solidFill>
        </p:grpSpPr>
        <p:grpSp>
          <p:nvGrpSpPr>
            <p:cNvPr id="18" name="组合 17"/>
            <p:cNvGrpSpPr/>
            <p:nvPr/>
          </p:nvGrpSpPr>
          <p:grpSpPr>
            <a:xfrm>
              <a:off x="3801785" y="333828"/>
              <a:ext cx="4540704" cy="1074057"/>
              <a:chOff x="3790496" y="841828"/>
              <a:chExt cx="4540704" cy="1074057"/>
            </a:xfrm>
            <a:grpFill/>
          </p:grpSpPr>
          <p:sp>
            <p:nvSpPr>
              <p:cNvPr id="27" name="任意多边形 26"/>
              <p:cNvSpPr/>
              <p:nvPr/>
            </p:nvSpPr>
            <p:spPr>
              <a:xfrm>
                <a:off x="4442278"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3790496" y="841828"/>
                <a:ext cx="4540704" cy="1074057"/>
                <a:chOff x="4429125" y="2685143"/>
                <a:chExt cx="4118758" cy="1182009"/>
              </a:xfrm>
              <a:grpFill/>
            </p:grpSpPr>
            <p:sp>
              <p:nvSpPr>
                <p:cNvPr id="30"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grpFill/>
                <a:ln w="0">
                  <a:solidFill>
                    <a:schemeClr val="bg1"/>
                  </a:solidFill>
                </a:ln>
              </p:spPr>
              <p:txBody>
                <a:bodyPr vert="horz" wrap="square" lIns="91440" tIns="45720" rIns="91440" bIns="45720" numCol="1" anchor="t" anchorCtr="0" compatLnSpc="1"/>
                <a:lstStyle/>
                <a:p>
                  <a:endParaRPr lang="zh-CN" altLang="en-US"/>
                </a:p>
              </p:txBody>
            </p:sp>
            <p:sp>
              <p:nvSpPr>
                <p:cNvPr id="31"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文本框 28"/>
              <p:cNvSpPr txBox="1"/>
              <p:nvPr/>
            </p:nvSpPr>
            <p:spPr>
              <a:xfrm>
                <a:off x="4606687" y="1209268"/>
                <a:ext cx="2863122" cy="523220"/>
              </a:xfrm>
              <a:prstGeom prst="rect">
                <a:avLst/>
              </a:prstGeom>
              <a:grp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在这里添加标题</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179512" y="123478"/>
              <a:ext cx="792088" cy="936104"/>
              <a:chOff x="5465763" y="3317875"/>
              <a:chExt cx="1511300" cy="1701801"/>
            </a:xfrm>
            <a:grpFill/>
          </p:grpSpPr>
          <p:sp>
            <p:nvSpPr>
              <p:cNvPr id="24" name="Freeform 7085"/>
              <p:cNvSpPr>
                <a:spLocks noEditPoints="1"/>
              </p:cNvSpPr>
              <p:nvPr/>
            </p:nvSpPr>
            <p:spPr bwMode="auto">
              <a:xfrm>
                <a:off x="5465763" y="3317875"/>
                <a:ext cx="1511300" cy="1400175"/>
              </a:xfrm>
              <a:custGeom>
                <a:avLst/>
                <a:gdLst/>
                <a:ahLst/>
                <a:cxnLst>
                  <a:cxn ang="0">
                    <a:pos x="513" y="81"/>
                  </a:cxn>
                  <a:cxn ang="0">
                    <a:pos x="517" y="101"/>
                  </a:cxn>
                  <a:cxn ang="0">
                    <a:pos x="679" y="26"/>
                  </a:cxn>
                  <a:cxn ang="0">
                    <a:pos x="763" y="279"/>
                  </a:cxn>
                  <a:cxn ang="0">
                    <a:pos x="851" y="141"/>
                  </a:cxn>
                  <a:cxn ang="0">
                    <a:pos x="764" y="350"/>
                  </a:cxn>
                  <a:cxn ang="0">
                    <a:pos x="933" y="308"/>
                  </a:cxn>
                  <a:cxn ang="0">
                    <a:pos x="816" y="459"/>
                  </a:cxn>
                  <a:cxn ang="0">
                    <a:pos x="860" y="537"/>
                  </a:cxn>
                  <a:cxn ang="0">
                    <a:pos x="799" y="642"/>
                  </a:cxn>
                  <a:cxn ang="0">
                    <a:pos x="725" y="711"/>
                  </a:cxn>
                  <a:cxn ang="0">
                    <a:pos x="651" y="795"/>
                  </a:cxn>
                  <a:cxn ang="0">
                    <a:pos x="525" y="699"/>
                  </a:cxn>
                  <a:cxn ang="0">
                    <a:pos x="407" y="816"/>
                  </a:cxn>
                  <a:cxn ang="0">
                    <a:pos x="305" y="709"/>
                  </a:cxn>
                  <a:cxn ang="0">
                    <a:pos x="220" y="717"/>
                  </a:cxn>
                  <a:cxn ang="0">
                    <a:pos x="101" y="674"/>
                  </a:cxn>
                  <a:cxn ang="0">
                    <a:pos x="157" y="482"/>
                  </a:cxn>
                  <a:cxn ang="0">
                    <a:pos x="28" y="436"/>
                  </a:cxn>
                  <a:cxn ang="0">
                    <a:pos x="171" y="287"/>
                  </a:cxn>
                  <a:cxn ang="0">
                    <a:pos x="81" y="247"/>
                  </a:cxn>
                  <a:cxn ang="0">
                    <a:pos x="319" y="218"/>
                  </a:cxn>
                  <a:cxn ang="0">
                    <a:pos x="328" y="147"/>
                  </a:cxn>
                  <a:cxn ang="0">
                    <a:pos x="394" y="51"/>
                  </a:cxn>
                  <a:cxn ang="0">
                    <a:pos x="651" y="173"/>
                  </a:cxn>
                  <a:cxn ang="0">
                    <a:pos x="528" y="176"/>
                  </a:cxn>
                  <a:cxn ang="0">
                    <a:pos x="508" y="243"/>
                  </a:cxn>
                  <a:cxn ang="0">
                    <a:pos x="314" y="243"/>
                  </a:cxn>
                  <a:cxn ang="0">
                    <a:pos x="435" y="247"/>
                  </a:cxn>
                  <a:cxn ang="0">
                    <a:pos x="592" y="266"/>
                  </a:cxn>
                  <a:cxn ang="0">
                    <a:pos x="555" y="336"/>
                  </a:cxn>
                  <a:cxn ang="0">
                    <a:pos x="607" y="270"/>
                  </a:cxn>
                  <a:cxn ang="0">
                    <a:pos x="583" y="295"/>
                  </a:cxn>
                  <a:cxn ang="0">
                    <a:pos x="180" y="316"/>
                  </a:cxn>
                  <a:cxn ang="0">
                    <a:pos x="263" y="374"/>
                  </a:cxn>
                  <a:cxn ang="0">
                    <a:pos x="641" y="423"/>
                  </a:cxn>
                  <a:cxn ang="0">
                    <a:pos x="430" y="339"/>
                  </a:cxn>
                  <a:cxn ang="0">
                    <a:pos x="421" y="380"/>
                  </a:cxn>
                  <a:cxn ang="0">
                    <a:pos x="382" y="386"/>
                  </a:cxn>
                  <a:cxn ang="0">
                    <a:pos x="203" y="372"/>
                  </a:cxn>
                  <a:cxn ang="0">
                    <a:pos x="552" y="389"/>
                  </a:cxn>
                  <a:cxn ang="0">
                    <a:pos x="578" y="417"/>
                  </a:cxn>
                  <a:cxn ang="0">
                    <a:pos x="781" y="427"/>
                  </a:cxn>
                  <a:cxn ang="0">
                    <a:pos x="699" y="429"/>
                  </a:cxn>
                  <a:cxn ang="0">
                    <a:pos x="478" y="449"/>
                  </a:cxn>
                  <a:cxn ang="0">
                    <a:pos x="792" y="452"/>
                  </a:cxn>
                  <a:cxn ang="0">
                    <a:pos x="331" y="470"/>
                  </a:cxn>
                  <a:cxn ang="0">
                    <a:pos x="563" y="529"/>
                  </a:cxn>
                  <a:cxn ang="0">
                    <a:pos x="577" y="493"/>
                  </a:cxn>
                  <a:cxn ang="0">
                    <a:pos x="327" y="500"/>
                  </a:cxn>
                  <a:cxn ang="0">
                    <a:pos x="228" y="555"/>
                  </a:cxn>
                  <a:cxn ang="0">
                    <a:pos x="677" y="529"/>
                  </a:cxn>
                  <a:cxn ang="0">
                    <a:pos x="686" y="536"/>
                  </a:cxn>
                  <a:cxn ang="0">
                    <a:pos x="354" y="568"/>
                  </a:cxn>
                  <a:cxn ang="0">
                    <a:pos x="500" y="624"/>
                  </a:cxn>
                  <a:cxn ang="0">
                    <a:pos x="536" y="610"/>
                  </a:cxn>
                  <a:cxn ang="0">
                    <a:pos x="735" y="613"/>
                  </a:cxn>
                  <a:cxn ang="0">
                    <a:pos x="325" y="619"/>
                  </a:cxn>
                  <a:cxn ang="0">
                    <a:pos x="766" y="642"/>
                  </a:cxn>
                  <a:cxn ang="0">
                    <a:pos x="685" y="650"/>
                  </a:cxn>
                  <a:cxn ang="0">
                    <a:pos x="618" y="673"/>
                  </a:cxn>
                  <a:cxn ang="0">
                    <a:pos x="432" y="699"/>
                  </a:cxn>
                  <a:cxn ang="0">
                    <a:pos x="478" y="802"/>
                  </a:cxn>
                </a:cxnLst>
                <a:rect l="0" t="0" r="r" b="b"/>
                <a:pathLst>
                  <a:path w="952" h="882">
                    <a:moveTo>
                      <a:pt x="438" y="58"/>
                    </a:moveTo>
                    <a:lnTo>
                      <a:pt x="438" y="58"/>
                    </a:lnTo>
                    <a:lnTo>
                      <a:pt x="443" y="63"/>
                    </a:lnTo>
                    <a:lnTo>
                      <a:pt x="450" y="66"/>
                    </a:lnTo>
                    <a:lnTo>
                      <a:pt x="456" y="69"/>
                    </a:lnTo>
                    <a:lnTo>
                      <a:pt x="461" y="74"/>
                    </a:lnTo>
                    <a:lnTo>
                      <a:pt x="461" y="74"/>
                    </a:lnTo>
                    <a:lnTo>
                      <a:pt x="461" y="75"/>
                    </a:lnTo>
                    <a:lnTo>
                      <a:pt x="461" y="75"/>
                    </a:lnTo>
                    <a:lnTo>
                      <a:pt x="459" y="75"/>
                    </a:lnTo>
                    <a:lnTo>
                      <a:pt x="458" y="77"/>
                    </a:lnTo>
                    <a:lnTo>
                      <a:pt x="458" y="77"/>
                    </a:lnTo>
                    <a:lnTo>
                      <a:pt x="447" y="74"/>
                    </a:lnTo>
                    <a:lnTo>
                      <a:pt x="438" y="71"/>
                    </a:lnTo>
                    <a:lnTo>
                      <a:pt x="427" y="67"/>
                    </a:lnTo>
                    <a:lnTo>
                      <a:pt x="417" y="64"/>
                    </a:lnTo>
                    <a:lnTo>
                      <a:pt x="417" y="64"/>
                    </a:lnTo>
                    <a:lnTo>
                      <a:pt x="423" y="67"/>
                    </a:lnTo>
                    <a:lnTo>
                      <a:pt x="430" y="71"/>
                    </a:lnTo>
                    <a:lnTo>
                      <a:pt x="438" y="74"/>
                    </a:lnTo>
                    <a:lnTo>
                      <a:pt x="446" y="78"/>
                    </a:lnTo>
                    <a:lnTo>
                      <a:pt x="446" y="78"/>
                    </a:lnTo>
                    <a:lnTo>
                      <a:pt x="461" y="84"/>
                    </a:lnTo>
                    <a:lnTo>
                      <a:pt x="475" y="93"/>
                    </a:lnTo>
                    <a:lnTo>
                      <a:pt x="475" y="93"/>
                    </a:lnTo>
                    <a:lnTo>
                      <a:pt x="472" y="95"/>
                    </a:lnTo>
                    <a:lnTo>
                      <a:pt x="468" y="96"/>
                    </a:lnTo>
                    <a:lnTo>
                      <a:pt x="461" y="95"/>
                    </a:lnTo>
                    <a:lnTo>
                      <a:pt x="446" y="89"/>
                    </a:lnTo>
                    <a:lnTo>
                      <a:pt x="446" y="89"/>
                    </a:lnTo>
                    <a:lnTo>
                      <a:pt x="455" y="95"/>
                    </a:lnTo>
                    <a:lnTo>
                      <a:pt x="465" y="101"/>
                    </a:lnTo>
                    <a:lnTo>
                      <a:pt x="488" y="113"/>
                    </a:lnTo>
                    <a:lnTo>
                      <a:pt x="488" y="113"/>
                    </a:lnTo>
                    <a:lnTo>
                      <a:pt x="487" y="116"/>
                    </a:lnTo>
                    <a:lnTo>
                      <a:pt x="484" y="116"/>
                    </a:lnTo>
                    <a:lnTo>
                      <a:pt x="479" y="115"/>
                    </a:lnTo>
                    <a:lnTo>
                      <a:pt x="473" y="112"/>
                    </a:lnTo>
                    <a:lnTo>
                      <a:pt x="470" y="110"/>
                    </a:lnTo>
                    <a:lnTo>
                      <a:pt x="467" y="110"/>
                    </a:lnTo>
                    <a:lnTo>
                      <a:pt x="467" y="110"/>
                    </a:lnTo>
                    <a:lnTo>
                      <a:pt x="465" y="109"/>
                    </a:lnTo>
                    <a:lnTo>
                      <a:pt x="464" y="107"/>
                    </a:lnTo>
                    <a:lnTo>
                      <a:pt x="464" y="107"/>
                    </a:lnTo>
                    <a:lnTo>
                      <a:pt x="462" y="106"/>
                    </a:lnTo>
                    <a:lnTo>
                      <a:pt x="462" y="106"/>
                    </a:lnTo>
                    <a:lnTo>
                      <a:pt x="420" y="90"/>
                    </a:lnTo>
                    <a:lnTo>
                      <a:pt x="397" y="81"/>
                    </a:lnTo>
                    <a:lnTo>
                      <a:pt x="372" y="74"/>
                    </a:lnTo>
                    <a:lnTo>
                      <a:pt x="372" y="74"/>
                    </a:lnTo>
                    <a:lnTo>
                      <a:pt x="383" y="81"/>
                    </a:lnTo>
                    <a:lnTo>
                      <a:pt x="394" y="87"/>
                    </a:lnTo>
                    <a:lnTo>
                      <a:pt x="418" y="98"/>
                    </a:lnTo>
                    <a:lnTo>
                      <a:pt x="444" y="110"/>
                    </a:lnTo>
                    <a:lnTo>
                      <a:pt x="468" y="121"/>
                    </a:lnTo>
                    <a:lnTo>
                      <a:pt x="468" y="121"/>
                    </a:lnTo>
                    <a:lnTo>
                      <a:pt x="482" y="125"/>
                    </a:lnTo>
                    <a:lnTo>
                      <a:pt x="488" y="128"/>
                    </a:lnTo>
                    <a:lnTo>
                      <a:pt x="493" y="133"/>
                    </a:lnTo>
                    <a:lnTo>
                      <a:pt x="493" y="133"/>
                    </a:lnTo>
                    <a:lnTo>
                      <a:pt x="485" y="133"/>
                    </a:lnTo>
                    <a:lnTo>
                      <a:pt x="478" y="131"/>
                    </a:lnTo>
                    <a:lnTo>
                      <a:pt x="462" y="124"/>
                    </a:lnTo>
                    <a:lnTo>
                      <a:pt x="462" y="124"/>
                    </a:lnTo>
                    <a:lnTo>
                      <a:pt x="456" y="122"/>
                    </a:lnTo>
                    <a:lnTo>
                      <a:pt x="453" y="122"/>
                    </a:lnTo>
                    <a:lnTo>
                      <a:pt x="450" y="119"/>
                    </a:lnTo>
                    <a:lnTo>
                      <a:pt x="450" y="119"/>
                    </a:lnTo>
                    <a:lnTo>
                      <a:pt x="443" y="119"/>
                    </a:lnTo>
                    <a:lnTo>
                      <a:pt x="436" y="116"/>
                    </a:lnTo>
                    <a:lnTo>
                      <a:pt x="430" y="115"/>
                    </a:lnTo>
                    <a:lnTo>
                      <a:pt x="424" y="113"/>
                    </a:lnTo>
                    <a:lnTo>
                      <a:pt x="424" y="113"/>
                    </a:lnTo>
                    <a:lnTo>
                      <a:pt x="455" y="128"/>
                    </a:lnTo>
                    <a:lnTo>
                      <a:pt x="485" y="144"/>
                    </a:lnTo>
                    <a:lnTo>
                      <a:pt x="485" y="144"/>
                    </a:lnTo>
                    <a:lnTo>
                      <a:pt x="484" y="147"/>
                    </a:lnTo>
                    <a:lnTo>
                      <a:pt x="482" y="147"/>
                    </a:lnTo>
                    <a:lnTo>
                      <a:pt x="476" y="147"/>
                    </a:lnTo>
                    <a:lnTo>
                      <a:pt x="464" y="144"/>
                    </a:lnTo>
                    <a:lnTo>
                      <a:pt x="464" y="144"/>
                    </a:lnTo>
                    <a:lnTo>
                      <a:pt x="472" y="148"/>
                    </a:lnTo>
                    <a:lnTo>
                      <a:pt x="476" y="151"/>
                    </a:lnTo>
                    <a:lnTo>
                      <a:pt x="482" y="153"/>
                    </a:lnTo>
                    <a:lnTo>
                      <a:pt x="482" y="153"/>
                    </a:lnTo>
                    <a:lnTo>
                      <a:pt x="504" y="164"/>
                    </a:lnTo>
                    <a:lnTo>
                      <a:pt x="526" y="176"/>
                    </a:lnTo>
                    <a:lnTo>
                      <a:pt x="526" y="176"/>
                    </a:lnTo>
                    <a:lnTo>
                      <a:pt x="525" y="173"/>
                    </a:lnTo>
                    <a:lnTo>
                      <a:pt x="522" y="171"/>
                    </a:lnTo>
                    <a:lnTo>
                      <a:pt x="516" y="168"/>
                    </a:lnTo>
                    <a:lnTo>
                      <a:pt x="516" y="168"/>
                    </a:lnTo>
                    <a:lnTo>
                      <a:pt x="507" y="162"/>
                    </a:lnTo>
                    <a:lnTo>
                      <a:pt x="507" y="162"/>
                    </a:lnTo>
                    <a:lnTo>
                      <a:pt x="499" y="159"/>
                    </a:lnTo>
                    <a:lnTo>
                      <a:pt x="496" y="156"/>
                    </a:lnTo>
                    <a:lnTo>
                      <a:pt x="496" y="153"/>
                    </a:lnTo>
                    <a:lnTo>
                      <a:pt x="496" y="153"/>
                    </a:lnTo>
                    <a:lnTo>
                      <a:pt x="504" y="154"/>
                    </a:lnTo>
                    <a:lnTo>
                      <a:pt x="513" y="156"/>
                    </a:lnTo>
                    <a:lnTo>
                      <a:pt x="528" y="164"/>
                    </a:lnTo>
                    <a:lnTo>
                      <a:pt x="542" y="171"/>
                    </a:lnTo>
                    <a:lnTo>
                      <a:pt x="557" y="177"/>
                    </a:lnTo>
                    <a:lnTo>
                      <a:pt x="557" y="177"/>
                    </a:lnTo>
                    <a:lnTo>
                      <a:pt x="572" y="186"/>
                    </a:lnTo>
                    <a:lnTo>
                      <a:pt x="590" y="194"/>
                    </a:lnTo>
                    <a:lnTo>
                      <a:pt x="590" y="194"/>
                    </a:lnTo>
                    <a:lnTo>
                      <a:pt x="589" y="192"/>
                    </a:lnTo>
                    <a:lnTo>
                      <a:pt x="586" y="191"/>
                    </a:lnTo>
                    <a:lnTo>
                      <a:pt x="580" y="188"/>
                    </a:lnTo>
                    <a:lnTo>
                      <a:pt x="580" y="188"/>
                    </a:lnTo>
                    <a:lnTo>
                      <a:pt x="578" y="185"/>
                    </a:lnTo>
                    <a:lnTo>
                      <a:pt x="577" y="183"/>
                    </a:lnTo>
                    <a:lnTo>
                      <a:pt x="577" y="183"/>
                    </a:lnTo>
                    <a:lnTo>
                      <a:pt x="572" y="183"/>
                    </a:lnTo>
                    <a:lnTo>
                      <a:pt x="569" y="182"/>
                    </a:lnTo>
                    <a:lnTo>
                      <a:pt x="568" y="179"/>
                    </a:lnTo>
                    <a:lnTo>
                      <a:pt x="568" y="179"/>
                    </a:lnTo>
                    <a:lnTo>
                      <a:pt x="568" y="179"/>
                    </a:lnTo>
                    <a:lnTo>
                      <a:pt x="568" y="180"/>
                    </a:lnTo>
                    <a:lnTo>
                      <a:pt x="568" y="180"/>
                    </a:lnTo>
                    <a:lnTo>
                      <a:pt x="560" y="174"/>
                    </a:lnTo>
                    <a:lnTo>
                      <a:pt x="551" y="170"/>
                    </a:lnTo>
                    <a:lnTo>
                      <a:pt x="532" y="160"/>
                    </a:lnTo>
                    <a:lnTo>
                      <a:pt x="532" y="160"/>
                    </a:lnTo>
                    <a:lnTo>
                      <a:pt x="529" y="157"/>
                    </a:lnTo>
                    <a:lnTo>
                      <a:pt x="525" y="154"/>
                    </a:lnTo>
                    <a:lnTo>
                      <a:pt x="513" y="150"/>
                    </a:lnTo>
                    <a:lnTo>
                      <a:pt x="508" y="148"/>
                    </a:lnTo>
                    <a:lnTo>
                      <a:pt x="502" y="145"/>
                    </a:lnTo>
                    <a:lnTo>
                      <a:pt x="499" y="142"/>
                    </a:lnTo>
                    <a:lnTo>
                      <a:pt x="497" y="138"/>
                    </a:lnTo>
                    <a:lnTo>
                      <a:pt x="497" y="138"/>
                    </a:lnTo>
                    <a:lnTo>
                      <a:pt x="508" y="139"/>
                    </a:lnTo>
                    <a:lnTo>
                      <a:pt x="519" y="145"/>
                    </a:lnTo>
                    <a:lnTo>
                      <a:pt x="529" y="150"/>
                    </a:lnTo>
                    <a:lnTo>
                      <a:pt x="540" y="154"/>
                    </a:lnTo>
                    <a:lnTo>
                      <a:pt x="540" y="154"/>
                    </a:lnTo>
                    <a:lnTo>
                      <a:pt x="539" y="150"/>
                    </a:lnTo>
                    <a:lnTo>
                      <a:pt x="536" y="147"/>
                    </a:lnTo>
                    <a:lnTo>
                      <a:pt x="528" y="139"/>
                    </a:lnTo>
                    <a:lnTo>
                      <a:pt x="525" y="135"/>
                    </a:lnTo>
                    <a:lnTo>
                      <a:pt x="523" y="131"/>
                    </a:lnTo>
                    <a:lnTo>
                      <a:pt x="522" y="127"/>
                    </a:lnTo>
                    <a:lnTo>
                      <a:pt x="523" y="121"/>
                    </a:lnTo>
                    <a:lnTo>
                      <a:pt x="523" y="121"/>
                    </a:lnTo>
                    <a:lnTo>
                      <a:pt x="516" y="110"/>
                    </a:lnTo>
                    <a:lnTo>
                      <a:pt x="513" y="104"/>
                    </a:lnTo>
                    <a:lnTo>
                      <a:pt x="511" y="98"/>
                    </a:lnTo>
                    <a:lnTo>
                      <a:pt x="511" y="98"/>
                    </a:lnTo>
                    <a:lnTo>
                      <a:pt x="513" y="96"/>
                    </a:lnTo>
                    <a:lnTo>
                      <a:pt x="516" y="95"/>
                    </a:lnTo>
                    <a:lnTo>
                      <a:pt x="522" y="96"/>
                    </a:lnTo>
                    <a:lnTo>
                      <a:pt x="522" y="96"/>
                    </a:lnTo>
                    <a:lnTo>
                      <a:pt x="520" y="93"/>
                    </a:lnTo>
                    <a:lnTo>
                      <a:pt x="517" y="90"/>
                    </a:lnTo>
                    <a:lnTo>
                      <a:pt x="514" y="86"/>
                    </a:lnTo>
                    <a:lnTo>
                      <a:pt x="513" y="81"/>
                    </a:lnTo>
                    <a:lnTo>
                      <a:pt x="513" y="81"/>
                    </a:lnTo>
                    <a:lnTo>
                      <a:pt x="517" y="80"/>
                    </a:lnTo>
                    <a:lnTo>
                      <a:pt x="520" y="80"/>
                    </a:lnTo>
                    <a:lnTo>
                      <a:pt x="525" y="83"/>
                    </a:lnTo>
                    <a:lnTo>
                      <a:pt x="525" y="83"/>
                    </a:lnTo>
                    <a:lnTo>
                      <a:pt x="522" y="78"/>
                    </a:lnTo>
                    <a:lnTo>
                      <a:pt x="520" y="77"/>
                    </a:lnTo>
                    <a:lnTo>
                      <a:pt x="520" y="72"/>
                    </a:lnTo>
                    <a:lnTo>
                      <a:pt x="520" y="72"/>
                    </a:lnTo>
                    <a:lnTo>
                      <a:pt x="525" y="72"/>
                    </a:lnTo>
                    <a:lnTo>
                      <a:pt x="526" y="74"/>
                    </a:lnTo>
                    <a:lnTo>
                      <a:pt x="532" y="77"/>
                    </a:lnTo>
                    <a:lnTo>
                      <a:pt x="532" y="77"/>
                    </a:lnTo>
                    <a:lnTo>
                      <a:pt x="529" y="74"/>
                    </a:lnTo>
                    <a:lnTo>
                      <a:pt x="525" y="69"/>
                    </a:lnTo>
                    <a:lnTo>
                      <a:pt x="522" y="64"/>
                    </a:lnTo>
                    <a:lnTo>
                      <a:pt x="519" y="60"/>
                    </a:lnTo>
                    <a:lnTo>
                      <a:pt x="519" y="60"/>
                    </a:lnTo>
                    <a:lnTo>
                      <a:pt x="519" y="58"/>
                    </a:lnTo>
                    <a:lnTo>
                      <a:pt x="520" y="58"/>
                    </a:lnTo>
                    <a:lnTo>
                      <a:pt x="523" y="58"/>
                    </a:lnTo>
                    <a:lnTo>
                      <a:pt x="523" y="58"/>
                    </a:lnTo>
                    <a:lnTo>
                      <a:pt x="517" y="52"/>
                    </a:lnTo>
                    <a:lnTo>
                      <a:pt x="516" y="49"/>
                    </a:lnTo>
                    <a:lnTo>
                      <a:pt x="514" y="45"/>
                    </a:lnTo>
                    <a:lnTo>
                      <a:pt x="514" y="45"/>
                    </a:lnTo>
                    <a:lnTo>
                      <a:pt x="516" y="43"/>
                    </a:lnTo>
                    <a:lnTo>
                      <a:pt x="517" y="43"/>
                    </a:lnTo>
                    <a:lnTo>
                      <a:pt x="517" y="43"/>
                    </a:lnTo>
                    <a:lnTo>
                      <a:pt x="517" y="43"/>
                    </a:lnTo>
                    <a:lnTo>
                      <a:pt x="517" y="38"/>
                    </a:lnTo>
                    <a:lnTo>
                      <a:pt x="517" y="35"/>
                    </a:lnTo>
                    <a:lnTo>
                      <a:pt x="517" y="35"/>
                    </a:lnTo>
                    <a:lnTo>
                      <a:pt x="522" y="35"/>
                    </a:lnTo>
                    <a:lnTo>
                      <a:pt x="526" y="37"/>
                    </a:lnTo>
                    <a:lnTo>
                      <a:pt x="534" y="42"/>
                    </a:lnTo>
                    <a:lnTo>
                      <a:pt x="542" y="48"/>
                    </a:lnTo>
                    <a:lnTo>
                      <a:pt x="551" y="52"/>
                    </a:lnTo>
                    <a:lnTo>
                      <a:pt x="551" y="52"/>
                    </a:lnTo>
                    <a:lnTo>
                      <a:pt x="546" y="48"/>
                    </a:lnTo>
                    <a:lnTo>
                      <a:pt x="542" y="43"/>
                    </a:lnTo>
                    <a:lnTo>
                      <a:pt x="532" y="35"/>
                    </a:lnTo>
                    <a:lnTo>
                      <a:pt x="525" y="28"/>
                    </a:lnTo>
                    <a:lnTo>
                      <a:pt x="522" y="23"/>
                    </a:lnTo>
                    <a:lnTo>
                      <a:pt x="520" y="17"/>
                    </a:lnTo>
                    <a:lnTo>
                      <a:pt x="520" y="17"/>
                    </a:lnTo>
                    <a:lnTo>
                      <a:pt x="525" y="17"/>
                    </a:lnTo>
                    <a:lnTo>
                      <a:pt x="529" y="19"/>
                    </a:lnTo>
                    <a:lnTo>
                      <a:pt x="536" y="23"/>
                    </a:lnTo>
                    <a:lnTo>
                      <a:pt x="543" y="29"/>
                    </a:lnTo>
                    <a:lnTo>
                      <a:pt x="551" y="34"/>
                    </a:lnTo>
                    <a:lnTo>
                      <a:pt x="551" y="34"/>
                    </a:lnTo>
                    <a:lnTo>
                      <a:pt x="545" y="28"/>
                    </a:lnTo>
                    <a:lnTo>
                      <a:pt x="537" y="22"/>
                    </a:lnTo>
                    <a:lnTo>
                      <a:pt x="531" y="16"/>
                    </a:lnTo>
                    <a:lnTo>
                      <a:pt x="529" y="11"/>
                    </a:lnTo>
                    <a:lnTo>
                      <a:pt x="528" y="6"/>
                    </a:lnTo>
                    <a:lnTo>
                      <a:pt x="528" y="6"/>
                    </a:lnTo>
                    <a:lnTo>
                      <a:pt x="536" y="6"/>
                    </a:lnTo>
                    <a:lnTo>
                      <a:pt x="542" y="8"/>
                    </a:lnTo>
                    <a:lnTo>
                      <a:pt x="548" y="11"/>
                    </a:lnTo>
                    <a:lnTo>
                      <a:pt x="552" y="14"/>
                    </a:lnTo>
                    <a:lnTo>
                      <a:pt x="561" y="22"/>
                    </a:lnTo>
                    <a:lnTo>
                      <a:pt x="569" y="29"/>
                    </a:lnTo>
                    <a:lnTo>
                      <a:pt x="569" y="29"/>
                    </a:lnTo>
                    <a:lnTo>
                      <a:pt x="569" y="32"/>
                    </a:lnTo>
                    <a:lnTo>
                      <a:pt x="569" y="35"/>
                    </a:lnTo>
                    <a:lnTo>
                      <a:pt x="571" y="38"/>
                    </a:lnTo>
                    <a:lnTo>
                      <a:pt x="568" y="42"/>
                    </a:lnTo>
                    <a:lnTo>
                      <a:pt x="568" y="42"/>
                    </a:lnTo>
                    <a:lnTo>
                      <a:pt x="572" y="46"/>
                    </a:lnTo>
                    <a:lnTo>
                      <a:pt x="577" y="51"/>
                    </a:lnTo>
                    <a:lnTo>
                      <a:pt x="577" y="51"/>
                    </a:lnTo>
                    <a:lnTo>
                      <a:pt x="577" y="52"/>
                    </a:lnTo>
                    <a:lnTo>
                      <a:pt x="575" y="52"/>
                    </a:lnTo>
                    <a:lnTo>
                      <a:pt x="575" y="54"/>
                    </a:lnTo>
                    <a:lnTo>
                      <a:pt x="575" y="55"/>
                    </a:lnTo>
                    <a:lnTo>
                      <a:pt x="575" y="55"/>
                    </a:lnTo>
                    <a:lnTo>
                      <a:pt x="566" y="52"/>
                    </a:lnTo>
                    <a:lnTo>
                      <a:pt x="560" y="48"/>
                    </a:lnTo>
                    <a:lnTo>
                      <a:pt x="548" y="40"/>
                    </a:lnTo>
                    <a:lnTo>
                      <a:pt x="548" y="40"/>
                    </a:lnTo>
                    <a:lnTo>
                      <a:pt x="554" y="48"/>
                    </a:lnTo>
                    <a:lnTo>
                      <a:pt x="563" y="55"/>
                    </a:lnTo>
                    <a:lnTo>
                      <a:pt x="571" y="63"/>
                    </a:lnTo>
                    <a:lnTo>
                      <a:pt x="578" y="72"/>
                    </a:lnTo>
                    <a:lnTo>
                      <a:pt x="578" y="72"/>
                    </a:lnTo>
                    <a:lnTo>
                      <a:pt x="578" y="72"/>
                    </a:lnTo>
                    <a:lnTo>
                      <a:pt x="578" y="74"/>
                    </a:lnTo>
                    <a:lnTo>
                      <a:pt x="577" y="74"/>
                    </a:lnTo>
                    <a:lnTo>
                      <a:pt x="577" y="75"/>
                    </a:lnTo>
                    <a:lnTo>
                      <a:pt x="577" y="75"/>
                    </a:lnTo>
                    <a:lnTo>
                      <a:pt x="572" y="75"/>
                    </a:lnTo>
                    <a:lnTo>
                      <a:pt x="569" y="74"/>
                    </a:lnTo>
                    <a:lnTo>
                      <a:pt x="565" y="71"/>
                    </a:lnTo>
                    <a:lnTo>
                      <a:pt x="560" y="66"/>
                    </a:lnTo>
                    <a:lnTo>
                      <a:pt x="554" y="64"/>
                    </a:lnTo>
                    <a:lnTo>
                      <a:pt x="554" y="64"/>
                    </a:lnTo>
                    <a:lnTo>
                      <a:pt x="546" y="58"/>
                    </a:lnTo>
                    <a:lnTo>
                      <a:pt x="539" y="52"/>
                    </a:lnTo>
                    <a:lnTo>
                      <a:pt x="539" y="52"/>
                    </a:lnTo>
                    <a:lnTo>
                      <a:pt x="548" y="61"/>
                    </a:lnTo>
                    <a:lnTo>
                      <a:pt x="557" y="71"/>
                    </a:lnTo>
                    <a:lnTo>
                      <a:pt x="578" y="89"/>
                    </a:lnTo>
                    <a:lnTo>
                      <a:pt x="578" y="89"/>
                    </a:lnTo>
                    <a:lnTo>
                      <a:pt x="578" y="90"/>
                    </a:lnTo>
                    <a:lnTo>
                      <a:pt x="577" y="92"/>
                    </a:lnTo>
                    <a:lnTo>
                      <a:pt x="575" y="93"/>
                    </a:lnTo>
                    <a:lnTo>
                      <a:pt x="575" y="93"/>
                    </a:lnTo>
                    <a:lnTo>
                      <a:pt x="580" y="98"/>
                    </a:lnTo>
                    <a:lnTo>
                      <a:pt x="587" y="103"/>
                    </a:lnTo>
                    <a:lnTo>
                      <a:pt x="592" y="109"/>
                    </a:lnTo>
                    <a:lnTo>
                      <a:pt x="593" y="112"/>
                    </a:lnTo>
                    <a:lnTo>
                      <a:pt x="592" y="116"/>
                    </a:lnTo>
                    <a:lnTo>
                      <a:pt x="592" y="116"/>
                    </a:lnTo>
                    <a:lnTo>
                      <a:pt x="587" y="116"/>
                    </a:lnTo>
                    <a:lnTo>
                      <a:pt x="583" y="115"/>
                    </a:lnTo>
                    <a:lnTo>
                      <a:pt x="574" y="109"/>
                    </a:lnTo>
                    <a:lnTo>
                      <a:pt x="566" y="104"/>
                    </a:lnTo>
                    <a:lnTo>
                      <a:pt x="557" y="99"/>
                    </a:lnTo>
                    <a:lnTo>
                      <a:pt x="557" y="99"/>
                    </a:lnTo>
                    <a:lnTo>
                      <a:pt x="560" y="104"/>
                    </a:lnTo>
                    <a:lnTo>
                      <a:pt x="565" y="107"/>
                    </a:lnTo>
                    <a:lnTo>
                      <a:pt x="571" y="112"/>
                    </a:lnTo>
                    <a:lnTo>
                      <a:pt x="575" y="118"/>
                    </a:lnTo>
                    <a:lnTo>
                      <a:pt x="575" y="118"/>
                    </a:lnTo>
                    <a:lnTo>
                      <a:pt x="583" y="122"/>
                    </a:lnTo>
                    <a:lnTo>
                      <a:pt x="590" y="130"/>
                    </a:lnTo>
                    <a:lnTo>
                      <a:pt x="590" y="130"/>
                    </a:lnTo>
                    <a:lnTo>
                      <a:pt x="600" y="136"/>
                    </a:lnTo>
                    <a:lnTo>
                      <a:pt x="603" y="139"/>
                    </a:lnTo>
                    <a:lnTo>
                      <a:pt x="606" y="144"/>
                    </a:lnTo>
                    <a:lnTo>
                      <a:pt x="606" y="144"/>
                    </a:lnTo>
                    <a:lnTo>
                      <a:pt x="603" y="145"/>
                    </a:lnTo>
                    <a:lnTo>
                      <a:pt x="600" y="145"/>
                    </a:lnTo>
                    <a:lnTo>
                      <a:pt x="593" y="142"/>
                    </a:lnTo>
                    <a:lnTo>
                      <a:pt x="586" y="133"/>
                    </a:lnTo>
                    <a:lnTo>
                      <a:pt x="586" y="133"/>
                    </a:lnTo>
                    <a:lnTo>
                      <a:pt x="574" y="127"/>
                    </a:lnTo>
                    <a:lnTo>
                      <a:pt x="569" y="122"/>
                    </a:lnTo>
                    <a:lnTo>
                      <a:pt x="565" y="118"/>
                    </a:lnTo>
                    <a:lnTo>
                      <a:pt x="565" y="118"/>
                    </a:lnTo>
                    <a:lnTo>
                      <a:pt x="555" y="112"/>
                    </a:lnTo>
                    <a:lnTo>
                      <a:pt x="548" y="106"/>
                    </a:lnTo>
                    <a:lnTo>
                      <a:pt x="531" y="93"/>
                    </a:lnTo>
                    <a:lnTo>
                      <a:pt x="531" y="93"/>
                    </a:lnTo>
                    <a:lnTo>
                      <a:pt x="545" y="109"/>
                    </a:lnTo>
                    <a:lnTo>
                      <a:pt x="561" y="121"/>
                    </a:lnTo>
                    <a:lnTo>
                      <a:pt x="578" y="133"/>
                    </a:lnTo>
                    <a:lnTo>
                      <a:pt x="593" y="147"/>
                    </a:lnTo>
                    <a:lnTo>
                      <a:pt x="593" y="147"/>
                    </a:lnTo>
                    <a:lnTo>
                      <a:pt x="592" y="151"/>
                    </a:lnTo>
                    <a:lnTo>
                      <a:pt x="592" y="151"/>
                    </a:lnTo>
                    <a:lnTo>
                      <a:pt x="572" y="139"/>
                    </a:lnTo>
                    <a:lnTo>
                      <a:pt x="555" y="125"/>
                    </a:lnTo>
                    <a:lnTo>
                      <a:pt x="537" y="112"/>
                    </a:lnTo>
                    <a:lnTo>
                      <a:pt x="528" y="106"/>
                    </a:lnTo>
                    <a:lnTo>
                      <a:pt x="517" y="101"/>
                    </a:lnTo>
                    <a:lnTo>
                      <a:pt x="517" y="101"/>
                    </a:lnTo>
                    <a:lnTo>
                      <a:pt x="523" y="112"/>
                    </a:lnTo>
                    <a:lnTo>
                      <a:pt x="526" y="116"/>
                    </a:lnTo>
                    <a:lnTo>
                      <a:pt x="531" y="119"/>
                    </a:lnTo>
                    <a:lnTo>
                      <a:pt x="531" y="119"/>
                    </a:lnTo>
                    <a:lnTo>
                      <a:pt x="537" y="124"/>
                    </a:lnTo>
                    <a:lnTo>
                      <a:pt x="543" y="125"/>
                    </a:lnTo>
                    <a:lnTo>
                      <a:pt x="543" y="125"/>
                    </a:lnTo>
                    <a:lnTo>
                      <a:pt x="561" y="138"/>
                    </a:lnTo>
                    <a:lnTo>
                      <a:pt x="569" y="145"/>
                    </a:lnTo>
                    <a:lnTo>
                      <a:pt x="577" y="153"/>
                    </a:lnTo>
                    <a:lnTo>
                      <a:pt x="577" y="153"/>
                    </a:lnTo>
                    <a:lnTo>
                      <a:pt x="581" y="159"/>
                    </a:lnTo>
                    <a:lnTo>
                      <a:pt x="583" y="162"/>
                    </a:lnTo>
                    <a:lnTo>
                      <a:pt x="581" y="165"/>
                    </a:lnTo>
                    <a:lnTo>
                      <a:pt x="581" y="165"/>
                    </a:lnTo>
                    <a:lnTo>
                      <a:pt x="577" y="164"/>
                    </a:lnTo>
                    <a:lnTo>
                      <a:pt x="574" y="162"/>
                    </a:lnTo>
                    <a:lnTo>
                      <a:pt x="566" y="157"/>
                    </a:lnTo>
                    <a:lnTo>
                      <a:pt x="566" y="157"/>
                    </a:lnTo>
                    <a:lnTo>
                      <a:pt x="549" y="144"/>
                    </a:lnTo>
                    <a:lnTo>
                      <a:pt x="531" y="128"/>
                    </a:lnTo>
                    <a:lnTo>
                      <a:pt x="531" y="128"/>
                    </a:lnTo>
                    <a:lnTo>
                      <a:pt x="532" y="131"/>
                    </a:lnTo>
                    <a:lnTo>
                      <a:pt x="534" y="135"/>
                    </a:lnTo>
                    <a:lnTo>
                      <a:pt x="537" y="138"/>
                    </a:lnTo>
                    <a:lnTo>
                      <a:pt x="539" y="141"/>
                    </a:lnTo>
                    <a:lnTo>
                      <a:pt x="539" y="141"/>
                    </a:lnTo>
                    <a:lnTo>
                      <a:pt x="554" y="159"/>
                    </a:lnTo>
                    <a:lnTo>
                      <a:pt x="563" y="168"/>
                    </a:lnTo>
                    <a:lnTo>
                      <a:pt x="574" y="174"/>
                    </a:lnTo>
                    <a:lnTo>
                      <a:pt x="574" y="174"/>
                    </a:lnTo>
                    <a:lnTo>
                      <a:pt x="583" y="179"/>
                    </a:lnTo>
                    <a:lnTo>
                      <a:pt x="592" y="183"/>
                    </a:lnTo>
                    <a:lnTo>
                      <a:pt x="601" y="189"/>
                    </a:lnTo>
                    <a:lnTo>
                      <a:pt x="612" y="194"/>
                    </a:lnTo>
                    <a:lnTo>
                      <a:pt x="612" y="194"/>
                    </a:lnTo>
                    <a:lnTo>
                      <a:pt x="610" y="192"/>
                    </a:lnTo>
                    <a:lnTo>
                      <a:pt x="609" y="189"/>
                    </a:lnTo>
                    <a:lnTo>
                      <a:pt x="607" y="186"/>
                    </a:lnTo>
                    <a:lnTo>
                      <a:pt x="607" y="183"/>
                    </a:lnTo>
                    <a:lnTo>
                      <a:pt x="607" y="183"/>
                    </a:lnTo>
                    <a:lnTo>
                      <a:pt x="612" y="183"/>
                    </a:lnTo>
                    <a:lnTo>
                      <a:pt x="616" y="185"/>
                    </a:lnTo>
                    <a:lnTo>
                      <a:pt x="622" y="189"/>
                    </a:lnTo>
                    <a:lnTo>
                      <a:pt x="630" y="196"/>
                    </a:lnTo>
                    <a:lnTo>
                      <a:pt x="638" y="200"/>
                    </a:lnTo>
                    <a:lnTo>
                      <a:pt x="638" y="200"/>
                    </a:lnTo>
                    <a:lnTo>
                      <a:pt x="635" y="196"/>
                    </a:lnTo>
                    <a:lnTo>
                      <a:pt x="632" y="191"/>
                    </a:lnTo>
                    <a:lnTo>
                      <a:pt x="622" y="183"/>
                    </a:lnTo>
                    <a:lnTo>
                      <a:pt x="612" y="177"/>
                    </a:lnTo>
                    <a:lnTo>
                      <a:pt x="609" y="173"/>
                    </a:lnTo>
                    <a:lnTo>
                      <a:pt x="607" y="167"/>
                    </a:lnTo>
                    <a:lnTo>
                      <a:pt x="607" y="167"/>
                    </a:lnTo>
                    <a:lnTo>
                      <a:pt x="613" y="167"/>
                    </a:lnTo>
                    <a:lnTo>
                      <a:pt x="619" y="167"/>
                    </a:lnTo>
                    <a:lnTo>
                      <a:pt x="619" y="167"/>
                    </a:lnTo>
                    <a:lnTo>
                      <a:pt x="621" y="164"/>
                    </a:lnTo>
                    <a:lnTo>
                      <a:pt x="622" y="160"/>
                    </a:lnTo>
                    <a:lnTo>
                      <a:pt x="622" y="160"/>
                    </a:lnTo>
                    <a:lnTo>
                      <a:pt x="630" y="160"/>
                    </a:lnTo>
                    <a:lnTo>
                      <a:pt x="633" y="160"/>
                    </a:lnTo>
                    <a:lnTo>
                      <a:pt x="636" y="162"/>
                    </a:lnTo>
                    <a:lnTo>
                      <a:pt x="636" y="162"/>
                    </a:lnTo>
                    <a:lnTo>
                      <a:pt x="633" y="156"/>
                    </a:lnTo>
                    <a:lnTo>
                      <a:pt x="630" y="151"/>
                    </a:lnTo>
                    <a:lnTo>
                      <a:pt x="627" y="147"/>
                    </a:lnTo>
                    <a:lnTo>
                      <a:pt x="627" y="139"/>
                    </a:lnTo>
                    <a:lnTo>
                      <a:pt x="627" y="139"/>
                    </a:lnTo>
                    <a:lnTo>
                      <a:pt x="632" y="139"/>
                    </a:lnTo>
                    <a:lnTo>
                      <a:pt x="635" y="139"/>
                    </a:lnTo>
                    <a:lnTo>
                      <a:pt x="641" y="142"/>
                    </a:lnTo>
                    <a:lnTo>
                      <a:pt x="641" y="142"/>
                    </a:lnTo>
                    <a:lnTo>
                      <a:pt x="636" y="136"/>
                    </a:lnTo>
                    <a:lnTo>
                      <a:pt x="635" y="130"/>
                    </a:lnTo>
                    <a:lnTo>
                      <a:pt x="635" y="128"/>
                    </a:lnTo>
                    <a:lnTo>
                      <a:pt x="636" y="125"/>
                    </a:lnTo>
                    <a:lnTo>
                      <a:pt x="636" y="125"/>
                    </a:lnTo>
                    <a:lnTo>
                      <a:pt x="641" y="127"/>
                    </a:lnTo>
                    <a:lnTo>
                      <a:pt x="642" y="128"/>
                    </a:lnTo>
                    <a:lnTo>
                      <a:pt x="642" y="128"/>
                    </a:lnTo>
                    <a:lnTo>
                      <a:pt x="638" y="121"/>
                    </a:lnTo>
                    <a:lnTo>
                      <a:pt x="636" y="116"/>
                    </a:lnTo>
                    <a:lnTo>
                      <a:pt x="635" y="112"/>
                    </a:lnTo>
                    <a:lnTo>
                      <a:pt x="635" y="112"/>
                    </a:lnTo>
                    <a:lnTo>
                      <a:pt x="641" y="112"/>
                    </a:lnTo>
                    <a:lnTo>
                      <a:pt x="645" y="113"/>
                    </a:lnTo>
                    <a:lnTo>
                      <a:pt x="648" y="115"/>
                    </a:lnTo>
                    <a:lnTo>
                      <a:pt x="653" y="118"/>
                    </a:lnTo>
                    <a:lnTo>
                      <a:pt x="659" y="125"/>
                    </a:lnTo>
                    <a:lnTo>
                      <a:pt x="667" y="130"/>
                    </a:lnTo>
                    <a:lnTo>
                      <a:pt x="667" y="130"/>
                    </a:lnTo>
                    <a:lnTo>
                      <a:pt x="661" y="122"/>
                    </a:lnTo>
                    <a:lnTo>
                      <a:pt x="654" y="115"/>
                    </a:lnTo>
                    <a:lnTo>
                      <a:pt x="647" y="107"/>
                    </a:lnTo>
                    <a:lnTo>
                      <a:pt x="644" y="103"/>
                    </a:lnTo>
                    <a:lnTo>
                      <a:pt x="642" y="96"/>
                    </a:lnTo>
                    <a:lnTo>
                      <a:pt x="642" y="96"/>
                    </a:lnTo>
                    <a:lnTo>
                      <a:pt x="647" y="96"/>
                    </a:lnTo>
                    <a:lnTo>
                      <a:pt x="650" y="98"/>
                    </a:lnTo>
                    <a:lnTo>
                      <a:pt x="650" y="98"/>
                    </a:lnTo>
                    <a:lnTo>
                      <a:pt x="650" y="96"/>
                    </a:lnTo>
                    <a:lnTo>
                      <a:pt x="650" y="93"/>
                    </a:lnTo>
                    <a:lnTo>
                      <a:pt x="648" y="92"/>
                    </a:lnTo>
                    <a:lnTo>
                      <a:pt x="648" y="89"/>
                    </a:lnTo>
                    <a:lnTo>
                      <a:pt x="648" y="89"/>
                    </a:lnTo>
                    <a:lnTo>
                      <a:pt x="654" y="87"/>
                    </a:lnTo>
                    <a:lnTo>
                      <a:pt x="659" y="90"/>
                    </a:lnTo>
                    <a:lnTo>
                      <a:pt x="667" y="95"/>
                    </a:lnTo>
                    <a:lnTo>
                      <a:pt x="667" y="95"/>
                    </a:lnTo>
                    <a:lnTo>
                      <a:pt x="662" y="89"/>
                    </a:lnTo>
                    <a:lnTo>
                      <a:pt x="658" y="83"/>
                    </a:lnTo>
                    <a:lnTo>
                      <a:pt x="653" y="77"/>
                    </a:lnTo>
                    <a:lnTo>
                      <a:pt x="651" y="72"/>
                    </a:lnTo>
                    <a:lnTo>
                      <a:pt x="650" y="67"/>
                    </a:lnTo>
                    <a:lnTo>
                      <a:pt x="650" y="67"/>
                    </a:lnTo>
                    <a:lnTo>
                      <a:pt x="656" y="69"/>
                    </a:lnTo>
                    <a:lnTo>
                      <a:pt x="661" y="72"/>
                    </a:lnTo>
                    <a:lnTo>
                      <a:pt x="667" y="80"/>
                    </a:lnTo>
                    <a:lnTo>
                      <a:pt x="667" y="80"/>
                    </a:lnTo>
                    <a:lnTo>
                      <a:pt x="673" y="87"/>
                    </a:lnTo>
                    <a:lnTo>
                      <a:pt x="679" y="95"/>
                    </a:lnTo>
                    <a:lnTo>
                      <a:pt x="679" y="95"/>
                    </a:lnTo>
                    <a:lnTo>
                      <a:pt x="676" y="90"/>
                    </a:lnTo>
                    <a:lnTo>
                      <a:pt x="673" y="86"/>
                    </a:lnTo>
                    <a:lnTo>
                      <a:pt x="665" y="77"/>
                    </a:lnTo>
                    <a:lnTo>
                      <a:pt x="659" y="67"/>
                    </a:lnTo>
                    <a:lnTo>
                      <a:pt x="658" y="63"/>
                    </a:lnTo>
                    <a:lnTo>
                      <a:pt x="658" y="57"/>
                    </a:lnTo>
                    <a:lnTo>
                      <a:pt x="658" y="57"/>
                    </a:lnTo>
                    <a:lnTo>
                      <a:pt x="661" y="58"/>
                    </a:lnTo>
                    <a:lnTo>
                      <a:pt x="664" y="58"/>
                    </a:lnTo>
                    <a:lnTo>
                      <a:pt x="665" y="58"/>
                    </a:lnTo>
                    <a:lnTo>
                      <a:pt x="668" y="58"/>
                    </a:lnTo>
                    <a:lnTo>
                      <a:pt x="668" y="58"/>
                    </a:lnTo>
                    <a:lnTo>
                      <a:pt x="679" y="67"/>
                    </a:lnTo>
                    <a:lnTo>
                      <a:pt x="690" y="80"/>
                    </a:lnTo>
                    <a:lnTo>
                      <a:pt x="708" y="101"/>
                    </a:lnTo>
                    <a:lnTo>
                      <a:pt x="708" y="101"/>
                    </a:lnTo>
                    <a:lnTo>
                      <a:pt x="703" y="93"/>
                    </a:lnTo>
                    <a:lnTo>
                      <a:pt x="699" y="87"/>
                    </a:lnTo>
                    <a:lnTo>
                      <a:pt x="688" y="74"/>
                    </a:lnTo>
                    <a:lnTo>
                      <a:pt x="677" y="58"/>
                    </a:lnTo>
                    <a:lnTo>
                      <a:pt x="673" y="51"/>
                    </a:lnTo>
                    <a:lnTo>
                      <a:pt x="670" y="42"/>
                    </a:lnTo>
                    <a:lnTo>
                      <a:pt x="670" y="42"/>
                    </a:lnTo>
                    <a:lnTo>
                      <a:pt x="673" y="42"/>
                    </a:lnTo>
                    <a:lnTo>
                      <a:pt x="674" y="42"/>
                    </a:lnTo>
                    <a:lnTo>
                      <a:pt x="674" y="42"/>
                    </a:lnTo>
                    <a:lnTo>
                      <a:pt x="673" y="31"/>
                    </a:lnTo>
                    <a:lnTo>
                      <a:pt x="673" y="31"/>
                    </a:lnTo>
                    <a:lnTo>
                      <a:pt x="674" y="29"/>
                    </a:lnTo>
                    <a:lnTo>
                      <a:pt x="677" y="29"/>
                    </a:lnTo>
                    <a:lnTo>
                      <a:pt x="677" y="29"/>
                    </a:lnTo>
                    <a:lnTo>
                      <a:pt x="679" y="28"/>
                    </a:lnTo>
                    <a:lnTo>
                      <a:pt x="679" y="28"/>
                    </a:lnTo>
                    <a:lnTo>
                      <a:pt x="679" y="26"/>
                    </a:lnTo>
                    <a:lnTo>
                      <a:pt x="679" y="25"/>
                    </a:lnTo>
                    <a:lnTo>
                      <a:pt x="679" y="25"/>
                    </a:lnTo>
                    <a:lnTo>
                      <a:pt x="682" y="23"/>
                    </a:lnTo>
                    <a:lnTo>
                      <a:pt x="685" y="25"/>
                    </a:lnTo>
                    <a:lnTo>
                      <a:pt x="685" y="25"/>
                    </a:lnTo>
                    <a:lnTo>
                      <a:pt x="683" y="20"/>
                    </a:lnTo>
                    <a:lnTo>
                      <a:pt x="682" y="17"/>
                    </a:lnTo>
                    <a:lnTo>
                      <a:pt x="682" y="13"/>
                    </a:lnTo>
                    <a:lnTo>
                      <a:pt x="686" y="10"/>
                    </a:lnTo>
                    <a:lnTo>
                      <a:pt x="686" y="10"/>
                    </a:lnTo>
                    <a:lnTo>
                      <a:pt x="688" y="10"/>
                    </a:lnTo>
                    <a:lnTo>
                      <a:pt x="688" y="11"/>
                    </a:lnTo>
                    <a:lnTo>
                      <a:pt x="690" y="14"/>
                    </a:lnTo>
                    <a:lnTo>
                      <a:pt x="690" y="14"/>
                    </a:lnTo>
                    <a:lnTo>
                      <a:pt x="700" y="26"/>
                    </a:lnTo>
                    <a:lnTo>
                      <a:pt x="705" y="32"/>
                    </a:lnTo>
                    <a:lnTo>
                      <a:pt x="708" y="40"/>
                    </a:lnTo>
                    <a:lnTo>
                      <a:pt x="708" y="40"/>
                    </a:lnTo>
                    <a:lnTo>
                      <a:pt x="705" y="42"/>
                    </a:lnTo>
                    <a:lnTo>
                      <a:pt x="703" y="43"/>
                    </a:lnTo>
                    <a:lnTo>
                      <a:pt x="703" y="45"/>
                    </a:lnTo>
                    <a:lnTo>
                      <a:pt x="703" y="45"/>
                    </a:lnTo>
                    <a:lnTo>
                      <a:pt x="705" y="51"/>
                    </a:lnTo>
                    <a:lnTo>
                      <a:pt x="703" y="54"/>
                    </a:lnTo>
                    <a:lnTo>
                      <a:pt x="700" y="55"/>
                    </a:lnTo>
                    <a:lnTo>
                      <a:pt x="700" y="55"/>
                    </a:lnTo>
                    <a:lnTo>
                      <a:pt x="705" y="61"/>
                    </a:lnTo>
                    <a:lnTo>
                      <a:pt x="708" y="69"/>
                    </a:lnTo>
                    <a:lnTo>
                      <a:pt x="708" y="69"/>
                    </a:lnTo>
                    <a:lnTo>
                      <a:pt x="706" y="71"/>
                    </a:lnTo>
                    <a:lnTo>
                      <a:pt x="706" y="72"/>
                    </a:lnTo>
                    <a:lnTo>
                      <a:pt x="703" y="72"/>
                    </a:lnTo>
                    <a:lnTo>
                      <a:pt x="703" y="72"/>
                    </a:lnTo>
                    <a:lnTo>
                      <a:pt x="708" y="81"/>
                    </a:lnTo>
                    <a:lnTo>
                      <a:pt x="708" y="81"/>
                    </a:lnTo>
                    <a:lnTo>
                      <a:pt x="708" y="83"/>
                    </a:lnTo>
                    <a:lnTo>
                      <a:pt x="706" y="83"/>
                    </a:lnTo>
                    <a:lnTo>
                      <a:pt x="705" y="84"/>
                    </a:lnTo>
                    <a:lnTo>
                      <a:pt x="705" y="84"/>
                    </a:lnTo>
                    <a:lnTo>
                      <a:pt x="709" y="93"/>
                    </a:lnTo>
                    <a:lnTo>
                      <a:pt x="715" y="101"/>
                    </a:lnTo>
                    <a:lnTo>
                      <a:pt x="720" y="110"/>
                    </a:lnTo>
                    <a:lnTo>
                      <a:pt x="722" y="115"/>
                    </a:lnTo>
                    <a:lnTo>
                      <a:pt x="723" y="119"/>
                    </a:lnTo>
                    <a:lnTo>
                      <a:pt x="723" y="119"/>
                    </a:lnTo>
                    <a:lnTo>
                      <a:pt x="720" y="121"/>
                    </a:lnTo>
                    <a:lnTo>
                      <a:pt x="717" y="119"/>
                    </a:lnTo>
                    <a:lnTo>
                      <a:pt x="712" y="115"/>
                    </a:lnTo>
                    <a:lnTo>
                      <a:pt x="712" y="115"/>
                    </a:lnTo>
                    <a:lnTo>
                      <a:pt x="711" y="116"/>
                    </a:lnTo>
                    <a:lnTo>
                      <a:pt x="708" y="118"/>
                    </a:lnTo>
                    <a:lnTo>
                      <a:pt x="708" y="118"/>
                    </a:lnTo>
                    <a:lnTo>
                      <a:pt x="697" y="106"/>
                    </a:lnTo>
                    <a:lnTo>
                      <a:pt x="693" y="101"/>
                    </a:lnTo>
                    <a:lnTo>
                      <a:pt x="688" y="95"/>
                    </a:lnTo>
                    <a:lnTo>
                      <a:pt x="688" y="95"/>
                    </a:lnTo>
                    <a:lnTo>
                      <a:pt x="694" y="106"/>
                    </a:lnTo>
                    <a:lnTo>
                      <a:pt x="702" y="116"/>
                    </a:lnTo>
                    <a:lnTo>
                      <a:pt x="709" y="125"/>
                    </a:lnTo>
                    <a:lnTo>
                      <a:pt x="715" y="136"/>
                    </a:lnTo>
                    <a:lnTo>
                      <a:pt x="715" y="136"/>
                    </a:lnTo>
                    <a:lnTo>
                      <a:pt x="714" y="139"/>
                    </a:lnTo>
                    <a:lnTo>
                      <a:pt x="715" y="142"/>
                    </a:lnTo>
                    <a:lnTo>
                      <a:pt x="717" y="148"/>
                    </a:lnTo>
                    <a:lnTo>
                      <a:pt x="717" y="148"/>
                    </a:lnTo>
                    <a:lnTo>
                      <a:pt x="715" y="148"/>
                    </a:lnTo>
                    <a:lnTo>
                      <a:pt x="715" y="150"/>
                    </a:lnTo>
                    <a:lnTo>
                      <a:pt x="715" y="150"/>
                    </a:lnTo>
                    <a:lnTo>
                      <a:pt x="703" y="142"/>
                    </a:lnTo>
                    <a:lnTo>
                      <a:pt x="694" y="131"/>
                    </a:lnTo>
                    <a:lnTo>
                      <a:pt x="686" y="121"/>
                    </a:lnTo>
                    <a:lnTo>
                      <a:pt x="676" y="112"/>
                    </a:lnTo>
                    <a:lnTo>
                      <a:pt x="676" y="112"/>
                    </a:lnTo>
                    <a:lnTo>
                      <a:pt x="676" y="110"/>
                    </a:lnTo>
                    <a:lnTo>
                      <a:pt x="676" y="109"/>
                    </a:lnTo>
                    <a:lnTo>
                      <a:pt x="676" y="109"/>
                    </a:lnTo>
                    <a:lnTo>
                      <a:pt x="671" y="106"/>
                    </a:lnTo>
                    <a:lnTo>
                      <a:pt x="667" y="103"/>
                    </a:lnTo>
                    <a:lnTo>
                      <a:pt x="659" y="95"/>
                    </a:lnTo>
                    <a:lnTo>
                      <a:pt x="659" y="95"/>
                    </a:lnTo>
                    <a:lnTo>
                      <a:pt x="661" y="99"/>
                    </a:lnTo>
                    <a:lnTo>
                      <a:pt x="664" y="104"/>
                    </a:lnTo>
                    <a:lnTo>
                      <a:pt x="670" y="113"/>
                    </a:lnTo>
                    <a:lnTo>
                      <a:pt x="670" y="113"/>
                    </a:lnTo>
                    <a:lnTo>
                      <a:pt x="683" y="128"/>
                    </a:lnTo>
                    <a:lnTo>
                      <a:pt x="697" y="142"/>
                    </a:lnTo>
                    <a:lnTo>
                      <a:pt x="711" y="157"/>
                    </a:lnTo>
                    <a:lnTo>
                      <a:pt x="717" y="165"/>
                    </a:lnTo>
                    <a:lnTo>
                      <a:pt x="723" y="174"/>
                    </a:lnTo>
                    <a:lnTo>
                      <a:pt x="723" y="174"/>
                    </a:lnTo>
                    <a:lnTo>
                      <a:pt x="722" y="174"/>
                    </a:lnTo>
                    <a:lnTo>
                      <a:pt x="720" y="176"/>
                    </a:lnTo>
                    <a:lnTo>
                      <a:pt x="720" y="176"/>
                    </a:lnTo>
                    <a:lnTo>
                      <a:pt x="715" y="174"/>
                    </a:lnTo>
                    <a:lnTo>
                      <a:pt x="714" y="171"/>
                    </a:lnTo>
                    <a:lnTo>
                      <a:pt x="711" y="168"/>
                    </a:lnTo>
                    <a:lnTo>
                      <a:pt x="709" y="165"/>
                    </a:lnTo>
                    <a:lnTo>
                      <a:pt x="709" y="165"/>
                    </a:lnTo>
                    <a:lnTo>
                      <a:pt x="731" y="200"/>
                    </a:lnTo>
                    <a:lnTo>
                      <a:pt x="731" y="200"/>
                    </a:lnTo>
                    <a:lnTo>
                      <a:pt x="729" y="202"/>
                    </a:lnTo>
                    <a:lnTo>
                      <a:pt x="728" y="203"/>
                    </a:lnTo>
                    <a:lnTo>
                      <a:pt x="728" y="203"/>
                    </a:lnTo>
                    <a:lnTo>
                      <a:pt x="731" y="208"/>
                    </a:lnTo>
                    <a:lnTo>
                      <a:pt x="732" y="214"/>
                    </a:lnTo>
                    <a:lnTo>
                      <a:pt x="732" y="214"/>
                    </a:lnTo>
                    <a:lnTo>
                      <a:pt x="731" y="215"/>
                    </a:lnTo>
                    <a:lnTo>
                      <a:pt x="729" y="215"/>
                    </a:lnTo>
                    <a:lnTo>
                      <a:pt x="725" y="215"/>
                    </a:lnTo>
                    <a:lnTo>
                      <a:pt x="720" y="214"/>
                    </a:lnTo>
                    <a:lnTo>
                      <a:pt x="715" y="211"/>
                    </a:lnTo>
                    <a:lnTo>
                      <a:pt x="715" y="211"/>
                    </a:lnTo>
                    <a:lnTo>
                      <a:pt x="700" y="196"/>
                    </a:lnTo>
                    <a:lnTo>
                      <a:pt x="685" y="180"/>
                    </a:lnTo>
                    <a:lnTo>
                      <a:pt x="685" y="180"/>
                    </a:lnTo>
                    <a:lnTo>
                      <a:pt x="686" y="185"/>
                    </a:lnTo>
                    <a:lnTo>
                      <a:pt x="690" y="188"/>
                    </a:lnTo>
                    <a:lnTo>
                      <a:pt x="690" y="188"/>
                    </a:lnTo>
                    <a:lnTo>
                      <a:pt x="711" y="208"/>
                    </a:lnTo>
                    <a:lnTo>
                      <a:pt x="720" y="218"/>
                    </a:lnTo>
                    <a:lnTo>
                      <a:pt x="725" y="225"/>
                    </a:lnTo>
                    <a:lnTo>
                      <a:pt x="728" y="231"/>
                    </a:lnTo>
                    <a:lnTo>
                      <a:pt x="728" y="231"/>
                    </a:lnTo>
                    <a:lnTo>
                      <a:pt x="725" y="232"/>
                    </a:lnTo>
                    <a:lnTo>
                      <a:pt x="722" y="231"/>
                    </a:lnTo>
                    <a:lnTo>
                      <a:pt x="719" y="229"/>
                    </a:lnTo>
                    <a:lnTo>
                      <a:pt x="717" y="226"/>
                    </a:lnTo>
                    <a:lnTo>
                      <a:pt x="717" y="226"/>
                    </a:lnTo>
                    <a:lnTo>
                      <a:pt x="706" y="220"/>
                    </a:lnTo>
                    <a:lnTo>
                      <a:pt x="697" y="212"/>
                    </a:lnTo>
                    <a:lnTo>
                      <a:pt x="688" y="205"/>
                    </a:lnTo>
                    <a:lnTo>
                      <a:pt x="677" y="197"/>
                    </a:lnTo>
                    <a:lnTo>
                      <a:pt x="677" y="197"/>
                    </a:lnTo>
                    <a:lnTo>
                      <a:pt x="677" y="196"/>
                    </a:lnTo>
                    <a:lnTo>
                      <a:pt x="676" y="194"/>
                    </a:lnTo>
                    <a:lnTo>
                      <a:pt x="676" y="194"/>
                    </a:lnTo>
                    <a:lnTo>
                      <a:pt x="673" y="192"/>
                    </a:lnTo>
                    <a:lnTo>
                      <a:pt x="670" y="191"/>
                    </a:lnTo>
                    <a:lnTo>
                      <a:pt x="664" y="186"/>
                    </a:lnTo>
                    <a:lnTo>
                      <a:pt x="664" y="186"/>
                    </a:lnTo>
                    <a:lnTo>
                      <a:pt x="665" y="189"/>
                    </a:lnTo>
                    <a:lnTo>
                      <a:pt x="668" y="194"/>
                    </a:lnTo>
                    <a:lnTo>
                      <a:pt x="676" y="200"/>
                    </a:lnTo>
                    <a:lnTo>
                      <a:pt x="676" y="200"/>
                    </a:lnTo>
                    <a:lnTo>
                      <a:pt x="700" y="223"/>
                    </a:lnTo>
                    <a:lnTo>
                      <a:pt x="726" y="246"/>
                    </a:lnTo>
                    <a:lnTo>
                      <a:pt x="726" y="246"/>
                    </a:lnTo>
                    <a:lnTo>
                      <a:pt x="726" y="241"/>
                    </a:lnTo>
                    <a:lnTo>
                      <a:pt x="728" y="240"/>
                    </a:lnTo>
                    <a:lnTo>
                      <a:pt x="728" y="237"/>
                    </a:lnTo>
                    <a:lnTo>
                      <a:pt x="728" y="237"/>
                    </a:lnTo>
                    <a:lnTo>
                      <a:pt x="734" y="241"/>
                    </a:lnTo>
                    <a:lnTo>
                      <a:pt x="738" y="246"/>
                    </a:lnTo>
                    <a:lnTo>
                      <a:pt x="746" y="257"/>
                    </a:lnTo>
                    <a:lnTo>
                      <a:pt x="754" y="269"/>
                    </a:lnTo>
                    <a:lnTo>
                      <a:pt x="758" y="275"/>
                    </a:lnTo>
                    <a:lnTo>
                      <a:pt x="763" y="279"/>
                    </a:lnTo>
                    <a:lnTo>
                      <a:pt x="763" y="279"/>
                    </a:lnTo>
                    <a:lnTo>
                      <a:pt x="749" y="257"/>
                    </a:lnTo>
                    <a:lnTo>
                      <a:pt x="734" y="235"/>
                    </a:lnTo>
                    <a:lnTo>
                      <a:pt x="734" y="235"/>
                    </a:lnTo>
                    <a:lnTo>
                      <a:pt x="734" y="231"/>
                    </a:lnTo>
                    <a:lnTo>
                      <a:pt x="735" y="226"/>
                    </a:lnTo>
                    <a:lnTo>
                      <a:pt x="735" y="226"/>
                    </a:lnTo>
                    <a:lnTo>
                      <a:pt x="741" y="231"/>
                    </a:lnTo>
                    <a:lnTo>
                      <a:pt x="746" y="235"/>
                    </a:lnTo>
                    <a:lnTo>
                      <a:pt x="754" y="247"/>
                    </a:lnTo>
                    <a:lnTo>
                      <a:pt x="754" y="247"/>
                    </a:lnTo>
                    <a:lnTo>
                      <a:pt x="761" y="255"/>
                    </a:lnTo>
                    <a:lnTo>
                      <a:pt x="767" y="264"/>
                    </a:lnTo>
                    <a:lnTo>
                      <a:pt x="767" y="264"/>
                    </a:lnTo>
                    <a:lnTo>
                      <a:pt x="775" y="272"/>
                    </a:lnTo>
                    <a:lnTo>
                      <a:pt x="781" y="281"/>
                    </a:lnTo>
                    <a:lnTo>
                      <a:pt x="789" y="290"/>
                    </a:lnTo>
                    <a:lnTo>
                      <a:pt x="796" y="298"/>
                    </a:lnTo>
                    <a:lnTo>
                      <a:pt x="796" y="298"/>
                    </a:lnTo>
                    <a:lnTo>
                      <a:pt x="792" y="290"/>
                    </a:lnTo>
                    <a:lnTo>
                      <a:pt x="789" y="281"/>
                    </a:lnTo>
                    <a:lnTo>
                      <a:pt x="789" y="281"/>
                    </a:lnTo>
                    <a:lnTo>
                      <a:pt x="787" y="279"/>
                    </a:lnTo>
                    <a:lnTo>
                      <a:pt x="784" y="279"/>
                    </a:lnTo>
                    <a:lnTo>
                      <a:pt x="784" y="279"/>
                    </a:lnTo>
                    <a:lnTo>
                      <a:pt x="781" y="270"/>
                    </a:lnTo>
                    <a:lnTo>
                      <a:pt x="775" y="263"/>
                    </a:lnTo>
                    <a:lnTo>
                      <a:pt x="775" y="263"/>
                    </a:lnTo>
                    <a:lnTo>
                      <a:pt x="766" y="250"/>
                    </a:lnTo>
                    <a:lnTo>
                      <a:pt x="757" y="238"/>
                    </a:lnTo>
                    <a:lnTo>
                      <a:pt x="747" y="225"/>
                    </a:lnTo>
                    <a:lnTo>
                      <a:pt x="740" y="211"/>
                    </a:lnTo>
                    <a:lnTo>
                      <a:pt x="740" y="211"/>
                    </a:lnTo>
                    <a:lnTo>
                      <a:pt x="743" y="209"/>
                    </a:lnTo>
                    <a:lnTo>
                      <a:pt x="743" y="209"/>
                    </a:lnTo>
                    <a:lnTo>
                      <a:pt x="754" y="220"/>
                    </a:lnTo>
                    <a:lnTo>
                      <a:pt x="763" y="231"/>
                    </a:lnTo>
                    <a:lnTo>
                      <a:pt x="781" y="255"/>
                    </a:lnTo>
                    <a:lnTo>
                      <a:pt x="781" y="255"/>
                    </a:lnTo>
                    <a:lnTo>
                      <a:pt x="779" y="250"/>
                    </a:lnTo>
                    <a:lnTo>
                      <a:pt x="776" y="249"/>
                    </a:lnTo>
                    <a:lnTo>
                      <a:pt x="776" y="249"/>
                    </a:lnTo>
                    <a:lnTo>
                      <a:pt x="773" y="241"/>
                    </a:lnTo>
                    <a:lnTo>
                      <a:pt x="770" y="235"/>
                    </a:lnTo>
                    <a:lnTo>
                      <a:pt x="761" y="225"/>
                    </a:lnTo>
                    <a:lnTo>
                      <a:pt x="754" y="214"/>
                    </a:lnTo>
                    <a:lnTo>
                      <a:pt x="752" y="208"/>
                    </a:lnTo>
                    <a:lnTo>
                      <a:pt x="751" y="200"/>
                    </a:lnTo>
                    <a:lnTo>
                      <a:pt x="751" y="200"/>
                    </a:lnTo>
                    <a:lnTo>
                      <a:pt x="754" y="200"/>
                    </a:lnTo>
                    <a:lnTo>
                      <a:pt x="757" y="203"/>
                    </a:lnTo>
                    <a:lnTo>
                      <a:pt x="760" y="208"/>
                    </a:lnTo>
                    <a:lnTo>
                      <a:pt x="760" y="208"/>
                    </a:lnTo>
                    <a:lnTo>
                      <a:pt x="770" y="221"/>
                    </a:lnTo>
                    <a:lnTo>
                      <a:pt x="781" y="235"/>
                    </a:lnTo>
                    <a:lnTo>
                      <a:pt x="792" y="249"/>
                    </a:lnTo>
                    <a:lnTo>
                      <a:pt x="802" y="263"/>
                    </a:lnTo>
                    <a:lnTo>
                      <a:pt x="802" y="263"/>
                    </a:lnTo>
                    <a:lnTo>
                      <a:pt x="795" y="247"/>
                    </a:lnTo>
                    <a:lnTo>
                      <a:pt x="786" y="232"/>
                    </a:lnTo>
                    <a:lnTo>
                      <a:pt x="786" y="232"/>
                    </a:lnTo>
                    <a:lnTo>
                      <a:pt x="775" y="214"/>
                    </a:lnTo>
                    <a:lnTo>
                      <a:pt x="770" y="205"/>
                    </a:lnTo>
                    <a:lnTo>
                      <a:pt x="769" y="200"/>
                    </a:lnTo>
                    <a:lnTo>
                      <a:pt x="769" y="196"/>
                    </a:lnTo>
                    <a:lnTo>
                      <a:pt x="769" y="196"/>
                    </a:lnTo>
                    <a:lnTo>
                      <a:pt x="773" y="197"/>
                    </a:lnTo>
                    <a:lnTo>
                      <a:pt x="776" y="199"/>
                    </a:lnTo>
                    <a:lnTo>
                      <a:pt x="779" y="202"/>
                    </a:lnTo>
                    <a:lnTo>
                      <a:pt x="783" y="205"/>
                    </a:lnTo>
                    <a:lnTo>
                      <a:pt x="783" y="205"/>
                    </a:lnTo>
                    <a:lnTo>
                      <a:pt x="799" y="229"/>
                    </a:lnTo>
                    <a:lnTo>
                      <a:pt x="818" y="253"/>
                    </a:lnTo>
                    <a:lnTo>
                      <a:pt x="818" y="253"/>
                    </a:lnTo>
                    <a:lnTo>
                      <a:pt x="813" y="243"/>
                    </a:lnTo>
                    <a:lnTo>
                      <a:pt x="808" y="232"/>
                    </a:lnTo>
                    <a:lnTo>
                      <a:pt x="808" y="232"/>
                    </a:lnTo>
                    <a:lnTo>
                      <a:pt x="799" y="217"/>
                    </a:lnTo>
                    <a:lnTo>
                      <a:pt x="789" y="200"/>
                    </a:lnTo>
                    <a:lnTo>
                      <a:pt x="789" y="200"/>
                    </a:lnTo>
                    <a:lnTo>
                      <a:pt x="784" y="194"/>
                    </a:lnTo>
                    <a:lnTo>
                      <a:pt x="783" y="191"/>
                    </a:lnTo>
                    <a:lnTo>
                      <a:pt x="783" y="186"/>
                    </a:lnTo>
                    <a:lnTo>
                      <a:pt x="783" y="186"/>
                    </a:lnTo>
                    <a:lnTo>
                      <a:pt x="787" y="186"/>
                    </a:lnTo>
                    <a:lnTo>
                      <a:pt x="792" y="189"/>
                    </a:lnTo>
                    <a:lnTo>
                      <a:pt x="796" y="197"/>
                    </a:lnTo>
                    <a:lnTo>
                      <a:pt x="796" y="197"/>
                    </a:lnTo>
                    <a:lnTo>
                      <a:pt x="804" y="205"/>
                    </a:lnTo>
                    <a:lnTo>
                      <a:pt x="810" y="214"/>
                    </a:lnTo>
                    <a:lnTo>
                      <a:pt x="816" y="223"/>
                    </a:lnTo>
                    <a:lnTo>
                      <a:pt x="824" y="231"/>
                    </a:lnTo>
                    <a:lnTo>
                      <a:pt x="824" y="231"/>
                    </a:lnTo>
                    <a:lnTo>
                      <a:pt x="816" y="217"/>
                    </a:lnTo>
                    <a:lnTo>
                      <a:pt x="808" y="203"/>
                    </a:lnTo>
                    <a:lnTo>
                      <a:pt x="793" y="179"/>
                    </a:lnTo>
                    <a:lnTo>
                      <a:pt x="793" y="179"/>
                    </a:lnTo>
                    <a:lnTo>
                      <a:pt x="793" y="177"/>
                    </a:lnTo>
                    <a:lnTo>
                      <a:pt x="793" y="176"/>
                    </a:lnTo>
                    <a:lnTo>
                      <a:pt x="793" y="174"/>
                    </a:lnTo>
                    <a:lnTo>
                      <a:pt x="793" y="173"/>
                    </a:lnTo>
                    <a:lnTo>
                      <a:pt x="793" y="173"/>
                    </a:lnTo>
                    <a:lnTo>
                      <a:pt x="799" y="176"/>
                    </a:lnTo>
                    <a:lnTo>
                      <a:pt x="805" y="182"/>
                    </a:lnTo>
                    <a:lnTo>
                      <a:pt x="812" y="194"/>
                    </a:lnTo>
                    <a:lnTo>
                      <a:pt x="812" y="194"/>
                    </a:lnTo>
                    <a:lnTo>
                      <a:pt x="836" y="228"/>
                    </a:lnTo>
                    <a:lnTo>
                      <a:pt x="836" y="228"/>
                    </a:lnTo>
                    <a:lnTo>
                      <a:pt x="833" y="218"/>
                    </a:lnTo>
                    <a:lnTo>
                      <a:pt x="828" y="209"/>
                    </a:lnTo>
                    <a:lnTo>
                      <a:pt x="818" y="191"/>
                    </a:lnTo>
                    <a:lnTo>
                      <a:pt x="818" y="191"/>
                    </a:lnTo>
                    <a:lnTo>
                      <a:pt x="810" y="177"/>
                    </a:lnTo>
                    <a:lnTo>
                      <a:pt x="807" y="171"/>
                    </a:lnTo>
                    <a:lnTo>
                      <a:pt x="807" y="164"/>
                    </a:lnTo>
                    <a:lnTo>
                      <a:pt x="807" y="164"/>
                    </a:lnTo>
                    <a:lnTo>
                      <a:pt x="812" y="167"/>
                    </a:lnTo>
                    <a:lnTo>
                      <a:pt x="816" y="171"/>
                    </a:lnTo>
                    <a:lnTo>
                      <a:pt x="824" y="180"/>
                    </a:lnTo>
                    <a:lnTo>
                      <a:pt x="830" y="189"/>
                    </a:lnTo>
                    <a:lnTo>
                      <a:pt x="836" y="199"/>
                    </a:lnTo>
                    <a:lnTo>
                      <a:pt x="836" y="199"/>
                    </a:lnTo>
                    <a:lnTo>
                      <a:pt x="831" y="186"/>
                    </a:lnTo>
                    <a:lnTo>
                      <a:pt x="824" y="176"/>
                    </a:lnTo>
                    <a:lnTo>
                      <a:pt x="818" y="164"/>
                    </a:lnTo>
                    <a:lnTo>
                      <a:pt x="812" y="151"/>
                    </a:lnTo>
                    <a:lnTo>
                      <a:pt x="812" y="151"/>
                    </a:lnTo>
                    <a:lnTo>
                      <a:pt x="815" y="151"/>
                    </a:lnTo>
                    <a:lnTo>
                      <a:pt x="816" y="151"/>
                    </a:lnTo>
                    <a:lnTo>
                      <a:pt x="816" y="151"/>
                    </a:lnTo>
                    <a:lnTo>
                      <a:pt x="825" y="160"/>
                    </a:lnTo>
                    <a:lnTo>
                      <a:pt x="833" y="171"/>
                    </a:lnTo>
                    <a:lnTo>
                      <a:pt x="848" y="192"/>
                    </a:lnTo>
                    <a:lnTo>
                      <a:pt x="848" y="192"/>
                    </a:lnTo>
                    <a:lnTo>
                      <a:pt x="847" y="186"/>
                    </a:lnTo>
                    <a:lnTo>
                      <a:pt x="844" y="180"/>
                    </a:lnTo>
                    <a:lnTo>
                      <a:pt x="836" y="167"/>
                    </a:lnTo>
                    <a:lnTo>
                      <a:pt x="828" y="154"/>
                    </a:lnTo>
                    <a:lnTo>
                      <a:pt x="825" y="148"/>
                    </a:lnTo>
                    <a:lnTo>
                      <a:pt x="824" y="141"/>
                    </a:lnTo>
                    <a:lnTo>
                      <a:pt x="824" y="141"/>
                    </a:lnTo>
                    <a:lnTo>
                      <a:pt x="828" y="142"/>
                    </a:lnTo>
                    <a:lnTo>
                      <a:pt x="831" y="144"/>
                    </a:lnTo>
                    <a:lnTo>
                      <a:pt x="837" y="151"/>
                    </a:lnTo>
                    <a:lnTo>
                      <a:pt x="842" y="160"/>
                    </a:lnTo>
                    <a:lnTo>
                      <a:pt x="848" y="168"/>
                    </a:lnTo>
                    <a:lnTo>
                      <a:pt x="848" y="168"/>
                    </a:lnTo>
                    <a:lnTo>
                      <a:pt x="847" y="162"/>
                    </a:lnTo>
                    <a:lnTo>
                      <a:pt x="842" y="154"/>
                    </a:lnTo>
                    <a:lnTo>
                      <a:pt x="839" y="148"/>
                    </a:lnTo>
                    <a:lnTo>
                      <a:pt x="837" y="139"/>
                    </a:lnTo>
                    <a:lnTo>
                      <a:pt x="837" y="139"/>
                    </a:lnTo>
                    <a:lnTo>
                      <a:pt x="840" y="139"/>
                    </a:lnTo>
                    <a:lnTo>
                      <a:pt x="842" y="138"/>
                    </a:lnTo>
                    <a:lnTo>
                      <a:pt x="844" y="138"/>
                    </a:lnTo>
                    <a:lnTo>
                      <a:pt x="845" y="136"/>
                    </a:lnTo>
                    <a:lnTo>
                      <a:pt x="845" y="136"/>
                    </a:lnTo>
                    <a:lnTo>
                      <a:pt x="848" y="138"/>
                    </a:lnTo>
                    <a:lnTo>
                      <a:pt x="851" y="141"/>
                    </a:lnTo>
                    <a:lnTo>
                      <a:pt x="856" y="151"/>
                    </a:lnTo>
                    <a:lnTo>
                      <a:pt x="860" y="164"/>
                    </a:lnTo>
                    <a:lnTo>
                      <a:pt x="863" y="173"/>
                    </a:lnTo>
                    <a:lnTo>
                      <a:pt x="863" y="173"/>
                    </a:lnTo>
                    <a:lnTo>
                      <a:pt x="860" y="174"/>
                    </a:lnTo>
                    <a:lnTo>
                      <a:pt x="857" y="176"/>
                    </a:lnTo>
                    <a:lnTo>
                      <a:pt x="857" y="176"/>
                    </a:lnTo>
                    <a:lnTo>
                      <a:pt x="859" y="182"/>
                    </a:lnTo>
                    <a:lnTo>
                      <a:pt x="860" y="188"/>
                    </a:lnTo>
                    <a:lnTo>
                      <a:pt x="860" y="188"/>
                    </a:lnTo>
                    <a:lnTo>
                      <a:pt x="857" y="188"/>
                    </a:lnTo>
                    <a:lnTo>
                      <a:pt x="856" y="188"/>
                    </a:lnTo>
                    <a:lnTo>
                      <a:pt x="853" y="186"/>
                    </a:lnTo>
                    <a:lnTo>
                      <a:pt x="853" y="186"/>
                    </a:lnTo>
                    <a:lnTo>
                      <a:pt x="857" y="197"/>
                    </a:lnTo>
                    <a:lnTo>
                      <a:pt x="859" y="202"/>
                    </a:lnTo>
                    <a:lnTo>
                      <a:pt x="859" y="208"/>
                    </a:lnTo>
                    <a:lnTo>
                      <a:pt x="859" y="208"/>
                    </a:lnTo>
                    <a:lnTo>
                      <a:pt x="857" y="208"/>
                    </a:lnTo>
                    <a:lnTo>
                      <a:pt x="856" y="209"/>
                    </a:lnTo>
                    <a:lnTo>
                      <a:pt x="856" y="209"/>
                    </a:lnTo>
                    <a:lnTo>
                      <a:pt x="850" y="205"/>
                    </a:lnTo>
                    <a:lnTo>
                      <a:pt x="845" y="200"/>
                    </a:lnTo>
                    <a:lnTo>
                      <a:pt x="837" y="188"/>
                    </a:lnTo>
                    <a:lnTo>
                      <a:pt x="837" y="188"/>
                    </a:lnTo>
                    <a:lnTo>
                      <a:pt x="842" y="196"/>
                    </a:lnTo>
                    <a:lnTo>
                      <a:pt x="847" y="205"/>
                    </a:lnTo>
                    <a:lnTo>
                      <a:pt x="850" y="215"/>
                    </a:lnTo>
                    <a:lnTo>
                      <a:pt x="851" y="220"/>
                    </a:lnTo>
                    <a:lnTo>
                      <a:pt x="851" y="225"/>
                    </a:lnTo>
                    <a:lnTo>
                      <a:pt x="851" y="225"/>
                    </a:lnTo>
                    <a:lnTo>
                      <a:pt x="850" y="225"/>
                    </a:lnTo>
                    <a:lnTo>
                      <a:pt x="850" y="226"/>
                    </a:lnTo>
                    <a:lnTo>
                      <a:pt x="850" y="226"/>
                    </a:lnTo>
                    <a:lnTo>
                      <a:pt x="845" y="225"/>
                    </a:lnTo>
                    <a:lnTo>
                      <a:pt x="842" y="220"/>
                    </a:lnTo>
                    <a:lnTo>
                      <a:pt x="840" y="217"/>
                    </a:lnTo>
                    <a:lnTo>
                      <a:pt x="837" y="212"/>
                    </a:lnTo>
                    <a:lnTo>
                      <a:pt x="837" y="212"/>
                    </a:lnTo>
                    <a:lnTo>
                      <a:pt x="839" y="218"/>
                    </a:lnTo>
                    <a:lnTo>
                      <a:pt x="842" y="225"/>
                    </a:lnTo>
                    <a:lnTo>
                      <a:pt x="845" y="232"/>
                    </a:lnTo>
                    <a:lnTo>
                      <a:pt x="845" y="240"/>
                    </a:lnTo>
                    <a:lnTo>
                      <a:pt x="845" y="240"/>
                    </a:lnTo>
                    <a:lnTo>
                      <a:pt x="842" y="240"/>
                    </a:lnTo>
                    <a:lnTo>
                      <a:pt x="842" y="241"/>
                    </a:lnTo>
                    <a:lnTo>
                      <a:pt x="842" y="241"/>
                    </a:lnTo>
                    <a:lnTo>
                      <a:pt x="837" y="240"/>
                    </a:lnTo>
                    <a:lnTo>
                      <a:pt x="834" y="237"/>
                    </a:lnTo>
                    <a:lnTo>
                      <a:pt x="831" y="229"/>
                    </a:lnTo>
                    <a:lnTo>
                      <a:pt x="831" y="229"/>
                    </a:lnTo>
                    <a:lnTo>
                      <a:pt x="831" y="234"/>
                    </a:lnTo>
                    <a:lnTo>
                      <a:pt x="831" y="237"/>
                    </a:lnTo>
                    <a:lnTo>
                      <a:pt x="833" y="241"/>
                    </a:lnTo>
                    <a:lnTo>
                      <a:pt x="834" y="244"/>
                    </a:lnTo>
                    <a:lnTo>
                      <a:pt x="834" y="244"/>
                    </a:lnTo>
                    <a:lnTo>
                      <a:pt x="830" y="246"/>
                    </a:lnTo>
                    <a:lnTo>
                      <a:pt x="827" y="246"/>
                    </a:lnTo>
                    <a:lnTo>
                      <a:pt x="824" y="243"/>
                    </a:lnTo>
                    <a:lnTo>
                      <a:pt x="821" y="240"/>
                    </a:lnTo>
                    <a:lnTo>
                      <a:pt x="816" y="232"/>
                    </a:lnTo>
                    <a:lnTo>
                      <a:pt x="815" y="229"/>
                    </a:lnTo>
                    <a:lnTo>
                      <a:pt x="812" y="226"/>
                    </a:lnTo>
                    <a:lnTo>
                      <a:pt x="812" y="226"/>
                    </a:lnTo>
                    <a:lnTo>
                      <a:pt x="821" y="244"/>
                    </a:lnTo>
                    <a:lnTo>
                      <a:pt x="824" y="253"/>
                    </a:lnTo>
                    <a:lnTo>
                      <a:pt x="827" y="264"/>
                    </a:lnTo>
                    <a:lnTo>
                      <a:pt x="827" y="264"/>
                    </a:lnTo>
                    <a:lnTo>
                      <a:pt x="825" y="266"/>
                    </a:lnTo>
                    <a:lnTo>
                      <a:pt x="822" y="266"/>
                    </a:lnTo>
                    <a:lnTo>
                      <a:pt x="818" y="263"/>
                    </a:lnTo>
                    <a:lnTo>
                      <a:pt x="813" y="258"/>
                    </a:lnTo>
                    <a:lnTo>
                      <a:pt x="810" y="253"/>
                    </a:lnTo>
                    <a:lnTo>
                      <a:pt x="810" y="253"/>
                    </a:lnTo>
                    <a:lnTo>
                      <a:pt x="798" y="235"/>
                    </a:lnTo>
                    <a:lnTo>
                      <a:pt x="792" y="225"/>
                    </a:lnTo>
                    <a:lnTo>
                      <a:pt x="786" y="218"/>
                    </a:lnTo>
                    <a:lnTo>
                      <a:pt x="786" y="218"/>
                    </a:lnTo>
                    <a:lnTo>
                      <a:pt x="793" y="232"/>
                    </a:lnTo>
                    <a:lnTo>
                      <a:pt x="801" y="247"/>
                    </a:lnTo>
                    <a:lnTo>
                      <a:pt x="808" y="264"/>
                    </a:lnTo>
                    <a:lnTo>
                      <a:pt x="812" y="272"/>
                    </a:lnTo>
                    <a:lnTo>
                      <a:pt x="813" y="281"/>
                    </a:lnTo>
                    <a:lnTo>
                      <a:pt x="813" y="281"/>
                    </a:lnTo>
                    <a:lnTo>
                      <a:pt x="808" y="279"/>
                    </a:lnTo>
                    <a:lnTo>
                      <a:pt x="805" y="279"/>
                    </a:lnTo>
                    <a:lnTo>
                      <a:pt x="801" y="273"/>
                    </a:lnTo>
                    <a:lnTo>
                      <a:pt x="796" y="266"/>
                    </a:lnTo>
                    <a:lnTo>
                      <a:pt x="793" y="260"/>
                    </a:lnTo>
                    <a:lnTo>
                      <a:pt x="793" y="260"/>
                    </a:lnTo>
                    <a:lnTo>
                      <a:pt x="795" y="266"/>
                    </a:lnTo>
                    <a:lnTo>
                      <a:pt x="798" y="272"/>
                    </a:lnTo>
                    <a:lnTo>
                      <a:pt x="799" y="278"/>
                    </a:lnTo>
                    <a:lnTo>
                      <a:pt x="801" y="284"/>
                    </a:lnTo>
                    <a:lnTo>
                      <a:pt x="801" y="284"/>
                    </a:lnTo>
                    <a:lnTo>
                      <a:pt x="801" y="285"/>
                    </a:lnTo>
                    <a:lnTo>
                      <a:pt x="799" y="285"/>
                    </a:lnTo>
                    <a:lnTo>
                      <a:pt x="798" y="285"/>
                    </a:lnTo>
                    <a:lnTo>
                      <a:pt x="798" y="287"/>
                    </a:lnTo>
                    <a:lnTo>
                      <a:pt x="798" y="287"/>
                    </a:lnTo>
                    <a:lnTo>
                      <a:pt x="798" y="290"/>
                    </a:lnTo>
                    <a:lnTo>
                      <a:pt x="799" y="295"/>
                    </a:lnTo>
                    <a:lnTo>
                      <a:pt x="804" y="301"/>
                    </a:lnTo>
                    <a:lnTo>
                      <a:pt x="807" y="308"/>
                    </a:lnTo>
                    <a:lnTo>
                      <a:pt x="805" y="311"/>
                    </a:lnTo>
                    <a:lnTo>
                      <a:pt x="804" y="313"/>
                    </a:lnTo>
                    <a:lnTo>
                      <a:pt x="804" y="313"/>
                    </a:lnTo>
                    <a:lnTo>
                      <a:pt x="798" y="308"/>
                    </a:lnTo>
                    <a:lnTo>
                      <a:pt x="792" y="302"/>
                    </a:lnTo>
                    <a:lnTo>
                      <a:pt x="781" y="290"/>
                    </a:lnTo>
                    <a:lnTo>
                      <a:pt x="772" y="276"/>
                    </a:lnTo>
                    <a:lnTo>
                      <a:pt x="761" y="264"/>
                    </a:lnTo>
                    <a:lnTo>
                      <a:pt x="761" y="264"/>
                    </a:lnTo>
                    <a:lnTo>
                      <a:pt x="773" y="290"/>
                    </a:lnTo>
                    <a:lnTo>
                      <a:pt x="773" y="290"/>
                    </a:lnTo>
                    <a:lnTo>
                      <a:pt x="778" y="299"/>
                    </a:lnTo>
                    <a:lnTo>
                      <a:pt x="779" y="304"/>
                    </a:lnTo>
                    <a:lnTo>
                      <a:pt x="778" y="310"/>
                    </a:lnTo>
                    <a:lnTo>
                      <a:pt x="778" y="310"/>
                    </a:lnTo>
                    <a:lnTo>
                      <a:pt x="767" y="307"/>
                    </a:lnTo>
                    <a:lnTo>
                      <a:pt x="758" y="302"/>
                    </a:lnTo>
                    <a:lnTo>
                      <a:pt x="758" y="302"/>
                    </a:lnTo>
                    <a:lnTo>
                      <a:pt x="760" y="305"/>
                    </a:lnTo>
                    <a:lnTo>
                      <a:pt x="761" y="308"/>
                    </a:lnTo>
                    <a:lnTo>
                      <a:pt x="763" y="310"/>
                    </a:lnTo>
                    <a:lnTo>
                      <a:pt x="764" y="313"/>
                    </a:lnTo>
                    <a:lnTo>
                      <a:pt x="764" y="313"/>
                    </a:lnTo>
                    <a:lnTo>
                      <a:pt x="763" y="314"/>
                    </a:lnTo>
                    <a:lnTo>
                      <a:pt x="760" y="314"/>
                    </a:lnTo>
                    <a:lnTo>
                      <a:pt x="755" y="316"/>
                    </a:lnTo>
                    <a:lnTo>
                      <a:pt x="755" y="316"/>
                    </a:lnTo>
                    <a:lnTo>
                      <a:pt x="755" y="316"/>
                    </a:lnTo>
                    <a:lnTo>
                      <a:pt x="755" y="318"/>
                    </a:lnTo>
                    <a:lnTo>
                      <a:pt x="757" y="319"/>
                    </a:lnTo>
                    <a:lnTo>
                      <a:pt x="755" y="321"/>
                    </a:lnTo>
                    <a:lnTo>
                      <a:pt x="755" y="321"/>
                    </a:lnTo>
                    <a:lnTo>
                      <a:pt x="754" y="322"/>
                    </a:lnTo>
                    <a:lnTo>
                      <a:pt x="751" y="322"/>
                    </a:lnTo>
                    <a:lnTo>
                      <a:pt x="743" y="319"/>
                    </a:lnTo>
                    <a:lnTo>
                      <a:pt x="731" y="310"/>
                    </a:lnTo>
                    <a:lnTo>
                      <a:pt x="731" y="310"/>
                    </a:lnTo>
                    <a:lnTo>
                      <a:pt x="711" y="293"/>
                    </a:lnTo>
                    <a:lnTo>
                      <a:pt x="702" y="285"/>
                    </a:lnTo>
                    <a:lnTo>
                      <a:pt x="691" y="281"/>
                    </a:lnTo>
                    <a:lnTo>
                      <a:pt x="691" y="281"/>
                    </a:lnTo>
                    <a:lnTo>
                      <a:pt x="691" y="282"/>
                    </a:lnTo>
                    <a:lnTo>
                      <a:pt x="693" y="284"/>
                    </a:lnTo>
                    <a:lnTo>
                      <a:pt x="696" y="285"/>
                    </a:lnTo>
                    <a:lnTo>
                      <a:pt x="700" y="289"/>
                    </a:lnTo>
                    <a:lnTo>
                      <a:pt x="703" y="293"/>
                    </a:lnTo>
                    <a:lnTo>
                      <a:pt x="703" y="293"/>
                    </a:lnTo>
                    <a:lnTo>
                      <a:pt x="717" y="302"/>
                    </a:lnTo>
                    <a:lnTo>
                      <a:pt x="729" y="311"/>
                    </a:lnTo>
                    <a:lnTo>
                      <a:pt x="752" y="334"/>
                    </a:lnTo>
                    <a:lnTo>
                      <a:pt x="752" y="334"/>
                    </a:lnTo>
                    <a:lnTo>
                      <a:pt x="760" y="340"/>
                    </a:lnTo>
                    <a:lnTo>
                      <a:pt x="763" y="345"/>
                    </a:lnTo>
                    <a:lnTo>
                      <a:pt x="764" y="350"/>
                    </a:lnTo>
                    <a:lnTo>
                      <a:pt x="764" y="350"/>
                    </a:lnTo>
                    <a:lnTo>
                      <a:pt x="761" y="350"/>
                    </a:lnTo>
                    <a:lnTo>
                      <a:pt x="758" y="350"/>
                    </a:lnTo>
                    <a:lnTo>
                      <a:pt x="752" y="346"/>
                    </a:lnTo>
                    <a:lnTo>
                      <a:pt x="752" y="346"/>
                    </a:lnTo>
                    <a:lnTo>
                      <a:pt x="754" y="350"/>
                    </a:lnTo>
                    <a:lnTo>
                      <a:pt x="755" y="351"/>
                    </a:lnTo>
                    <a:lnTo>
                      <a:pt x="758" y="353"/>
                    </a:lnTo>
                    <a:lnTo>
                      <a:pt x="758" y="356"/>
                    </a:lnTo>
                    <a:lnTo>
                      <a:pt x="758" y="356"/>
                    </a:lnTo>
                    <a:lnTo>
                      <a:pt x="761" y="354"/>
                    </a:lnTo>
                    <a:lnTo>
                      <a:pt x="764" y="354"/>
                    </a:lnTo>
                    <a:lnTo>
                      <a:pt x="764" y="354"/>
                    </a:lnTo>
                    <a:lnTo>
                      <a:pt x="767" y="360"/>
                    </a:lnTo>
                    <a:lnTo>
                      <a:pt x="772" y="365"/>
                    </a:lnTo>
                    <a:lnTo>
                      <a:pt x="784" y="372"/>
                    </a:lnTo>
                    <a:lnTo>
                      <a:pt x="784" y="372"/>
                    </a:lnTo>
                    <a:lnTo>
                      <a:pt x="781" y="363"/>
                    </a:lnTo>
                    <a:lnTo>
                      <a:pt x="776" y="353"/>
                    </a:lnTo>
                    <a:lnTo>
                      <a:pt x="773" y="343"/>
                    </a:lnTo>
                    <a:lnTo>
                      <a:pt x="772" y="331"/>
                    </a:lnTo>
                    <a:lnTo>
                      <a:pt x="772" y="331"/>
                    </a:lnTo>
                    <a:lnTo>
                      <a:pt x="775" y="333"/>
                    </a:lnTo>
                    <a:lnTo>
                      <a:pt x="778" y="336"/>
                    </a:lnTo>
                    <a:lnTo>
                      <a:pt x="783" y="343"/>
                    </a:lnTo>
                    <a:lnTo>
                      <a:pt x="783" y="343"/>
                    </a:lnTo>
                    <a:lnTo>
                      <a:pt x="790" y="363"/>
                    </a:lnTo>
                    <a:lnTo>
                      <a:pt x="790" y="363"/>
                    </a:lnTo>
                    <a:lnTo>
                      <a:pt x="796" y="377"/>
                    </a:lnTo>
                    <a:lnTo>
                      <a:pt x="804" y="391"/>
                    </a:lnTo>
                    <a:lnTo>
                      <a:pt x="804" y="391"/>
                    </a:lnTo>
                    <a:lnTo>
                      <a:pt x="801" y="382"/>
                    </a:lnTo>
                    <a:lnTo>
                      <a:pt x="799" y="377"/>
                    </a:lnTo>
                    <a:lnTo>
                      <a:pt x="798" y="374"/>
                    </a:lnTo>
                    <a:lnTo>
                      <a:pt x="798" y="374"/>
                    </a:lnTo>
                    <a:lnTo>
                      <a:pt x="796" y="366"/>
                    </a:lnTo>
                    <a:lnTo>
                      <a:pt x="795" y="360"/>
                    </a:lnTo>
                    <a:lnTo>
                      <a:pt x="789" y="348"/>
                    </a:lnTo>
                    <a:lnTo>
                      <a:pt x="783" y="336"/>
                    </a:lnTo>
                    <a:lnTo>
                      <a:pt x="781" y="328"/>
                    </a:lnTo>
                    <a:lnTo>
                      <a:pt x="779" y="322"/>
                    </a:lnTo>
                    <a:lnTo>
                      <a:pt x="779" y="322"/>
                    </a:lnTo>
                    <a:lnTo>
                      <a:pt x="786" y="325"/>
                    </a:lnTo>
                    <a:lnTo>
                      <a:pt x="790" y="330"/>
                    </a:lnTo>
                    <a:lnTo>
                      <a:pt x="796" y="342"/>
                    </a:lnTo>
                    <a:lnTo>
                      <a:pt x="796" y="342"/>
                    </a:lnTo>
                    <a:lnTo>
                      <a:pt x="813" y="377"/>
                    </a:lnTo>
                    <a:lnTo>
                      <a:pt x="828" y="412"/>
                    </a:lnTo>
                    <a:lnTo>
                      <a:pt x="828" y="412"/>
                    </a:lnTo>
                    <a:lnTo>
                      <a:pt x="825" y="389"/>
                    </a:lnTo>
                    <a:lnTo>
                      <a:pt x="821" y="369"/>
                    </a:lnTo>
                    <a:lnTo>
                      <a:pt x="805" y="330"/>
                    </a:lnTo>
                    <a:lnTo>
                      <a:pt x="805" y="330"/>
                    </a:lnTo>
                    <a:lnTo>
                      <a:pt x="802" y="325"/>
                    </a:lnTo>
                    <a:lnTo>
                      <a:pt x="802" y="322"/>
                    </a:lnTo>
                    <a:lnTo>
                      <a:pt x="804" y="319"/>
                    </a:lnTo>
                    <a:lnTo>
                      <a:pt x="804" y="319"/>
                    </a:lnTo>
                    <a:lnTo>
                      <a:pt x="808" y="321"/>
                    </a:lnTo>
                    <a:lnTo>
                      <a:pt x="812" y="325"/>
                    </a:lnTo>
                    <a:lnTo>
                      <a:pt x="816" y="333"/>
                    </a:lnTo>
                    <a:lnTo>
                      <a:pt x="816" y="333"/>
                    </a:lnTo>
                    <a:lnTo>
                      <a:pt x="825" y="350"/>
                    </a:lnTo>
                    <a:lnTo>
                      <a:pt x="830" y="357"/>
                    </a:lnTo>
                    <a:lnTo>
                      <a:pt x="833" y="366"/>
                    </a:lnTo>
                    <a:lnTo>
                      <a:pt x="833" y="366"/>
                    </a:lnTo>
                    <a:lnTo>
                      <a:pt x="831" y="360"/>
                    </a:lnTo>
                    <a:lnTo>
                      <a:pt x="830" y="354"/>
                    </a:lnTo>
                    <a:lnTo>
                      <a:pt x="824" y="342"/>
                    </a:lnTo>
                    <a:lnTo>
                      <a:pt x="819" y="330"/>
                    </a:lnTo>
                    <a:lnTo>
                      <a:pt x="818" y="325"/>
                    </a:lnTo>
                    <a:lnTo>
                      <a:pt x="819" y="321"/>
                    </a:lnTo>
                    <a:lnTo>
                      <a:pt x="819" y="321"/>
                    </a:lnTo>
                    <a:lnTo>
                      <a:pt x="825" y="325"/>
                    </a:lnTo>
                    <a:lnTo>
                      <a:pt x="831" y="331"/>
                    </a:lnTo>
                    <a:lnTo>
                      <a:pt x="840" y="346"/>
                    </a:lnTo>
                    <a:lnTo>
                      <a:pt x="848" y="362"/>
                    </a:lnTo>
                    <a:lnTo>
                      <a:pt x="856" y="377"/>
                    </a:lnTo>
                    <a:lnTo>
                      <a:pt x="856" y="377"/>
                    </a:lnTo>
                    <a:lnTo>
                      <a:pt x="854" y="368"/>
                    </a:lnTo>
                    <a:lnTo>
                      <a:pt x="851" y="360"/>
                    </a:lnTo>
                    <a:lnTo>
                      <a:pt x="845" y="346"/>
                    </a:lnTo>
                    <a:lnTo>
                      <a:pt x="839" y="331"/>
                    </a:lnTo>
                    <a:lnTo>
                      <a:pt x="837" y="324"/>
                    </a:lnTo>
                    <a:lnTo>
                      <a:pt x="837" y="316"/>
                    </a:lnTo>
                    <a:lnTo>
                      <a:pt x="837" y="316"/>
                    </a:lnTo>
                    <a:lnTo>
                      <a:pt x="844" y="321"/>
                    </a:lnTo>
                    <a:lnTo>
                      <a:pt x="850" y="327"/>
                    </a:lnTo>
                    <a:lnTo>
                      <a:pt x="859" y="342"/>
                    </a:lnTo>
                    <a:lnTo>
                      <a:pt x="866" y="357"/>
                    </a:lnTo>
                    <a:lnTo>
                      <a:pt x="876" y="372"/>
                    </a:lnTo>
                    <a:lnTo>
                      <a:pt x="876" y="372"/>
                    </a:lnTo>
                    <a:lnTo>
                      <a:pt x="876" y="368"/>
                    </a:lnTo>
                    <a:lnTo>
                      <a:pt x="872" y="365"/>
                    </a:lnTo>
                    <a:lnTo>
                      <a:pt x="869" y="359"/>
                    </a:lnTo>
                    <a:lnTo>
                      <a:pt x="869" y="359"/>
                    </a:lnTo>
                    <a:lnTo>
                      <a:pt x="868" y="353"/>
                    </a:lnTo>
                    <a:lnTo>
                      <a:pt x="865" y="346"/>
                    </a:lnTo>
                    <a:lnTo>
                      <a:pt x="865" y="346"/>
                    </a:lnTo>
                    <a:lnTo>
                      <a:pt x="857" y="333"/>
                    </a:lnTo>
                    <a:lnTo>
                      <a:pt x="854" y="325"/>
                    </a:lnTo>
                    <a:lnTo>
                      <a:pt x="854" y="322"/>
                    </a:lnTo>
                    <a:lnTo>
                      <a:pt x="856" y="318"/>
                    </a:lnTo>
                    <a:lnTo>
                      <a:pt x="856" y="318"/>
                    </a:lnTo>
                    <a:lnTo>
                      <a:pt x="859" y="319"/>
                    </a:lnTo>
                    <a:lnTo>
                      <a:pt x="862" y="322"/>
                    </a:lnTo>
                    <a:lnTo>
                      <a:pt x="866" y="328"/>
                    </a:lnTo>
                    <a:lnTo>
                      <a:pt x="876" y="343"/>
                    </a:lnTo>
                    <a:lnTo>
                      <a:pt x="876" y="343"/>
                    </a:lnTo>
                    <a:lnTo>
                      <a:pt x="874" y="337"/>
                    </a:lnTo>
                    <a:lnTo>
                      <a:pt x="871" y="331"/>
                    </a:lnTo>
                    <a:lnTo>
                      <a:pt x="869" y="325"/>
                    </a:lnTo>
                    <a:lnTo>
                      <a:pt x="869" y="322"/>
                    </a:lnTo>
                    <a:lnTo>
                      <a:pt x="869" y="319"/>
                    </a:lnTo>
                    <a:lnTo>
                      <a:pt x="869" y="319"/>
                    </a:lnTo>
                    <a:lnTo>
                      <a:pt x="872" y="319"/>
                    </a:lnTo>
                    <a:lnTo>
                      <a:pt x="876" y="321"/>
                    </a:lnTo>
                    <a:lnTo>
                      <a:pt x="880" y="325"/>
                    </a:lnTo>
                    <a:lnTo>
                      <a:pt x="886" y="336"/>
                    </a:lnTo>
                    <a:lnTo>
                      <a:pt x="886" y="336"/>
                    </a:lnTo>
                    <a:lnTo>
                      <a:pt x="894" y="346"/>
                    </a:lnTo>
                    <a:lnTo>
                      <a:pt x="900" y="357"/>
                    </a:lnTo>
                    <a:lnTo>
                      <a:pt x="900" y="357"/>
                    </a:lnTo>
                    <a:lnTo>
                      <a:pt x="897" y="346"/>
                    </a:lnTo>
                    <a:lnTo>
                      <a:pt x="892" y="337"/>
                    </a:lnTo>
                    <a:lnTo>
                      <a:pt x="888" y="327"/>
                    </a:lnTo>
                    <a:lnTo>
                      <a:pt x="886" y="321"/>
                    </a:lnTo>
                    <a:lnTo>
                      <a:pt x="886" y="314"/>
                    </a:lnTo>
                    <a:lnTo>
                      <a:pt x="886" y="314"/>
                    </a:lnTo>
                    <a:lnTo>
                      <a:pt x="892" y="318"/>
                    </a:lnTo>
                    <a:lnTo>
                      <a:pt x="897" y="321"/>
                    </a:lnTo>
                    <a:lnTo>
                      <a:pt x="903" y="328"/>
                    </a:lnTo>
                    <a:lnTo>
                      <a:pt x="908" y="337"/>
                    </a:lnTo>
                    <a:lnTo>
                      <a:pt x="914" y="346"/>
                    </a:lnTo>
                    <a:lnTo>
                      <a:pt x="914" y="346"/>
                    </a:lnTo>
                    <a:lnTo>
                      <a:pt x="911" y="336"/>
                    </a:lnTo>
                    <a:lnTo>
                      <a:pt x="906" y="327"/>
                    </a:lnTo>
                    <a:lnTo>
                      <a:pt x="903" y="318"/>
                    </a:lnTo>
                    <a:lnTo>
                      <a:pt x="903" y="313"/>
                    </a:lnTo>
                    <a:lnTo>
                      <a:pt x="903" y="307"/>
                    </a:lnTo>
                    <a:lnTo>
                      <a:pt x="903" y="307"/>
                    </a:lnTo>
                    <a:lnTo>
                      <a:pt x="906" y="308"/>
                    </a:lnTo>
                    <a:lnTo>
                      <a:pt x="909" y="311"/>
                    </a:lnTo>
                    <a:lnTo>
                      <a:pt x="915" y="318"/>
                    </a:lnTo>
                    <a:lnTo>
                      <a:pt x="924" y="333"/>
                    </a:lnTo>
                    <a:lnTo>
                      <a:pt x="924" y="333"/>
                    </a:lnTo>
                    <a:lnTo>
                      <a:pt x="923" y="328"/>
                    </a:lnTo>
                    <a:lnTo>
                      <a:pt x="921" y="322"/>
                    </a:lnTo>
                    <a:lnTo>
                      <a:pt x="920" y="316"/>
                    </a:lnTo>
                    <a:lnTo>
                      <a:pt x="920" y="311"/>
                    </a:lnTo>
                    <a:lnTo>
                      <a:pt x="920" y="311"/>
                    </a:lnTo>
                    <a:lnTo>
                      <a:pt x="926" y="313"/>
                    </a:lnTo>
                    <a:lnTo>
                      <a:pt x="929" y="316"/>
                    </a:lnTo>
                    <a:lnTo>
                      <a:pt x="932" y="319"/>
                    </a:lnTo>
                    <a:lnTo>
                      <a:pt x="935" y="324"/>
                    </a:lnTo>
                    <a:lnTo>
                      <a:pt x="935" y="324"/>
                    </a:lnTo>
                    <a:lnTo>
                      <a:pt x="933" y="318"/>
                    </a:lnTo>
                    <a:lnTo>
                      <a:pt x="933" y="308"/>
                    </a:lnTo>
                    <a:lnTo>
                      <a:pt x="933" y="308"/>
                    </a:lnTo>
                    <a:lnTo>
                      <a:pt x="935" y="307"/>
                    </a:lnTo>
                    <a:lnTo>
                      <a:pt x="938" y="307"/>
                    </a:lnTo>
                    <a:lnTo>
                      <a:pt x="938" y="307"/>
                    </a:lnTo>
                    <a:lnTo>
                      <a:pt x="937" y="302"/>
                    </a:lnTo>
                    <a:lnTo>
                      <a:pt x="937" y="298"/>
                    </a:lnTo>
                    <a:lnTo>
                      <a:pt x="937" y="298"/>
                    </a:lnTo>
                    <a:lnTo>
                      <a:pt x="941" y="301"/>
                    </a:lnTo>
                    <a:lnTo>
                      <a:pt x="944" y="304"/>
                    </a:lnTo>
                    <a:lnTo>
                      <a:pt x="947" y="313"/>
                    </a:lnTo>
                    <a:lnTo>
                      <a:pt x="947" y="313"/>
                    </a:lnTo>
                    <a:lnTo>
                      <a:pt x="950" y="322"/>
                    </a:lnTo>
                    <a:lnTo>
                      <a:pt x="952" y="331"/>
                    </a:lnTo>
                    <a:lnTo>
                      <a:pt x="952" y="331"/>
                    </a:lnTo>
                    <a:lnTo>
                      <a:pt x="947" y="333"/>
                    </a:lnTo>
                    <a:lnTo>
                      <a:pt x="944" y="330"/>
                    </a:lnTo>
                    <a:lnTo>
                      <a:pt x="944" y="330"/>
                    </a:lnTo>
                    <a:lnTo>
                      <a:pt x="947" y="339"/>
                    </a:lnTo>
                    <a:lnTo>
                      <a:pt x="949" y="350"/>
                    </a:lnTo>
                    <a:lnTo>
                      <a:pt x="949" y="350"/>
                    </a:lnTo>
                    <a:lnTo>
                      <a:pt x="947" y="350"/>
                    </a:lnTo>
                    <a:lnTo>
                      <a:pt x="946" y="351"/>
                    </a:lnTo>
                    <a:lnTo>
                      <a:pt x="946" y="351"/>
                    </a:lnTo>
                    <a:lnTo>
                      <a:pt x="944" y="351"/>
                    </a:lnTo>
                    <a:lnTo>
                      <a:pt x="944" y="351"/>
                    </a:lnTo>
                    <a:lnTo>
                      <a:pt x="940" y="346"/>
                    </a:lnTo>
                    <a:lnTo>
                      <a:pt x="938" y="342"/>
                    </a:lnTo>
                    <a:lnTo>
                      <a:pt x="935" y="336"/>
                    </a:lnTo>
                    <a:lnTo>
                      <a:pt x="930" y="330"/>
                    </a:lnTo>
                    <a:lnTo>
                      <a:pt x="930" y="330"/>
                    </a:lnTo>
                    <a:lnTo>
                      <a:pt x="935" y="346"/>
                    </a:lnTo>
                    <a:lnTo>
                      <a:pt x="937" y="354"/>
                    </a:lnTo>
                    <a:lnTo>
                      <a:pt x="937" y="362"/>
                    </a:lnTo>
                    <a:lnTo>
                      <a:pt x="937" y="362"/>
                    </a:lnTo>
                    <a:lnTo>
                      <a:pt x="935" y="362"/>
                    </a:lnTo>
                    <a:lnTo>
                      <a:pt x="935" y="362"/>
                    </a:lnTo>
                    <a:lnTo>
                      <a:pt x="932" y="360"/>
                    </a:lnTo>
                    <a:lnTo>
                      <a:pt x="929" y="357"/>
                    </a:lnTo>
                    <a:lnTo>
                      <a:pt x="926" y="353"/>
                    </a:lnTo>
                    <a:lnTo>
                      <a:pt x="924" y="345"/>
                    </a:lnTo>
                    <a:lnTo>
                      <a:pt x="920" y="339"/>
                    </a:lnTo>
                    <a:lnTo>
                      <a:pt x="920" y="339"/>
                    </a:lnTo>
                    <a:lnTo>
                      <a:pt x="921" y="348"/>
                    </a:lnTo>
                    <a:lnTo>
                      <a:pt x="924" y="359"/>
                    </a:lnTo>
                    <a:lnTo>
                      <a:pt x="927" y="369"/>
                    </a:lnTo>
                    <a:lnTo>
                      <a:pt x="927" y="377"/>
                    </a:lnTo>
                    <a:lnTo>
                      <a:pt x="927" y="377"/>
                    </a:lnTo>
                    <a:lnTo>
                      <a:pt x="924" y="377"/>
                    </a:lnTo>
                    <a:lnTo>
                      <a:pt x="921" y="375"/>
                    </a:lnTo>
                    <a:lnTo>
                      <a:pt x="918" y="371"/>
                    </a:lnTo>
                    <a:lnTo>
                      <a:pt x="914" y="360"/>
                    </a:lnTo>
                    <a:lnTo>
                      <a:pt x="914" y="360"/>
                    </a:lnTo>
                    <a:lnTo>
                      <a:pt x="908" y="346"/>
                    </a:lnTo>
                    <a:lnTo>
                      <a:pt x="898" y="334"/>
                    </a:lnTo>
                    <a:lnTo>
                      <a:pt x="898" y="334"/>
                    </a:lnTo>
                    <a:lnTo>
                      <a:pt x="906" y="356"/>
                    </a:lnTo>
                    <a:lnTo>
                      <a:pt x="909" y="366"/>
                    </a:lnTo>
                    <a:lnTo>
                      <a:pt x="911" y="378"/>
                    </a:lnTo>
                    <a:lnTo>
                      <a:pt x="911" y="378"/>
                    </a:lnTo>
                    <a:lnTo>
                      <a:pt x="905" y="380"/>
                    </a:lnTo>
                    <a:lnTo>
                      <a:pt x="905" y="380"/>
                    </a:lnTo>
                    <a:lnTo>
                      <a:pt x="894" y="360"/>
                    </a:lnTo>
                    <a:lnTo>
                      <a:pt x="883" y="339"/>
                    </a:lnTo>
                    <a:lnTo>
                      <a:pt x="883" y="339"/>
                    </a:lnTo>
                    <a:lnTo>
                      <a:pt x="886" y="350"/>
                    </a:lnTo>
                    <a:lnTo>
                      <a:pt x="889" y="360"/>
                    </a:lnTo>
                    <a:lnTo>
                      <a:pt x="894" y="371"/>
                    </a:lnTo>
                    <a:lnTo>
                      <a:pt x="895" y="382"/>
                    </a:lnTo>
                    <a:lnTo>
                      <a:pt x="895" y="382"/>
                    </a:lnTo>
                    <a:lnTo>
                      <a:pt x="891" y="383"/>
                    </a:lnTo>
                    <a:lnTo>
                      <a:pt x="891" y="383"/>
                    </a:lnTo>
                    <a:lnTo>
                      <a:pt x="883" y="368"/>
                    </a:lnTo>
                    <a:lnTo>
                      <a:pt x="876" y="354"/>
                    </a:lnTo>
                    <a:lnTo>
                      <a:pt x="876" y="354"/>
                    </a:lnTo>
                    <a:lnTo>
                      <a:pt x="879" y="363"/>
                    </a:lnTo>
                    <a:lnTo>
                      <a:pt x="882" y="372"/>
                    </a:lnTo>
                    <a:lnTo>
                      <a:pt x="885" y="382"/>
                    </a:lnTo>
                    <a:lnTo>
                      <a:pt x="885" y="392"/>
                    </a:lnTo>
                    <a:lnTo>
                      <a:pt x="885" y="392"/>
                    </a:lnTo>
                    <a:lnTo>
                      <a:pt x="883" y="394"/>
                    </a:lnTo>
                    <a:lnTo>
                      <a:pt x="882" y="395"/>
                    </a:lnTo>
                    <a:lnTo>
                      <a:pt x="880" y="395"/>
                    </a:lnTo>
                    <a:lnTo>
                      <a:pt x="880" y="395"/>
                    </a:lnTo>
                    <a:lnTo>
                      <a:pt x="872" y="382"/>
                    </a:lnTo>
                    <a:lnTo>
                      <a:pt x="865" y="366"/>
                    </a:lnTo>
                    <a:lnTo>
                      <a:pt x="857" y="353"/>
                    </a:lnTo>
                    <a:lnTo>
                      <a:pt x="850" y="337"/>
                    </a:lnTo>
                    <a:lnTo>
                      <a:pt x="850" y="337"/>
                    </a:lnTo>
                    <a:lnTo>
                      <a:pt x="854" y="351"/>
                    </a:lnTo>
                    <a:lnTo>
                      <a:pt x="859" y="365"/>
                    </a:lnTo>
                    <a:lnTo>
                      <a:pt x="863" y="378"/>
                    </a:lnTo>
                    <a:lnTo>
                      <a:pt x="863" y="386"/>
                    </a:lnTo>
                    <a:lnTo>
                      <a:pt x="863" y="394"/>
                    </a:lnTo>
                    <a:lnTo>
                      <a:pt x="863" y="394"/>
                    </a:lnTo>
                    <a:lnTo>
                      <a:pt x="862" y="394"/>
                    </a:lnTo>
                    <a:lnTo>
                      <a:pt x="860" y="395"/>
                    </a:lnTo>
                    <a:lnTo>
                      <a:pt x="860" y="395"/>
                    </a:lnTo>
                    <a:lnTo>
                      <a:pt x="856" y="391"/>
                    </a:lnTo>
                    <a:lnTo>
                      <a:pt x="853" y="386"/>
                    </a:lnTo>
                    <a:lnTo>
                      <a:pt x="848" y="374"/>
                    </a:lnTo>
                    <a:lnTo>
                      <a:pt x="842" y="363"/>
                    </a:lnTo>
                    <a:lnTo>
                      <a:pt x="839" y="357"/>
                    </a:lnTo>
                    <a:lnTo>
                      <a:pt x="836" y="353"/>
                    </a:lnTo>
                    <a:lnTo>
                      <a:pt x="836" y="353"/>
                    </a:lnTo>
                    <a:lnTo>
                      <a:pt x="845" y="380"/>
                    </a:lnTo>
                    <a:lnTo>
                      <a:pt x="850" y="395"/>
                    </a:lnTo>
                    <a:lnTo>
                      <a:pt x="850" y="409"/>
                    </a:lnTo>
                    <a:lnTo>
                      <a:pt x="850" y="409"/>
                    </a:lnTo>
                    <a:lnTo>
                      <a:pt x="847" y="409"/>
                    </a:lnTo>
                    <a:lnTo>
                      <a:pt x="845" y="407"/>
                    </a:lnTo>
                    <a:lnTo>
                      <a:pt x="842" y="403"/>
                    </a:lnTo>
                    <a:lnTo>
                      <a:pt x="837" y="392"/>
                    </a:lnTo>
                    <a:lnTo>
                      <a:pt x="837" y="392"/>
                    </a:lnTo>
                    <a:lnTo>
                      <a:pt x="822" y="357"/>
                    </a:lnTo>
                    <a:lnTo>
                      <a:pt x="822" y="357"/>
                    </a:lnTo>
                    <a:lnTo>
                      <a:pt x="830" y="386"/>
                    </a:lnTo>
                    <a:lnTo>
                      <a:pt x="833" y="401"/>
                    </a:lnTo>
                    <a:lnTo>
                      <a:pt x="834" y="420"/>
                    </a:lnTo>
                    <a:lnTo>
                      <a:pt x="834" y="420"/>
                    </a:lnTo>
                    <a:lnTo>
                      <a:pt x="833" y="421"/>
                    </a:lnTo>
                    <a:lnTo>
                      <a:pt x="830" y="423"/>
                    </a:lnTo>
                    <a:lnTo>
                      <a:pt x="830" y="423"/>
                    </a:lnTo>
                    <a:lnTo>
                      <a:pt x="825" y="418"/>
                    </a:lnTo>
                    <a:lnTo>
                      <a:pt x="822" y="414"/>
                    </a:lnTo>
                    <a:lnTo>
                      <a:pt x="818" y="403"/>
                    </a:lnTo>
                    <a:lnTo>
                      <a:pt x="813" y="391"/>
                    </a:lnTo>
                    <a:lnTo>
                      <a:pt x="807" y="380"/>
                    </a:lnTo>
                    <a:lnTo>
                      <a:pt x="807" y="380"/>
                    </a:lnTo>
                    <a:lnTo>
                      <a:pt x="810" y="392"/>
                    </a:lnTo>
                    <a:lnTo>
                      <a:pt x="813" y="406"/>
                    </a:lnTo>
                    <a:lnTo>
                      <a:pt x="816" y="418"/>
                    </a:lnTo>
                    <a:lnTo>
                      <a:pt x="818" y="432"/>
                    </a:lnTo>
                    <a:lnTo>
                      <a:pt x="818" y="432"/>
                    </a:lnTo>
                    <a:lnTo>
                      <a:pt x="813" y="432"/>
                    </a:lnTo>
                    <a:lnTo>
                      <a:pt x="810" y="430"/>
                    </a:lnTo>
                    <a:lnTo>
                      <a:pt x="807" y="423"/>
                    </a:lnTo>
                    <a:lnTo>
                      <a:pt x="807" y="423"/>
                    </a:lnTo>
                    <a:lnTo>
                      <a:pt x="804" y="423"/>
                    </a:lnTo>
                    <a:lnTo>
                      <a:pt x="801" y="423"/>
                    </a:lnTo>
                    <a:lnTo>
                      <a:pt x="801" y="423"/>
                    </a:lnTo>
                    <a:lnTo>
                      <a:pt x="801" y="429"/>
                    </a:lnTo>
                    <a:lnTo>
                      <a:pt x="802" y="435"/>
                    </a:lnTo>
                    <a:lnTo>
                      <a:pt x="802" y="441"/>
                    </a:lnTo>
                    <a:lnTo>
                      <a:pt x="801" y="446"/>
                    </a:lnTo>
                    <a:lnTo>
                      <a:pt x="801" y="446"/>
                    </a:lnTo>
                    <a:lnTo>
                      <a:pt x="810" y="490"/>
                    </a:lnTo>
                    <a:lnTo>
                      <a:pt x="819" y="534"/>
                    </a:lnTo>
                    <a:lnTo>
                      <a:pt x="819" y="534"/>
                    </a:lnTo>
                    <a:lnTo>
                      <a:pt x="816" y="504"/>
                    </a:lnTo>
                    <a:lnTo>
                      <a:pt x="812" y="473"/>
                    </a:lnTo>
                    <a:lnTo>
                      <a:pt x="812" y="473"/>
                    </a:lnTo>
                    <a:lnTo>
                      <a:pt x="808" y="456"/>
                    </a:lnTo>
                    <a:lnTo>
                      <a:pt x="807" y="449"/>
                    </a:lnTo>
                    <a:lnTo>
                      <a:pt x="808" y="441"/>
                    </a:lnTo>
                    <a:lnTo>
                      <a:pt x="808" y="441"/>
                    </a:lnTo>
                    <a:lnTo>
                      <a:pt x="810" y="441"/>
                    </a:lnTo>
                    <a:lnTo>
                      <a:pt x="813" y="443"/>
                    </a:lnTo>
                    <a:lnTo>
                      <a:pt x="815" y="447"/>
                    </a:lnTo>
                    <a:lnTo>
                      <a:pt x="816" y="459"/>
                    </a:lnTo>
                    <a:lnTo>
                      <a:pt x="816" y="459"/>
                    </a:lnTo>
                    <a:lnTo>
                      <a:pt x="825" y="499"/>
                    </a:lnTo>
                    <a:lnTo>
                      <a:pt x="830" y="517"/>
                    </a:lnTo>
                    <a:lnTo>
                      <a:pt x="833" y="536"/>
                    </a:lnTo>
                    <a:lnTo>
                      <a:pt x="833" y="536"/>
                    </a:lnTo>
                    <a:lnTo>
                      <a:pt x="831" y="514"/>
                    </a:lnTo>
                    <a:lnTo>
                      <a:pt x="827" y="493"/>
                    </a:lnTo>
                    <a:lnTo>
                      <a:pt x="824" y="472"/>
                    </a:lnTo>
                    <a:lnTo>
                      <a:pt x="821" y="450"/>
                    </a:lnTo>
                    <a:lnTo>
                      <a:pt x="821" y="450"/>
                    </a:lnTo>
                    <a:lnTo>
                      <a:pt x="824" y="452"/>
                    </a:lnTo>
                    <a:lnTo>
                      <a:pt x="827" y="455"/>
                    </a:lnTo>
                    <a:lnTo>
                      <a:pt x="830" y="461"/>
                    </a:lnTo>
                    <a:lnTo>
                      <a:pt x="836" y="476"/>
                    </a:lnTo>
                    <a:lnTo>
                      <a:pt x="836" y="476"/>
                    </a:lnTo>
                    <a:lnTo>
                      <a:pt x="839" y="484"/>
                    </a:lnTo>
                    <a:lnTo>
                      <a:pt x="842" y="493"/>
                    </a:lnTo>
                    <a:lnTo>
                      <a:pt x="842" y="493"/>
                    </a:lnTo>
                    <a:lnTo>
                      <a:pt x="840" y="487"/>
                    </a:lnTo>
                    <a:lnTo>
                      <a:pt x="839" y="482"/>
                    </a:lnTo>
                    <a:lnTo>
                      <a:pt x="837" y="476"/>
                    </a:lnTo>
                    <a:lnTo>
                      <a:pt x="839" y="470"/>
                    </a:lnTo>
                    <a:lnTo>
                      <a:pt x="839" y="470"/>
                    </a:lnTo>
                    <a:lnTo>
                      <a:pt x="844" y="470"/>
                    </a:lnTo>
                    <a:lnTo>
                      <a:pt x="845" y="473"/>
                    </a:lnTo>
                    <a:lnTo>
                      <a:pt x="848" y="481"/>
                    </a:lnTo>
                    <a:lnTo>
                      <a:pt x="848" y="481"/>
                    </a:lnTo>
                    <a:lnTo>
                      <a:pt x="853" y="494"/>
                    </a:lnTo>
                    <a:lnTo>
                      <a:pt x="857" y="507"/>
                    </a:lnTo>
                    <a:lnTo>
                      <a:pt x="857" y="507"/>
                    </a:lnTo>
                    <a:lnTo>
                      <a:pt x="857" y="500"/>
                    </a:lnTo>
                    <a:lnTo>
                      <a:pt x="857" y="497"/>
                    </a:lnTo>
                    <a:lnTo>
                      <a:pt x="859" y="496"/>
                    </a:lnTo>
                    <a:lnTo>
                      <a:pt x="859" y="496"/>
                    </a:lnTo>
                    <a:lnTo>
                      <a:pt x="863" y="497"/>
                    </a:lnTo>
                    <a:lnTo>
                      <a:pt x="866" y="502"/>
                    </a:lnTo>
                    <a:lnTo>
                      <a:pt x="871" y="511"/>
                    </a:lnTo>
                    <a:lnTo>
                      <a:pt x="874" y="520"/>
                    </a:lnTo>
                    <a:lnTo>
                      <a:pt x="879" y="529"/>
                    </a:lnTo>
                    <a:lnTo>
                      <a:pt x="879" y="529"/>
                    </a:lnTo>
                    <a:lnTo>
                      <a:pt x="877" y="520"/>
                    </a:lnTo>
                    <a:lnTo>
                      <a:pt x="874" y="510"/>
                    </a:lnTo>
                    <a:lnTo>
                      <a:pt x="872" y="500"/>
                    </a:lnTo>
                    <a:lnTo>
                      <a:pt x="872" y="494"/>
                    </a:lnTo>
                    <a:lnTo>
                      <a:pt x="874" y="490"/>
                    </a:lnTo>
                    <a:lnTo>
                      <a:pt x="874" y="490"/>
                    </a:lnTo>
                    <a:lnTo>
                      <a:pt x="877" y="493"/>
                    </a:lnTo>
                    <a:lnTo>
                      <a:pt x="880" y="494"/>
                    </a:lnTo>
                    <a:lnTo>
                      <a:pt x="885" y="502"/>
                    </a:lnTo>
                    <a:lnTo>
                      <a:pt x="889" y="517"/>
                    </a:lnTo>
                    <a:lnTo>
                      <a:pt x="889" y="517"/>
                    </a:lnTo>
                    <a:lnTo>
                      <a:pt x="891" y="513"/>
                    </a:lnTo>
                    <a:lnTo>
                      <a:pt x="889" y="507"/>
                    </a:lnTo>
                    <a:lnTo>
                      <a:pt x="889" y="499"/>
                    </a:lnTo>
                    <a:lnTo>
                      <a:pt x="891" y="493"/>
                    </a:lnTo>
                    <a:lnTo>
                      <a:pt x="891" y="493"/>
                    </a:lnTo>
                    <a:lnTo>
                      <a:pt x="894" y="493"/>
                    </a:lnTo>
                    <a:lnTo>
                      <a:pt x="897" y="496"/>
                    </a:lnTo>
                    <a:lnTo>
                      <a:pt x="900" y="500"/>
                    </a:lnTo>
                    <a:lnTo>
                      <a:pt x="903" y="508"/>
                    </a:lnTo>
                    <a:lnTo>
                      <a:pt x="906" y="514"/>
                    </a:lnTo>
                    <a:lnTo>
                      <a:pt x="906" y="514"/>
                    </a:lnTo>
                    <a:lnTo>
                      <a:pt x="908" y="510"/>
                    </a:lnTo>
                    <a:lnTo>
                      <a:pt x="908" y="507"/>
                    </a:lnTo>
                    <a:lnTo>
                      <a:pt x="909" y="504"/>
                    </a:lnTo>
                    <a:lnTo>
                      <a:pt x="909" y="504"/>
                    </a:lnTo>
                    <a:lnTo>
                      <a:pt x="911" y="504"/>
                    </a:lnTo>
                    <a:lnTo>
                      <a:pt x="911" y="505"/>
                    </a:lnTo>
                    <a:lnTo>
                      <a:pt x="912" y="505"/>
                    </a:lnTo>
                    <a:lnTo>
                      <a:pt x="914" y="505"/>
                    </a:lnTo>
                    <a:lnTo>
                      <a:pt x="914" y="505"/>
                    </a:lnTo>
                    <a:lnTo>
                      <a:pt x="915" y="510"/>
                    </a:lnTo>
                    <a:lnTo>
                      <a:pt x="917" y="514"/>
                    </a:lnTo>
                    <a:lnTo>
                      <a:pt x="917" y="514"/>
                    </a:lnTo>
                    <a:lnTo>
                      <a:pt x="918" y="511"/>
                    </a:lnTo>
                    <a:lnTo>
                      <a:pt x="920" y="505"/>
                    </a:lnTo>
                    <a:lnTo>
                      <a:pt x="920" y="505"/>
                    </a:lnTo>
                    <a:lnTo>
                      <a:pt x="924" y="507"/>
                    </a:lnTo>
                    <a:lnTo>
                      <a:pt x="926" y="507"/>
                    </a:lnTo>
                    <a:lnTo>
                      <a:pt x="929" y="505"/>
                    </a:lnTo>
                    <a:lnTo>
                      <a:pt x="929" y="505"/>
                    </a:lnTo>
                    <a:lnTo>
                      <a:pt x="927" y="511"/>
                    </a:lnTo>
                    <a:lnTo>
                      <a:pt x="929" y="516"/>
                    </a:lnTo>
                    <a:lnTo>
                      <a:pt x="930" y="528"/>
                    </a:lnTo>
                    <a:lnTo>
                      <a:pt x="932" y="542"/>
                    </a:lnTo>
                    <a:lnTo>
                      <a:pt x="932" y="548"/>
                    </a:lnTo>
                    <a:lnTo>
                      <a:pt x="930" y="554"/>
                    </a:lnTo>
                    <a:lnTo>
                      <a:pt x="930" y="554"/>
                    </a:lnTo>
                    <a:lnTo>
                      <a:pt x="929" y="554"/>
                    </a:lnTo>
                    <a:lnTo>
                      <a:pt x="927" y="552"/>
                    </a:lnTo>
                    <a:lnTo>
                      <a:pt x="927" y="551"/>
                    </a:lnTo>
                    <a:lnTo>
                      <a:pt x="926" y="549"/>
                    </a:lnTo>
                    <a:lnTo>
                      <a:pt x="926" y="549"/>
                    </a:lnTo>
                    <a:lnTo>
                      <a:pt x="926" y="551"/>
                    </a:lnTo>
                    <a:lnTo>
                      <a:pt x="926" y="554"/>
                    </a:lnTo>
                    <a:lnTo>
                      <a:pt x="926" y="555"/>
                    </a:lnTo>
                    <a:lnTo>
                      <a:pt x="924" y="557"/>
                    </a:lnTo>
                    <a:lnTo>
                      <a:pt x="924" y="557"/>
                    </a:lnTo>
                    <a:lnTo>
                      <a:pt x="921" y="557"/>
                    </a:lnTo>
                    <a:lnTo>
                      <a:pt x="921" y="557"/>
                    </a:lnTo>
                    <a:lnTo>
                      <a:pt x="918" y="552"/>
                    </a:lnTo>
                    <a:lnTo>
                      <a:pt x="918" y="548"/>
                    </a:lnTo>
                    <a:lnTo>
                      <a:pt x="917" y="542"/>
                    </a:lnTo>
                    <a:lnTo>
                      <a:pt x="915" y="537"/>
                    </a:lnTo>
                    <a:lnTo>
                      <a:pt x="915" y="537"/>
                    </a:lnTo>
                    <a:lnTo>
                      <a:pt x="915" y="543"/>
                    </a:lnTo>
                    <a:lnTo>
                      <a:pt x="915" y="549"/>
                    </a:lnTo>
                    <a:lnTo>
                      <a:pt x="915" y="555"/>
                    </a:lnTo>
                    <a:lnTo>
                      <a:pt x="914" y="557"/>
                    </a:lnTo>
                    <a:lnTo>
                      <a:pt x="911" y="558"/>
                    </a:lnTo>
                    <a:lnTo>
                      <a:pt x="911" y="558"/>
                    </a:lnTo>
                    <a:lnTo>
                      <a:pt x="908" y="554"/>
                    </a:lnTo>
                    <a:lnTo>
                      <a:pt x="906" y="548"/>
                    </a:lnTo>
                    <a:lnTo>
                      <a:pt x="905" y="534"/>
                    </a:lnTo>
                    <a:lnTo>
                      <a:pt x="905" y="534"/>
                    </a:lnTo>
                    <a:lnTo>
                      <a:pt x="901" y="522"/>
                    </a:lnTo>
                    <a:lnTo>
                      <a:pt x="897" y="511"/>
                    </a:lnTo>
                    <a:lnTo>
                      <a:pt x="897" y="511"/>
                    </a:lnTo>
                    <a:lnTo>
                      <a:pt x="898" y="523"/>
                    </a:lnTo>
                    <a:lnTo>
                      <a:pt x="900" y="536"/>
                    </a:lnTo>
                    <a:lnTo>
                      <a:pt x="901" y="548"/>
                    </a:lnTo>
                    <a:lnTo>
                      <a:pt x="900" y="554"/>
                    </a:lnTo>
                    <a:lnTo>
                      <a:pt x="900" y="560"/>
                    </a:lnTo>
                    <a:lnTo>
                      <a:pt x="900" y="560"/>
                    </a:lnTo>
                    <a:lnTo>
                      <a:pt x="897" y="560"/>
                    </a:lnTo>
                    <a:lnTo>
                      <a:pt x="895" y="560"/>
                    </a:lnTo>
                    <a:lnTo>
                      <a:pt x="895" y="560"/>
                    </a:lnTo>
                    <a:lnTo>
                      <a:pt x="891" y="549"/>
                    </a:lnTo>
                    <a:lnTo>
                      <a:pt x="889" y="540"/>
                    </a:lnTo>
                    <a:lnTo>
                      <a:pt x="888" y="531"/>
                    </a:lnTo>
                    <a:lnTo>
                      <a:pt x="885" y="520"/>
                    </a:lnTo>
                    <a:lnTo>
                      <a:pt x="885" y="520"/>
                    </a:lnTo>
                    <a:lnTo>
                      <a:pt x="886" y="534"/>
                    </a:lnTo>
                    <a:lnTo>
                      <a:pt x="888" y="548"/>
                    </a:lnTo>
                    <a:lnTo>
                      <a:pt x="889" y="561"/>
                    </a:lnTo>
                    <a:lnTo>
                      <a:pt x="889" y="575"/>
                    </a:lnTo>
                    <a:lnTo>
                      <a:pt x="889" y="575"/>
                    </a:lnTo>
                    <a:lnTo>
                      <a:pt x="888" y="575"/>
                    </a:lnTo>
                    <a:lnTo>
                      <a:pt x="886" y="575"/>
                    </a:lnTo>
                    <a:lnTo>
                      <a:pt x="885" y="577"/>
                    </a:lnTo>
                    <a:lnTo>
                      <a:pt x="885" y="577"/>
                    </a:lnTo>
                    <a:lnTo>
                      <a:pt x="880" y="565"/>
                    </a:lnTo>
                    <a:lnTo>
                      <a:pt x="877" y="551"/>
                    </a:lnTo>
                    <a:lnTo>
                      <a:pt x="874" y="537"/>
                    </a:lnTo>
                    <a:lnTo>
                      <a:pt x="869" y="525"/>
                    </a:lnTo>
                    <a:lnTo>
                      <a:pt x="869" y="525"/>
                    </a:lnTo>
                    <a:lnTo>
                      <a:pt x="871" y="537"/>
                    </a:lnTo>
                    <a:lnTo>
                      <a:pt x="872" y="549"/>
                    </a:lnTo>
                    <a:lnTo>
                      <a:pt x="874" y="561"/>
                    </a:lnTo>
                    <a:lnTo>
                      <a:pt x="876" y="575"/>
                    </a:lnTo>
                    <a:lnTo>
                      <a:pt x="876" y="575"/>
                    </a:lnTo>
                    <a:lnTo>
                      <a:pt x="872" y="577"/>
                    </a:lnTo>
                    <a:lnTo>
                      <a:pt x="869" y="577"/>
                    </a:lnTo>
                    <a:lnTo>
                      <a:pt x="868" y="574"/>
                    </a:lnTo>
                    <a:lnTo>
                      <a:pt x="866" y="571"/>
                    </a:lnTo>
                    <a:lnTo>
                      <a:pt x="866" y="571"/>
                    </a:lnTo>
                    <a:lnTo>
                      <a:pt x="862" y="548"/>
                    </a:lnTo>
                    <a:lnTo>
                      <a:pt x="860" y="537"/>
                    </a:lnTo>
                    <a:lnTo>
                      <a:pt x="857" y="528"/>
                    </a:lnTo>
                    <a:lnTo>
                      <a:pt x="857" y="528"/>
                    </a:lnTo>
                    <a:lnTo>
                      <a:pt x="857" y="537"/>
                    </a:lnTo>
                    <a:lnTo>
                      <a:pt x="857" y="546"/>
                    </a:lnTo>
                    <a:lnTo>
                      <a:pt x="859" y="557"/>
                    </a:lnTo>
                    <a:lnTo>
                      <a:pt x="857" y="566"/>
                    </a:lnTo>
                    <a:lnTo>
                      <a:pt x="857" y="566"/>
                    </a:lnTo>
                    <a:lnTo>
                      <a:pt x="856" y="566"/>
                    </a:lnTo>
                    <a:lnTo>
                      <a:pt x="851" y="566"/>
                    </a:lnTo>
                    <a:lnTo>
                      <a:pt x="851" y="566"/>
                    </a:lnTo>
                    <a:lnTo>
                      <a:pt x="847" y="545"/>
                    </a:lnTo>
                    <a:lnTo>
                      <a:pt x="842" y="523"/>
                    </a:lnTo>
                    <a:lnTo>
                      <a:pt x="839" y="504"/>
                    </a:lnTo>
                    <a:lnTo>
                      <a:pt x="833" y="484"/>
                    </a:lnTo>
                    <a:lnTo>
                      <a:pt x="833" y="484"/>
                    </a:lnTo>
                    <a:lnTo>
                      <a:pt x="834" y="504"/>
                    </a:lnTo>
                    <a:lnTo>
                      <a:pt x="837" y="522"/>
                    </a:lnTo>
                    <a:lnTo>
                      <a:pt x="839" y="542"/>
                    </a:lnTo>
                    <a:lnTo>
                      <a:pt x="839" y="551"/>
                    </a:lnTo>
                    <a:lnTo>
                      <a:pt x="837" y="561"/>
                    </a:lnTo>
                    <a:lnTo>
                      <a:pt x="837" y="561"/>
                    </a:lnTo>
                    <a:lnTo>
                      <a:pt x="836" y="561"/>
                    </a:lnTo>
                    <a:lnTo>
                      <a:pt x="834" y="561"/>
                    </a:lnTo>
                    <a:lnTo>
                      <a:pt x="834" y="561"/>
                    </a:lnTo>
                    <a:lnTo>
                      <a:pt x="833" y="558"/>
                    </a:lnTo>
                    <a:lnTo>
                      <a:pt x="830" y="554"/>
                    </a:lnTo>
                    <a:lnTo>
                      <a:pt x="828" y="545"/>
                    </a:lnTo>
                    <a:lnTo>
                      <a:pt x="827" y="534"/>
                    </a:lnTo>
                    <a:lnTo>
                      <a:pt x="825" y="525"/>
                    </a:lnTo>
                    <a:lnTo>
                      <a:pt x="825" y="525"/>
                    </a:lnTo>
                    <a:lnTo>
                      <a:pt x="825" y="540"/>
                    </a:lnTo>
                    <a:lnTo>
                      <a:pt x="825" y="540"/>
                    </a:lnTo>
                    <a:lnTo>
                      <a:pt x="827" y="557"/>
                    </a:lnTo>
                    <a:lnTo>
                      <a:pt x="825" y="563"/>
                    </a:lnTo>
                    <a:lnTo>
                      <a:pt x="824" y="566"/>
                    </a:lnTo>
                    <a:lnTo>
                      <a:pt x="822" y="568"/>
                    </a:lnTo>
                    <a:lnTo>
                      <a:pt x="822" y="568"/>
                    </a:lnTo>
                    <a:lnTo>
                      <a:pt x="819" y="565"/>
                    </a:lnTo>
                    <a:lnTo>
                      <a:pt x="818" y="560"/>
                    </a:lnTo>
                    <a:lnTo>
                      <a:pt x="815" y="549"/>
                    </a:lnTo>
                    <a:lnTo>
                      <a:pt x="813" y="537"/>
                    </a:lnTo>
                    <a:lnTo>
                      <a:pt x="812" y="526"/>
                    </a:lnTo>
                    <a:lnTo>
                      <a:pt x="812" y="526"/>
                    </a:lnTo>
                    <a:lnTo>
                      <a:pt x="812" y="537"/>
                    </a:lnTo>
                    <a:lnTo>
                      <a:pt x="812" y="546"/>
                    </a:lnTo>
                    <a:lnTo>
                      <a:pt x="812" y="557"/>
                    </a:lnTo>
                    <a:lnTo>
                      <a:pt x="810" y="566"/>
                    </a:lnTo>
                    <a:lnTo>
                      <a:pt x="810" y="566"/>
                    </a:lnTo>
                    <a:lnTo>
                      <a:pt x="807" y="566"/>
                    </a:lnTo>
                    <a:lnTo>
                      <a:pt x="804" y="563"/>
                    </a:lnTo>
                    <a:lnTo>
                      <a:pt x="802" y="560"/>
                    </a:lnTo>
                    <a:lnTo>
                      <a:pt x="802" y="555"/>
                    </a:lnTo>
                    <a:lnTo>
                      <a:pt x="799" y="539"/>
                    </a:lnTo>
                    <a:lnTo>
                      <a:pt x="799" y="539"/>
                    </a:lnTo>
                    <a:lnTo>
                      <a:pt x="793" y="497"/>
                    </a:lnTo>
                    <a:lnTo>
                      <a:pt x="793" y="497"/>
                    </a:lnTo>
                    <a:lnTo>
                      <a:pt x="793" y="496"/>
                    </a:lnTo>
                    <a:lnTo>
                      <a:pt x="795" y="494"/>
                    </a:lnTo>
                    <a:lnTo>
                      <a:pt x="795" y="494"/>
                    </a:lnTo>
                    <a:lnTo>
                      <a:pt x="793" y="491"/>
                    </a:lnTo>
                    <a:lnTo>
                      <a:pt x="792" y="488"/>
                    </a:lnTo>
                    <a:lnTo>
                      <a:pt x="792" y="484"/>
                    </a:lnTo>
                    <a:lnTo>
                      <a:pt x="790" y="482"/>
                    </a:lnTo>
                    <a:lnTo>
                      <a:pt x="790" y="482"/>
                    </a:lnTo>
                    <a:lnTo>
                      <a:pt x="790" y="494"/>
                    </a:lnTo>
                    <a:lnTo>
                      <a:pt x="790" y="507"/>
                    </a:lnTo>
                    <a:lnTo>
                      <a:pt x="792" y="529"/>
                    </a:lnTo>
                    <a:lnTo>
                      <a:pt x="792" y="529"/>
                    </a:lnTo>
                    <a:lnTo>
                      <a:pt x="792" y="531"/>
                    </a:lnTo>
                    <a:lnTo>
                      <a:pt x="793" y="532"/>
                    </a:lnTo>
                    <a:lnTo>
                      <a:pt x="795" y="534"/>
                    </a:lnTo>
                    <a:lnTo>
                      <a:pt x="795" y="534"/>
                    </a:lnTo>
                    <a:lnTo>
                      <a:pt x="793" y="537"/>
                    </a:lnTo>
                    <a:lnTo>
                      <a:pt x="793" y="542"/>
                    </a:lnTo>
                    <a:lnTo>
                      <a:pt x="793" y="551"/>
                    </a:lnTo>
                    <a:lnTo>
                      <a:pt x="793" y="558"/>
                    </a:lnTo>
                    <a:lnTo>
                      <a:pt x="793" y="563"/>
                    </a:lnTo>
                    <a:lnTo>
                      <a:pt x="792" y="568"/>
                    </a:lnTo>
                    <a:lnTo>
                      <a:pt x="792" y="568"/>
                    </a:lnTo>
                    <a:lnTo>
                      <a:pt x="789" y="566"/>
                    </a:lnTo>
                    <a:lnTo>
                      <a:pt x="786" y="565"/>
                    </a:lnTo>
                    <a:lnTo>
                      <a:pt x="783" y="557"/>
                    </a:lnTo>
                    <a:lnTo>
                      <a:pt x="781" y="549"/>
                    </a:lnTo>
                    <a:lnTo>
                      <a:pt x="779" y="548"/>
                    </a:lnTo>
                    <a:lnTo>
                      <a:pt x="775" y="546"/>
                    </a:lnTo>
                    <a:lnTo>
                      <a:pt x="775" y="546"/>
                    </a:lnTo>
                    <a:lnTo>
                      <a:pt x="776" y="554"/>
                    </a:lnTo>
                    <a:lnTo>
                      <a:pt x="776" y="557"/>
                    </a:lnTo>
                    <a:lnTo>
                      <a:pt x="775" y="561"/>
                    </a:lnTo>
                    <a:lnTo>
                      <a:pt x="775" y="561"/>
                    </a:lnTo>
                    <a:lnTo>
                      <a:pt x="776" y="565"/>
                    </a:lnTo>
                    <a:lnTo>
                      <a:pt x="778" y="566"/>
                    </a:lnTo>
                    <a:lnTo>
                      <a:pt x="779" y="569"/>
                    </a:lnTo>
                    <a:lnTo>
                      <a:pt x="781" y="574"/>
                    </a:lnTo>
                    <a:lnTo>
                      <a:pt x="781" y="574"/>
                    </a:lnTo>
                    <a:lnTo>
                      <a:pt x="778" y="574"/>
                    </a:lnTo>
                    <a:lnTo>
                      <a:pt x="775" y="574"/>
                    </a:lnTo>
                    <a:lnTo>
                      <a:pt x="769" y="571"/>
                    </a:lnTo>
                    <a:lnTo>
                      <a:pt x="761" y="563"/>
                    </a:lnTo>
                    <a:lnTo>
                      <a:pt x="761" y="563"/>
                    </a:lnTo>
                    <a:lnTo>
                      <a:pt x="746" y="552"/>
                    </a:lnTo>
                    <a:lnTo>
                      <a:pt x="738" y="548"/>
                    </a:lnTo>
                    <a:lnTo>
                      <a:pt x="732" y="542"/>
                    </a:lnTo>
                    <a:lnTo>
                      <a:pt x="732" y="542"/>
                    </a:lnTo>
                    <a:lnTo>
                      <a:pt x="732" y="542"/>
                    </a:lnTo>
                    <a:lnTo>
                      <a:pt x="731" y="540"/>
                    </a:lnTo>
                    <a:lnTo>
                      <a:pt x="729" y="540"/>
                    </a:lnTo>
                    <a:lnTo>
                      <a:pt x="729" y="539"/>
                    </a:lnTo>
                    <a:lnTo>
                      <a:pt x="729" y="539"/>
                    </a:lnTo>
                    <a:lnTo>
                      <a:pt x="725" y="536"/>
                    </a:lnTo>
                    <a:lnTo>
                      <a:pt x="719" y="531"/>
                    </a:lnTo>
                    <a:lnTo>
                      <a:pt x="708" y="522"/>
                    </a:lnTo>
                    <a:lnTo>
                      <a:pt x="708" y="522"/>
                    </a:lnTo>
                    <a:lnTo>
                      <a:pt x="708" y="520"/>
                    </a:lnTo>
                    <a:lnTo>
                      <a:pt x="708" y="519"/>
                    </a:lnTo>
                    <a:lnTo>
                      <a:pt x="708" y="519"/>
                    </a:lnTo>
                    <a:lnTo>
                      <a:pt x="702" y="517"/>
                    </a:lnTo>
                    <a:lnTo>
                      <a:pt x="697" y="513"/>
                    </a:lnTo>
                    <a:lnTo>
                      <a:pt x="694" y="510"/>
                    </a:lnTo>
                    <a:lnTo>
                      <a:pt x="690" y="505"/>
                    </a:lnTo>
                    <a:lnTo>
                      <a:pt x="690" y="505"/>
                    </a:lnTo>
                    <a:lnTo>
                      <a:pt x="723" y="545"/>
                    </a:lnTo>
                    <a:lnTo>
                      <a:pt x="740" y="566"/>
                    </a:lnTo>
                    <a:lnTo>
                      <a:pt x="754" y="589"/>
                    </a:lnTo>
                    <a:lnTo>
                      <a:pt x="754" y="589"/>
                    </a:lnTo>
                    <a:lnTo>
                      <a:pt x="763" y="595"/>
                    </a:lnTo>
                    <a:lnTo>
                      <a:pt x="769" y="603"/>
                    </a:lnTo>
                    <a:lnTo>
                      <a:pt x="781" y="619"/>
                    </a:lnTo>
                    <a:lnTo>
                      <a:pt x="781" y="619"/>
                    </a:lnTo>
                    <a:lnTo>
                      <a:pt x="781" y="621"/>
                    </a:lnTo>
                    <a:lnTo>
                      <a:pt x="779" y="622"/>
                    </a:lnTo>
                    <a:lnTo>
                      <a:pt x="778" y="622"/>
                    </a:lnTo>
                    <a:lnTo>
                      <a:pt x="776" y="624"/>
                    </a:lnTo>
                    <a:lnTo>
                      <a:pt x="776" y="624"/>
                    </a:lnTo>
                    <a:lnTo>
                      <a:pt x="778" y="627"/>
                    </a:lnTo>
                    <a:lnTo>
                      <a:pt x="781" y="629"/>
                    </a:lnTo>
                    <a:lnTo>
                      <a:pt x="783" y="630"/>
                    </a:lnTo>
                    <a:lnTo>
                      <a:pt x="784" y="633"/>
                    </a:lnTo>
                    <a:lnTo>
                      <a:pt x="784" y="633"/>
                    </a:lnTo>
                    <a:lnTo>
                      <a:pt x="787" y="632"/>
                    </a:lnTo>
                    <a:lnTo>
                      <a:pt x="787" y="632"/>
                    </a:lnTo>
                    <a:lnTo>
                      <a:pt x="787" y="630"/>
                    </a:lnTo>
                    <a:lnTo>
                      <a:pt x="790" y="630"/>
                    </a:lnTo>
                    <a:lnTo>
                      <a:pt x="790" y="630"/>
                    </a:lnTo>
                    <a:lnTo>
                      <a:pt x="792" y="632"/>
                    </a:lnTo>
                    <a:lnTo>
                      <a:pt x="793" y="633"/>
                    </a:lnTo>
                    <a:lnTo>
                      <a:pt x="793" y="638"/>
                    </a:lnTo>
                    <a:lnTo>
                      <a:pt x="792" y="644"/>
                    </a:lnTo>
                    <a:lnTo>
                      <a:pt x="792" y="648"/>
                    </a:lnTo>
                    <a:lnTo>
                      <a:pt x="792" y="648"/>
                    </a:lnTo>
                    <a:lnTo>
                      <a:pt x="787" y="671"/>
                    </a:lnTo>
                    <a:lnTo>
                      <a:pt x="783" y="694"/>
                    </a:lnTo>
                    <a:lnTo>
                      <a:pt x="783" y="694"/>
                    </a:lnTo>
                    <a:lnTo>
                      <a:pt x="787" y="680"/>
                    </a:lnTo>
                    <a:lnTo>
                      <a:pt x="790" y="667"/>
                    </a:lnTo>
                    <a:lnTo>
                      <a:pt x="795" y="653"/>
                    </a:lnTo>
                    <a:lnTo>
                      <a:pt x="799" y="642"/>
                    </a:lnTo>
                    <a:lnTo>
                      <a:pt x="799" y="642"/>
                    </a:lnTo>
                    <a:lnTo>
                      <a:pt x="802" y="644"/>
                    </a:lnTo>
                    <a:lnTo>
                      <a:pt x="802" y="645"/>
                    </a:lnTo>
                    <a:lnTo>
                      <a:pt x="804" y="651"/>
                    </a:lnTo>
                    <a:lnTo>
                      <a:pt x="804" y="662"/>
                    </a:lnTo>
                    <a:lnTo>
                      <a:pt x="804" y="662"/>
                    </a:lnTo>
                    <a:lnTo>
                      <a:pt x="802" y="677"/>
                    </a:lnTo>
                    <a:lnTo>
                      <a:pt x="799" y="694"/>
                    </a:lnTo>
                    <a:lnTo>
                      <a:pt x="799" y="694"/>
                    </a:lnTo>
                    <a:lnTo>
                      <a:pt x="802" y="685"/>
                    </a:lnTo>
                    <a:lnTo>
                      <a:pt x="804" y="676"/>
                    </a:lnTo>
                    <a:lnTo>
                      <a:pt x="805" y="665"/>
                    </a:lnTo>
                    <a:lnTo>
                      <a:pt x="808" y="661"/>
                    </a:lnTo>
                    <a:lnTo>
                      <a:pt x="810" y="656"/>
                    </a:lnTo>
                    <a:lnTo>
                      <a:pt x="810" y="656"/>
                    </a:lnTo>
                    <a:lnTo>
                      <a:pt x="813" y="658"/>
                    </a:lnTo>
                    <a:lnTo>
                      <a:pt x="815" y="661"/>
                    </a:lnTo>
                    <a:lnTo>
                      <a:pt x="816" y="668"/>
                    </a:lnTo>
                    <a:lnTo>
                      <a:pt x="816" y="677"/>
                    </a:lnTo>
                    <a:lnTo>
                      <a:pt x="818" y="685"/>
                    </a:lnTo>
                    <a:lnTo>
                      <a:pt x="818" y="685"/>
                    </a:lnTo>
                    <a:lnTo>
                      <a:pt x="819" y="683"/>
                    </a:lnTo>
                    <a:lnTo>
                      <a:pt x="819" y="682"/>
                    </a:lnTo>
                    <a:lnTo>
                      <a:pt x="822" y="677"/>
                    </a:lnTo>
                    <a:lnTo>
                      <a:pt x="822" y="677"/>
                    </a:lnTo>
                    <a:lnTo>
                      <a:pt x="824" y="679"/>
                    </a:lnTo>
                    <a:lnTo>
                      <a:pt x="825" y="682"/>
                    </a:lnTo>
                    <a:lnTo>
                      <a:pt x="827" y="688"/>
                    </a:lnTo>
                    <a:lnTo>
                      <a:pt x="827" y="702"/>
                    </a:lnTo>
                    <a:lnTo>
                      <a:pt x="827" y="702"/>
                    </a:lnTo>
                    <a:lnTo>
                      <a:pt x="828" y="700"/>
                    </a:lnTo>
                    <a:lnTo>
                      <a:pt x="828" y="697"/>
                    </a:lnTo>
                    <a:lnTo>
                      <a:pt x="830" y="694"/>
                    </a:lnTo>
                    <a:lnTo>
                      <a:pt x="833" y="693"/>
                    </a:lnTo>
                    <a:lnTo>
                      <a:pt x="833" y="693"/>
                    </a:lnTo>
                    <a:lnTo>
                      <a:pt x="834" y="694"/>
                    </a:lnTo>
                    <a:lnTo>
                      <a:pt x="836" y="697"/>
                    </a:lnTo>
                    <a:lnTo>
                      <a:pt x="836" y="703"/>
                    </a:lnTo>
                    <a:lnTo>
                      <a:pt x="836" y="709"/>
                    </a:lnTo>
                    <a:lnTo>
                      <a:pt x="836" y="715"/>
                    </a:lnTo>
                    <a:lnTo>
                      <a:pt x="836" y="715"/>
                    </a:lnTo>
                    <a:lnTo>
                      <a:pt x="837" y="711"/>
                    </a:lnTo>
                    <a:lnTo>
                      <a:pt x="839" y="706"/>
                    </a:lnTo>
                    <a:lnTo>
                      <a:pt x="839" y="706"/>
                    </a:lnTo>
                    <a:lnTo>
                      <a:pt x="840" y="708"/>
                    </a:lnTo>
                    <a:lnTo>
                      <a:pt x="842" y="711"/>
                    </a:lnTo>
                    <a:lnTo>
                      <a:pt x="842" y="715"/>
                    </a:lnTo>
                    <a:lnTo>
                      <a:pt x="837" y="728"/>
                    </a:lnTo>
                    <a:lnTo>
                      <a:pt x="837" y="728"/>
                    </a:lnTo>
                    <a:lnTo>
                      <a:pt x="837" y="731"/>
                    </a:lnTo>
                    <a:lnTo>
                      <a:pt x="836" y="732"/>
                    </a:lnTo>
                    <a:lnTo>
                      <a:pt x="834" y="734"/>
                    </a:lnTo>
                    <a:lnTo>
                      <a:pt x="834" y="734"/>
                    </a:lnTo>
                    <a:lnTo>
                      <a:pt x="834" y="737"/>
                    </a:lnTo>
                    <a:lnTo>
                      <a:pt x="834" y="740"/>
                    </a:lnTo>
                    <a:lnTo>
                      <a:pt x="831" y="746"/>
                    </a:lnTo>
                    <a:lnTo>
                      <a:pt x="831" y="746"/>
                    </a:lnTo>
                    <a:lnTo>
                      <a:pt x="830" y="746"/>
                    </a:lnTo>
                    <a:lnTo>
                      <a:pt x="827" y="747"/>
                    </a:lnTo>
                    <a:lnTo>
                      <a:pt x="827" y="747"/>
                    </a:lnTo>
                    <a:lnTo>
                      <a:pt x="827" y="735"/>
                    </a:lnTo>
                    <a:lnTo>
                      <a:pt x="827" y="735"/>
                    </a:lnTo>
                    <a:lnTo>
                      <a:pt x="824" y="737"/>
                    </a:lnTo>
                    <a:lnTo>
                      <a:pt x="821" y="738"/>
                    </a:lnTo>
                    <a:lnTo>
                      <a:pt x="821" y="738"/>
                    </a:lnTo>
                    <a:lnTo>
                      <a:pt x="819" y="729"/>
                    </a:lnTo>
                    <a:lnTo>
                      <a:pt x="821" y="722"/>
                    </a:lnTo>
                    <a:lnTo>
                      <a:pt x="821" y="706"/>
                    </a:lnTo>
                    <a:lnTo>
                      <a:pt x="821" y="706"/>
                    </a:lnTo>
                    <a:lnTo>
                      <a:pt x="819" y="711"/>
                    </a:lnTo>
                    <a:lnTo>
                      <a:pt x="818" y="715"/>
                    </a:lnTo>
                    <a:lnTo>
                      <a:pt x="816" y="726"/>
                    </a:lnTo>
                    <a:lnTo>
                      <a:pt x="816" y="726"/>
                    </a:lnTo>
                    <a:lnTo>
                      <a:pt x="813" y="734"/>
                    </a:lnTo>
                    <a:lnTo>
                      <a:pt x="810" y="737"/>
                    </a:lnTo>
                    <a:lnTo>
                      <a:pt x="805" y="738"/>
                    </a:lnTo>
                    <a:lnTo>
                      <a:pt x="805" y="738"/>
                    </a:lnTo>
                    <a:lnTo>
                      <a:pt x="807" y="722"/>
                    </a:lnTo>
                    <a:lnTo>
                      <a:pt x="808" y="706"/>
                    </a:lnTo>
                    <a:lnTo>
                      <a:pt x="810" y="691"/>
                    </a:lnTo>
                    <a:lnTo>
                      <a:pt x="810" y="676"/>
                    </a:lnTo>
                    <a:lnTo>
                      <a:pt x="810" y="676"/>
                    </a:lnTo>
                    <a:lnTo>
                      <a:pt x="804" y="705"/>
                    </a:lnTo>
                    <a:lnTo>
                      <a:pt x="796" y="734"/>
                    </a:lnTo>
                    <a:lnTo>
                      <a:pt x="796" y="734"/>
                    </a:lnTo>
                    <a:lnTo>
                      <a:pt x="793" y="741"/>
                    </a:lnTo>
                    <a:lnTo>
                      <a:pt x="792" y="744"/>
                    </a:lnTo>
                    <a:lnTo>
                      <a:pt x="789" y="746"/>
                    </a:lnTo>
                    <a:lnTo>
                      <a:pt x="789" y="746"/>
                    </a:lnTo>
                    <a:lnTo>
                      <a:pt x="787" y="744"/>
                    </a:lnTo>
                    <a:lnTo>
                      <a:pt x="786" y="741"/>
                    </a:lnTo>
                    <a:lnTo>
                      <a:pt x="786" y="737"/>
                    </a:lnTo>
                    <a:lnTo>
                      <a:pt x="790" y="725"/>
                    </a:lnTo>
                    <a:lnTo>
                      <a:pt x="790" y="725"/>
                    </a:lnTo>
                    <a:lnTo>
                      <a:pt x="795" y="694"/>
                    </a:lnTo>
                    <a:lnTo>
                      <a:pt x="798" y="667"/>
                    </a:lnTo>
                    <a:lnTo>
                      <a:pt x="798" y="667"/>
                    </a:lnTo>
                    <a:lnTo>
                      <a:pt x="792" y="683"/>
                    </a:lnTo>
                    <a:lnTo>
                      <a:pt x="786" y="702"/>
                    </a:lnTo>
                    <a:lnTo>
                      <a:pt x="781" y="720"/>
                    </a:lnTo>
                    <a:lnTo>
                      <a:pt x="773" y="737"/>
                    </a:lnTo>
                    <a:lnTo>
                      <a:pt x="773" y="737"/>
                    </a:lnTo>
                    <a:lnTo>
                      <a:pt x="772" y="737"/>
                    </a:lnTo>
                    <a:lnTo>
                      <a:pt x="770" y="737"/>
                    </a:lnTo>
                    <a:lnTo>
                      <a:pt x="770" y="737"/>
                    </a:lnTo>
                    <a:lnTo>
                      <a:pt x="772" y="717"/>
                    </a:lnTo>
                    <a:lnTo>
                      <a:pt x="775" y="699"/>
                    </a:lnTo>
                    <a:lnTo>
                      <a:pt x="783" y="661"/>
                    </a:lnTo>
                    <a:lnTo>
                      <a:pt x="783" y="661"/>
                    </a:lnTo>
                    <a:lnTo>
                      <a:pt x="781" y="664"/>
                    </a:lnTo>
                    <a:lnTo>
                      <a:pt x="779" y="665"/>
                    </a:lnTo>
                    <a:lnTo>
                      <a:pt x="778" y="673"/>
                    </a:lnTo>
                    <a:lnTo>
                      <a:pt x="778" y="673"/>
                    </a:lnTo>
                    <a:lnTo>
                      <a:pt x="769" y="696"/>
                    </a:lnTo>
                    <a:lnTo>
                      <a:pt x="766" y="708"/>
                    </a:lnTo>
                    <a:lnTo>
                      <a:pt x="763" y="722"/>
                    </a:lnTo>
                    <a:lnTo>
                      <a:pt x="763" y="722"/>
                    </a:lnTo>
                    <a:lnTo>
                      <a:pt x="760" y="722"/>
                    </a:lnTo>
                    <a:lnTo>
                      <a:pt x="757" y="722"/>
                    </a:lnTo>
                    <a:lnTo>
                      <a:pt x="757" y="722"/>
                    </a:lnTo>
                    <a:lnTo>
                      <a:pt x="757" y="715"/>
                    </a:lnTo>
                    <a:lnTo>
                      <a:pt x="757" y="709"/>
                    </a:lnTo>
                    <a:lnTo>
                      <a:pt x="760" y="696"/>
                    </a:lnTo>
                    <a:lnTo>
                      <a:pt x="763" y="680"/>
                    </a:lnTo>
                    <a:lnTo>
                      <a:pt x="764" y="665"/>
                    </a:lnTo>
                    <a:lnTo>
                      <a:pt x="764" y="665"/>
                    </a:lnTo>
                    <a:lnTo>
                      <a:pt x="758" y="662"/>
                    </a:lnTo>
                    <a:lnTo>
                      <a:pt x="758" y="662"/>
                    </a:lnTo>
                    <a:lnTo>
                      <a:pt x="757" y="668"/>
                    </a:lnTo>
                    <a:lnTo>
                      <a:pt x="755" y="671"/>
                    </a:lnTo>
                    <a:lnTo>
                      <a:pt x="757" y="673"/>
                    </a:lnTo>
                    <a:lnTo>
                      <a:pt x="757" y="673"/>
                    </a:lnTo>
                    <a:lnTo>
                      <a:pt x="752" y="683"/>
                    </a:lnTo>
                    <a:lnTo>
                      <a:pt x="747" y="696"/>
                    </a:lnTo>
                    <a:lnTo>
                      <a:pt x="741" y="720"/>
                    </a:lnTo>
                    <a:lnTo>
                      <a:pt x="741" y="720"/>
                    </a:lnTo>
                    <a:lnTo>
                      <a:pt x="738" y="720"/>
                    </a:lnTo>
                    <a:lnTo>
                      <a:pt x="735" y="720"/>
                    </a:lnTo>
                    <a:lnTo>
                      <a:pt x="735" y="720"/>
                    </a:lnTo>
                    <a:lnTo>
                      <a:pt x="737" y="708"/>
                    </a:lnTo>
                    <a:lnTo>
                      <a:pt x="740" y="697"/>
                    </a:lnTo>
                    <a:lnTo>
                      <a:pt x="743" y="686"/>
                    </a:lnTo>
                    <a:lnTo>
                      <a:pt x="746" y="676"/>
                    </a:lnTo>
                    <a:lnTo>
                      <a:pt x="746" y="676"/>
                    </a:lnTo>
                    <a:lnTo>
                      <a:pt x="744" y="673"/>
                    </a:lnTo>
                    <a:lnTo>
                      <a:pt x="741" y="671"/>
                    </a:lnTo>
                    <a:lnTo>
                      <a:pt x="741" y="671"/>
                    </a:lnTo>
                    <a:lnTo>
                      <a:pt x="740" y="673"/>
                    </a:lnTo>
                    <a:lnTo>
                      <a:pt x="740" y="674"/>
                    </a:lnTo>
                    <a:lnTo>
                      <a:pt x="743" y="677"/>
                    </a:lnTo>
                    <a:lnTo>
                      <a:pt x="743" y="677"/>
                    </a:lnTo>
                    <a:lnTo>
                      <a:pt x="740" y="680"/>
                    </a:lnTo>
                    <a:lnTo>
                      <a:pt x="738" y="682"/>
                    </a:lnTo>
                    <a:lnTo>
                      <a:pt x="738" y="682"/>
                    </a:lnTo>
                    <a:lnTo>
                      <a:pt x="734" y="699"/>
                    </a:lnTo>
                    <a:lnTo>
                      <a:pt x="734" y="699"/>
                    </a:lnTo>
                    <a:lnTo>
                      <a:pt x="731" y="706"/>
                    </a:lnTo>
                    <a:lnTo>
                      <a:pt x="729" y="709"/>
                    </a:lnTo>
                    <a:lnTo>
                      <a:pt x="725" y="711"/>
                    </a:lnTo>
                    <a:lnTo>
                      <a:pt x="725" y="711"/>
                    </a:lnTo>
                    <a:lnTo>
                      <a:pt x="725" y="705"/>
                    </a:lnTo>
                    <a:lnTo>
                      <a:pt x="726" y="697"/>
                    </a:lnTo>
                    <a:lnTo>
                      <a:pt x="726" y="697"/>
                    </a:lnTo>
                    <a:lnTo>
                      <a:pt x="725" y="697"/>
                    </a:lnTo>
                    <a:lnTo>
                      <a:pt x="725" y="696"/>
                    </a:lnTo>
                    <a:lnTo>
                      <a:pt x="722" y="694"/>
                    </a:lnTo>
                    <a:lnTo>
                      <a:pt x="722" y="694"/>
                    </a:lnTo>
                    <a:lnTo>
                      <a:pt x="720" y="694"/>
                    </a:lnTo>
                    <a:lnTo>
                      <a:pt x="719" y="696"/>
                    </a:lnTo>
                    <a:lnTo>
                      <a:pt x="717" y="697"/>
                    </a:lnTo>
                    <a:lnTo>
                      <a:pt x="715" y="697"/>
                    </a:lnTo>
                    <a:lnTo>
                      <a:pt x="715" y="697"/>
                    </a:lnTo>
                    <a:lnTo>
                      <a:pt x="711" y="694"/>
                    </a:lnTo>
                    <a:lnTo>
                      <a:pt x="706" y="691"/>
                    </a:lnTo>
                    <a:lnTo>
                      <a:pt x="702" y="688"/>
                    </a:lnTo>
                    <a:lnTo>
                      <a:pt x="696" y="685"/>
                    </a:lnTo>
                    <a:lnTo>
                      <a:pt x="696" y="685"/>
                    </a:lnTo>
                    <a:lnTo>
                      <a:pt x="696" y="683"/>
                    </a:lnTo>
                    <a:lnTo>
                      <a:pt x="696" y="683"/>
                    </a:lnTo>
                    <a:lnTo>
                      <a:pt x="694" y="680"/>
                    </a:lnTo>
                    <a:lnTo>
                      <a:pt x="694" y="680"/>
                    </a:lnTo>
                    <a:lnTo>
                      <a:pt x="683" y="676"/>
                    </a:lnTo>
                    <a:lnTo>
                      <a:pt x="677" y="673"/>
                    </a:lnTo>
                    <a:lnTo>
                      <a:pt x="673" y="668"/>
                    </a:lnTo>
                    <a:lnTo>
                      <a:pt x="673" y="668"/>
                    </a:lnTo>
                    <a:lnTo>
                      <a:pt x="665" y="664"/>
                    </a:lnTo>
                    <a:lnTo>
                      <a:pt x="658" y="658"/>
                    </a:lnTo>
                    <a:lnTo>
                      <a:pt x="651" y="651"/>
                    </a:lnTo>
                    <a:lnTo>
                      <a:pt x="645" y="645"/>
                    </a:lnTo>
                    <a:lnTo>
                      <a:pt x="645" y="645"/>
                    </a:lnTo>
                    <a:lnTo>
                      <a:pt x="636" y="638"/>
                    </a:lnTo>
                    <a:lnTo>
                      <a:pt x="632" y="633"/>
                    </a:lnTo>
                    <a:lnTo>
                      <a:pt x="630" y="629"/>
                    </a:lnTo>
                    <a:lnTo>
                      <a:pt x="630" y="629"/>
                    </a:lnTo>
                    <a:lnTo>
                      <a:pt x="618" y="619"/>
                    </a:lnTo>
                    <a:lnTo>
                      <a:pt x="612" y="613"/>
                    </a:lnTo>
                    <a:lnTo>
                      <a:pt x="609" y="609"/>
                    </a:lnTo>
                    <a:lnTo>
                      <a:pt x="609" y="609"/>
                    </a:lnTo>
                    <a:lnTo>
                      <a:pt x="603" y="604"/>
                    </a:lnTo>
                    <a:lnTo>
                      <a:pt x="598" y="601"/>
                    </a:lnTo>
                    <a:lnTo>
                      <a:pt x="595" y="600"/>
                    </a:lnTo>
                    <a:lnTo>
                      <a:pt x="595" y="600"/>
                    </a:lnTo>
                    <a:lnTo>
                      <a:pt x="590" y="597"/>
                    </a:lnTo>
                    <a:lnTo>
                      <a:pt x="586" y="593"/>
                    </a:lnTo>
                    <a:lnTo>
                      <a:pt x="577" y="586"/>
                    </a:lnTo>
                    <a:lnTo>
                      <a:pt x="577" y="586"/>
                    </a:lnTo>
                    <a:lnTo>
                      <a:pt x="574" y="584"/>
                    </a:lnTo>
                    <a:lnTo>
                      <a:pt x="574" y="580"/>
                    </a:lnTo>
                    <a:lnTo>
                      <a:pt x="574" y="580"/>
                    </a:lnTo>
                    <a:lnTo>
                      <a:pt x="566" y="578"/>
                    </a:lnTo>
                    <a:lnTo>
                      <a:pt x="561" y="575"/>
                    </a:lnTo>
                    <a:lnTo>
                      <a:pt x="552" y="568"/>
                    </a:lnTo>
                    <a:lnTo>
                      <a:pt x="552" y="568"/>
                    </a:lnTo>
                    <a:lnTo>
                      <a:pt x="554" y="572"/>
                    </a:lnTo>
                    <a:lnTo>
                      <a:pt x="558" y="577"/>
                    </a:lnTo>
                    <a:lnTo>
                      <a:pt x="565" y="581"/>
                    </a:lnTo>
                    <a:lnTo>
                      <a:pt x="568" y="587"/>
                    </a:lnTo>
                    <a:lnTo>
                      <a:pt x="568" y="587"/>
                    </a:lnTo>
                    <a:lnTo>
                      <a:pt x="587" y="601"/>
                    </a:lnTo>
                    <a:lnTo>
                      <a:pt x="606" y="615"/>
                    </a:lnTo>
                    <a:lnTo>
                      <a:pt x="622" y="630"/>
                    </a:lnTo>
                    <a:lnTo>
                      <a:pt x="641" y="644"/>
                    </a:lnTo>
                    <a:lnTo>
                      <a:pt x="641" y="644"/>
                    </a:lnTo>
                    <a:lnTo>
                      <a:pt x="641" y="645"/>
                    </a:lnTo>
                    <a:lnTo>
                      <a:pt x="639" y="645"/>
                    </a:lnTo>
                    <a:lnTo>
                      <a:pt x="638" y="647"/>
                    </a:lnTo>
                    <a:lnTo>
                      <a:pt x="638" y="648"/>
                    </a:lnTo>
                    <a:lnTo>
                      <a:pt x="638" y="648"/>
                    </a:lnTo>
                    <a:lnTo>
                      <a:pt x="641" y="651"/>
                    </a:lnTo>
                    <a:lnTo>
                      <a:pt x="642" y="653"/>
                    </a:lnTo>
                    <a:lnTo>
                      <a:pt x="645" y="654"/>
                    </a:lnTo>
                    <a:lnTo>
                      <a:pt x="645" y="658"/>
                    </a:lnTo>
                    <a:lnTo>
                      <a:pt x="645" y="658"/>
                    </a:lnTo>
                    <a:lnTo>
                      <a:pt x="642" y="659"/>
                    </a:lnTo>
                    <a:lnTo>
                      <a:pt x="639" y="661"/>
                    </a:lnTo>
                    <a:lnTo>
                      <a:pt x="636" y="659"/>
                    </a:lnTo>
                    <a:lnTo>
                      <a:pt x="636" y="659"/>
                    </a:lnTo>
                    <a:lnTo>
                      <a:pt x="639" y="664"/>
                    </a:lnTo>
                    <a:lnTo>
                      <a:pt x="642" y="668"/>
                    </a:lnTo>
                    <a:lnTo>
                      <a:pt x="651" y="674"/>
                    </a:lnTo>
                    <a:lnTo>
                      <a:pt x="651" y="674"/>
                    </a:lnTo>
                    <a:lnTo>
                      <a:pt x="647" y="679"/>
                    </a:lnTo>
                    <a:lnTo>
                      <a:pt x="641" y="682"/>
                    </a:lnTo>
                    <a:lnTo>
                      <a:pt x="641" y="682"/>
                    </a:lnTo>
                    <a:lnTo>
                      <a:pt x="638" y="680"/>
                    </a:lnTo>
                    <a:lnTo>
                      <a:pt x="635" y="680"/>
                    </a:lnTo>
                    <a:lnTo>
                      <a:pt x="635" y="680"/>
                    </a:lnTo>
                    <a:lnTo>
                      <a:pt x="635" y="683"/>
                    </a:lnTo>
                    <a:lnTo>
                      <a:pt x="636" y="685"/>
                    </a:lnTo>
                    <a:lnTo>
                      <a:pt x="642" y="690"/>
                    </a:lnTo>
                    <a:lnTo>
                      <a:pt x="642" y="690"/>
                    </a:lnTo>
                    <a:lnTo>
                      <a:pt x="642" y="691"/>
                    </a:lnTo>
                    <a:lnTo>
                      <a:pt x="641" y="693"/>
                    </a:lnTo>
                    <a:lnTo>
                      <a:pt x="641" y="693"/>
                    </a:lnTo>
                    <a:lnTo>
                      <a:pt x="639" y="694"/>
                    </a:lnTo>
                    <a:lnTo>
                      <a:pt x="639" y="694"/>
                    </a:lnTo>
                    <a:lnTo>
                      <a:pt x="629" y="690"/>
                    </a:lnTo>
                    <a:lnTo>
                      <a:pt x="616" y="683"/>
                    </a:lnTo>
                    <a:lnTo>
                      <a:pt x="616" y="683"/>
                    </a:lnTo>
                    <a:lnTo>
                      <a:pt x="619" y="688"/>
                    </a:lnTo>
                    <a:lnTo>
                      <a:pt x="624" y="691"/>
                    </a:lnTo>
                    <a:lnTo>
                      <a:pt x="635" y="697"/>
                    </a:lnTo>
                    <a:lnTo>
                      <a:pt x="635" y="697"/>
                    </a:lnTo>
                    <a:lnTo>
                      <a:pt x="656" y="711"/>
                    </a:lnTo>
                    <a:lnTo>
                      <a:pt x="656" y="711"/>
                    </a:lnTo>
                    <a:lnTo>
                      <a:pt x="656" y="714"/>
                    </a:lnTo>
                    <a:lnTo>
                      <a:pt x="659" y="717"/>
                    </a:lnTo>
                    <a:lnTo>
                      <a:pt x="661" y="719"/>
                    </a:lnTo>
                    <a:lnTo>
                      <a:pt x="664" y="720"/>
                    </a:lnTo>
                    <a:lnTo>
                      <a:pt x="664" y="720"/>
                    </a:lnTo>
                    <a:lnTo>
                      <a:pt x="662" y="722"/>
                    </a:lnTo>
                    <a:lnTo>
                      <a:pt x="661" y="723"/>
                    </a:lnTo>
                    <a:lnTo>
                      <a:pt x="656" y="725"/>
                    </a:lnTo>
                    <a:lnTo>
                      <a:pt x="651" y="725"/>
                    </a:lnTo>
                    <a:lnTo>
                      <a:pt x="647" y="723"/>
                    </a:lnTo>
                    <a:lnTo>
                      <a:pt x="647" y="723"/>
                    </a:lnTo>
                    <a:lnTo>
                      <a:pt x="647" y="726"/>
                    </a:lnTo>
                    <a:lnTo>
                      <a:pt x="648" y="729"/>
                    </a:lnTo>
                    <a:lnTo>
                      <a:pt x="653" y="735"/>
                    </a:lnTo>
                    <a:lnTo>
                      <a:pt x="659" y="740"/>
                    </a:lnTo>
                    <a:lnTo>
                      <a:pt x="662" y="741"/>
                    </a:lnTo>
                    <a:lnTo>
                      <a:pt x="664" y="746"/>
                    </a:lnTo>
                    <a:lnTo>
                      <a:pt x="664" y="746"/>
                    </a:lnTo>
                    <a:lnTo>
                      <a:pt x="659" y="747"/>
                    </a:lnTo>
                    <a:lnTo>
                      <a:pt x="654" y="749"/>
                    </a:lnTo>
                    <a:lnTo>
                      <a:pt x="650" y="747"/>
                    </a:lnTo>
                    <a:lnTo>
                      <a:pt x="644" y="746"/>
                    </a:lnTo>
                    <a:lnTo>
                      <a:pt x="635" y="740"/>
                    </a:lnTo>
                    <a:lnTo>
                      <a:pt x="625" y="735"/>
                    </a:lnTo>
                    <a:lnTo>
                      <a:pt x="625" y="735"/>
                    </a:lnTo>
                    <a:lnTo>
                      <a:pt x="636" y="744"/>
                    </a:lnTo>
                    <a:lnTo>
                      <a:pt x="648" y="755"/>
                    </a:lnTo>
                    <a:lnTo>
                      <a:pt x="661" y="764"/>
                    </a:lnTo>
                    <a:lnTo>
                      <a:pt x="670" y="775"/>
                    </a:lnTo>
                    <a:lnTo>
                      <a:pt x="670" y="775"/>
                    </a:lnTo>
                    <a:lnTo>
                      <a:pt x="665" y="776"/>
                    </a:lnTo>
                    <a:lnTo>
                      <a:pt x="661" y="778"/>
                    </a:lnTo>
                    <a:lnTo>
                      <a:pt x="658" y="776"/>
                    </a:lnTo>
                    <a:lnTo>
                      <a:pt x="653" y="773"/>
                    </a:lnTo>
                    <a:lnTo>
                      <a:pt x="647" y="769"/>
                    </a:lnTo>
                    <a:lnTo>
                      <a:pt x="641" y="764"/>
                    </a:lnTo>
                    <a:lnTo>
                      <a:pt x="641" y="764"/>
                    </a:lnTo>
                    <a:lnTo>
                      <a:pt x="632" y="761"/>
                    </a:lnTo>
                    <a:lnTo>
                      <a:pt x="624" y="758"/>
                    </a:lnTo>
                    <a:lnTo>
                      <a:pt x="624" y="758"/>
                    </a:lnTo>
                    <a:lnTo>
                      <a:pt x="610" y="754"/>
                    </a:lnTo>
                    <a:lnTo>
                      <a:pt x="598" y="751"/>
                    </a:lnTo>
                    <a:lnTo>
                      <a:pt x="598" y="751"/>
                    </a:lnTo>
                    <a:lnTo>
                      <a:pt x="604" y="755"/>
                    </a:lnTo>
                    <a:lnTo>
                      <a:pt x="612" y="760"/>
                    </a:lnTo>
                    <a:lnTo>
                      <a:pt x="629" y="769"/>
                    </a:lnTo>
                    <a:lnTo>
                      <a:pt x="644" y="779"/>
                    </a:lnTo>
                    <a:lnTo>
                      <a:pt x="651" y="786"/>
                    </a:lnTo>
                    <a:lnTo>
                      <a:pt x="658" y="792"/>
                    </a:lnTo>
                    <a:lnTo>
                      <a:pt x="658" y="792"/>
                    </a:lnTo>
                    <a:lnTo>
                      <a:pt x="656" y="793"/>
                    </a:lnTo>
                    <a:lnTo>
                      <a:pt x="651" y="795"/>
                    </a:lnTo>
                    <a:lnTo>
                      <a:pt x="651" y="795"/>
                    </a:lnTo>
                    <a:lnTo>
                      <a:pt x="653" y="796"/>
                    </a:lnTo>
                    <a:lnTo>
                      <a:pt x="654" y="798"/>
                    </a:lnTo>
                    <a:lnTo>
                      <a:pt x="658" y="799"/>
                    </a:lnTo>
                    <a:lnTo>
                      <a:pt x="658" y="801"/>
                    </a:lnTo>
                    <a:lnTo>
                      <a:pt x="658" y="801"/>
                    </a:lnTo>
                    <a:lnTo>
                      <a:pt x="658" y="802"/>
                    </a:lnTo>
                    <a:lnTo>
                      <a:pt x="656" y="804"/>
                    </a:lnTo>
                    <a:lnTo>
                      <a:pt x="654" y="805"/>
                    </a:lnTo>
                    <a:lnTo>
                      <a:pt x="654" y="805"/>
                    </a:lnTo>
                    <a:lnTo>
                      <a:pt x="662" y="810"/>
                    </a:lnTo>
                    <a:lnTo>
                      <a:pt x="667" y="813"/>
                    </a:lnTo>
                    <a:lnTo>
                      <a:pt x="670" y="818"/>
                    </a:lnTo>
                    <a:lnTo>
                      <a:pt x="670" y="818"/>
                    </a:lnTo>
                    <a:lnTo>
                      <a:pt x="665" y="818"/>
                    </a:lnTo>
                    <a:lnTo>
                      <a:pt x="659" y="816"/>
                    </a:lnTo>
                    <a:lnTo>
                      <a:pt x="650" y="812"/>
                    </a:lnTo>
                    <a:lnTo>
                      <a:pt x="641" y="805"/>
                    </a:lnTo>
                    <a:lnTo>
                      <a:pt x="632" y="801"/>
                    </a:lnTo>
                    <a:lnTo>
                      <a:pt x="632" y="801"/>
                    </a:lnTo>
                    <a:lnTo>
                      <a:pt x="633" y="805"/>
                    </a:lnTo>
                    <a:lnTo>
                      <a:pt x="636" y="808"/>
                    </a:lnTo>
                    <a:lnTo>
                      <a:pt x="644" y="813"/>
                    </a:lnTo>
                    <a:lnTo>
                      <a:pt x="653" y="819"/>
                    </a:lnTo>
                    <a:lnTo>
                      <a:pt x="661" y="824"/>
                    </a:lnTo>
                    <a:lnTo>
                      <a:pt x="661" y="824"/>
                    </a:lnTo>
                    <a:lnTo>
                      <a:pt x="661" y="825"/>
                    </a:lnTo>
                    <a:lnTo>
                      <a:pt x="659" y="827"/>
                    </a:lnTo>
                    <a:lnTo>
                      <a:pt x="658" y="827"/>
                    </a:lnTo>
                    <a:lnTo>
                      <a:pt x="658" y="827"/>
                    </a:lnTo>
                    <a:lnTo>
                      <a:pt x="648" y="824"/>
                    </a:lnTo>
                    <a:lnTo>
                      <a:pt x="642" y="821"/>
                    </a:lnTo>
                    <a:lnTo>
                      <a:pt x="635" y="816"/>
                    </a:lnTo>
                    <a:lnTo>
                      <a:pt x="627" y="813"/>
                    </a:lnTo>
                    <a:lnTo>
                      <a:pt x="627" y="813"/>
                    </a:lnTo>
                    <a:lnTo>
                      <a:pt x="635" y="819"/>
                    </a:lnTo>
                    <a:lnTo>
                      <a:pt x="644" y="824"/>
                    </a:lnTo>
                    <a:lnTo>
                      <a:pt x="653" y="830"/>
                    </a:lnTo>
                    <a:lnTo>
                      <a:pt x="661" y="836"/>
                    </a:lnTo>
                    <a:lnTo>
                      <a:pt x="661" y="836"/>
                    </a:lnTo>
                    <a:lnTo>
                      <a:pt x="659" y="839"/>
                    </a:lnTo>
                    <a:lnTo>
                      <a:pt x="658" y="842"/>
                    </a:lnTo>
                    <a:lnTo>
                      <a:pt x="658" y="845"/>
                    </a:lnTo>
                    <a:lnTo>
                      <a:pt x="656" y="848"/>
                    </a:lnTo>
                    <a:lnTo>
                      <a:pt x="656" y="848"/>
                    </a:lnTo>
                    <a:lnTo>
                      <a:pt x="654" y="848"/>
                    </a:lnTo>
                    <a:lnTo>
                      <a:pt x="651" y="848"/>
                    </a:lnTo>
                    <a:lnTo>
                      <a:pt x="648" y="845"/>
                    </a:lnTo>
                    <a:lnTo>
                      <a:pt x="648" y="845"/>
                    </a:lnTo>
                    <a:lnTo>
                      <a:pt x="648" y="847"/>
                    </a:lnTo>
                    <a:lnTo>
                      <a:pt x="650" y="848"/>
                    </a:lnTo>
                    <a:lnTo>
                      <a:pt x="651" y="851"/>
                    </a:lnTo>
                    <a:lnTo>
                      <a:pt x="650" y="853"/>
                    </a:lnTo>
                    <a:lnTo>
                      <a:pt x="650" y="853"/>
                    </a:lnTo>
                    <a:lnTo>
                      <a:pt x="645" y="853"/>
                    </a:lnTo>
                    <a:lnTo>
                      <a:pt x="642" y="851"/>
                    </a:lnTo>
                    <a:lnTo>
                      <a:pt x="635" y="847"/>
                    </a:lnTo>
                    <a:lnTo>
                      <a:pt x="629" y="842"/>
                    </a:lnTo>
                    <a:lnTo>
                      <a:pt x="621" y="839"/>
                    </a:lnTo>
                    <a:lnTo>
                      <a:pt x="621" y="839"/>
                    </a:lnTo>
                    <a:lnTo>
                      <a:pt x="621" y="837"/>
                    </a:lnTo>
                    <a:lnTo>
                      <a:pt x="619" y="837"/>
                    </a:lnTo>
                    <a:lnTo>
                      <a:pt x="618" y="836"/>
                    </a:lnTo>
                    <a:lnTo>
                      <a:pt x="618" y="834"/>
                    </a:lnTo>
                    <a:lnTo>
                      <a:pt x="618" y="834"/>
                    </a:lnTo>
                    <a:lnTo>
                      <a:pt x="612" y="833"/>
                    </a:lnTo>
                    <a:lnTo>
                      <a:pt x="610" y="831"/>
                    </a:lnTo>
                    <a:lnTo>
                      <a:pt x="610" y="828"/>
                    </a:lnTo>
                    <a:lnTo>
                      <a:pt x="610" y="828"/>
                    </a:lnTo>
                    <a:lnTo>
                      <a:pt x="613" y="828"/>
                    </a:lnTo>
                    <a:lnTo>
                      <a:pt x="615" y="830"/>
                    </a:lnTo>
                    <a:lnTo>
                      <a:pt x="616" y="831"/>
                    </a:lnTo>
                    <a:lnTo>
                      <a:pt x="618" y="833"/>
                    </a:lnTo>
                    <a:lnTo>
                      <a:pt x="618" y="833"/>
                    </a:lnTo>
                    <a:lnTo>
                      <a:pt x="618" y="833"/>
                    </a:lnTo>
                    <a:lnTo>
                      <a:pt x="618" y="831"/>
                    </a:lnTo>
                    <a:lnTo>
                      <a:pt x="618" y="827"/>
                    </a:lnTo>
                    <a:lnTo>
                      <a:pt x="618" y="827"/>
                    </a:lnTo>
                    <a:lnTo>
                      <a:pt x="619" y="827"/>
                    </a:lnTo>
                    <a:lnTo>
                      <a:pt x="622" y="827"/>
                    </a:lnTo>
                    <a:lnTo>
                      <a:pt x="627" y="828"/>
                    </a:lnTo>
                    <a:lnTo>
                      <a:pt x="627" y="828"/>
                    </a:lnTo>
                    <a:lnTo>
                      <a:pt x="621" y="822"/>
                    </a:lnTo>
                    <a:lnTo>
                      <a:pt x="613" y="818"/>
                    </a:lnTo>
                    <a:lnTo>
                      <a:pt x="598" y="812"/>
                    </a:lnTo>
                    <a:lnTo>
                      <a:pt x="598" y="812"/>
                    </a:lnTo>
                    <a:lnTo>
                      <a:pt x="597" y="808"/>
                    </a:lnTo>
                    <a:lnTo>
                      <a:pt x="597" y="805"/>
                    </a:lnTo>
                    <a:lnTo>
                      <a:pt x="597" y="804"/>
                    </a:lnTo>
                    <a:lnTo>
                      <a:pt x="597" y="804"/>
                    </a:lnTo>
                    <a:lnTo>
                      <a:pt x="590" y="799"/>
                    </a:lnTo>
                    <a:lnTo>
                      <a:pt x="583" y="796"/>
                    </a:lnTo>
                    <a:lnTo>
                      <a:pt x="577" y="792"/>
                    </a:lnTo>
                    <a:lnTo>
                      <a:pt x="571" y="786"/>
                    </a:lnTo>
                    <a:lnTo>
                      <a:pt x="571" y="786"/>
                    </a:lnTo>
                    <a:lnTo>
                      <a:pt x="575" y="784"/>
                    </a:lnTo>
                    <a:lnTo>
                      <a:pt x="578" y="784"/>
                    </a:lnTo>
                    <a:lnTo>
                      <a:pt x="586" y="787"/>
                    </a:lnTo>
                    <a:lnTo>
                      <a:pt x="593" y="790"/>
                    </a:lnTo>
                    <a:lnTo>
                      <a:pt x="601" y="793"/>
                    </a:lnTo>
                    <a:lnTo>
                      <a:pt x="601" y="793"/>
                    </a:lnTo>
                    <a:lnTo>
                      <a:pt x="592" y="786"/>
                    </a:lnTo>
                    <a:lnTo>
                      <a:pt x="581" y="778"/>
                    </a:lnTo>
                    <a:lnTo>
                      <a:pt x="571" y="770"/>
                    </a:lnTo>
                    <a:lnTo>
                      <a:pt x="561" y="761"/>
                    </a:lnTo>
                    <a:lnTo>
                      <a:pt x="561" y="761"/>
                    </a:lnTo>
                    <a:lnTo>
                      <a:pt x="561" y="760"/>
                    </a:lnTo>
                    <a:lnTo>
                      <a:pt x="563" y="760"/>
                    </a:lnTo>
                    <a:lnTo>
                      <a:pt x="565" y="758"/>
                    </a:lnTo>
                    <a:lnTo>
                      <a:pt x="566" y="757"/>
                    </a:lnTo>
                    <a:lnTo>
                      <a:pt x="566" y="757"/>
                    </a:lnTo>
                    <a:lnTo>
                      <a:pt x="558" y="754"/>
                    </a:lnTo>
                    <a:lnTo>
                      <a:pt x="554" y="751"/>
                    </a:lnTo>
                    <a:lnTo>
                      <a:pt x="554" y="747"/>
                    </a:lnTo>
                    <a:lnTo>
                      <a:pt x="554" y="746"/>
                    </a:lnTo>
                    <a:lnTo>
                      <a:pt x="554" y="746"/>
                    </a:lnTo>
                    <a:lnTo>
                      <a:pt x="558" y="746"/>
                    </a:lnTo>
                    <a:lnTo>
                      <a:pt x="563" y="746"/>
                    </a:lnTo>
                    <a:lnTo>
                      <a:pt x="563" y="746"/>
                    </a:lnTo>
                    <a:lnTo>
                      <a:pt x="565" y="744"/>
                    </a:lnTo>
                    <a:lnTo>
                      <a:pt x="565" y="743"/>
                    </a:lnTo>
                    <a:lnTo>
                      <a:pt x="565" y="741"/>
                    </a:lnTo>
                    <a:lnTo>
                      <a:pt x="568" y="741"/>
                    </a:lnTo>
                    <a:lnTo>
                      <a:pt x="568" y="741"/>
                    </a:lnTo>
                    <a:lnTo>
                      <a:pt x="563" y="738"/>
                    </a:lnTo>
                    <a:lnTo>
                      <a:pt x="557" y="735"/>
                    </a:lnTo>
                    <a:lnTo>
                      <a:pt x="552" y="732"/>
                    </a:lnTo>
                    <a:lnTo>
                      <a:pt x="548" y="729"/>
                    </a:lnTo>
                    <a:lnTo>
                      <a:pt x="548" y="729"/>
                    </a:lnTo>
                    <a:lnTo>
                      <a:pt x="540" y="726"/>
                    </a:lnTo>
                    <a:lnTo>
                      <a:pt x="539" y="725"/>
                    </a:lnTo>
                    <a:lnTo>
                      <a:pt x="537" y="720"/>
                    </a:lnTo>
                    <a:lnTo>
                      <a:pt x="537" y="720"/>
                    </a:lnTo>
                    <a:lnTo>
                      <a:pt x="542" y="720"/>
                    </a:lnTo>
                    <a:lnTo>
                      <a:pt x="546" y="720"/>
                    </a:lnTo>
                    <a:lnTo>
                      <a:pt x="554" y="725"/>
                    </a:lnTo>
                    <a:lnTo>
                      <a:pt x="563" y="729"/>
                    </a:lnTo>
                    <a:lnTo>
                      <a:pt x="571" y="732"/>
                    </a:lnTo>
                    <a:lnTo>
                      <a:pt x="571" y="732"/>
                    </a:lnTo>
                    <a:lnTo>
                      <a:pt x="566" y="726"/>
                    </a:lnTo>
                    <a:lnTo>
                      <a:pt x="560" y="722"/>
                    </a:lnTo>
                    <a:lnTo>
                      <a:pt x="555" y="717"/>
                    </a:lnTo>
                    <a:lnTo>
                      <a:pt x="551" y="711"/>
                    </a:lnTo>
                    <a:lnTo>
                      <a:pt x="551" y="711"/>
                    </a:lnTo>
                    <a:lnTo>
                      <a:pt x="549" y="711"/>
                    </a:lnTo>
                    <a:lnTo>
                      <a:pt x="549" y="711"/>
                    </a:lnTo>
                    <a:lnTo>
                      <a:pt x="548" y="712"/>
                    </a:lnTo>
                    <a:lnTo>
                      <a:pt x="548" y="712"/>
                    </a:lnTo>
                    <a:lnTo>
                      <a:pt x="548" y="712"/>
                    </a:lnTo>
                    <a:lnTo>
                      <a:pt x="536" y="703"/>
                    </a:lnTo>
                    <a:lnTo>
                      <a:pt x="525" y="696"/>
                    </a:lnTo>
                    <a:lnTo>
                      <a:pt x="514" y="688"/>
                    </a:lnTo>
                    <a:lnTo>
                      <a:pt x="504" y="680"/>
                    </a:lnTo>
                    <a:lnTo>
                      <a:pt x="504" y="680"/>
                    </a:lnTo>
                    <a:lnTo>
                      <a:pt x="508" y="685"/>
                    </a:lnTo>
                    <a:lnTo>
                      <a:pt x="514" y="690"/>
                    </a:lnTo>
                    <a:lnTo>
                      <a:pt x="525" y="699"/>
                    </a:lnTo>
                    <a:lnTo>
                      <a:pt x="525" y="699"/>
                    </a:lnTo>
                    <a:lnTo>
                      <a:pt x="523" y="700"/>
                    </a:lnTo>
                    <a:lnTo>
                      <a:pt x="522" y="703"/>
                    </a:lnTo>
                    <a:lnTo>
                      <a:pt x="522" y="703"/>
                    </a:lnTo>
                    <a:lnTo>
                      <a:pt x="510" y="700"/>
                    </a:lnTo>
                    <a:lnTo>
                      <a:pt x="504" y="700"/>
                    </a:lnTo>
                    <a:lnTo>
                      <a:pt x="497" y="700"/>
                    </a:lnTo>
                    <a:lnTo>
                      <a:pt x="497" y="700"/>
                    </a:lnTo>
                    <a:lnTo>
                      <a:pt x="455" y="676"/>
                    </a:lnTo>
                    <a:lnTo>
                      <a:pt x="455" y="676"/>
                    </a:lnTo>
                    <a:lnTo>
                      <a:pt x="468" y="688"/>
                    </a:lnTo>
                    <a:lnTo>
                      <a:pt x="484" y="703"/>
                    </a:lnTo>
                    <a:lnTo>
                      <a:pt x="499" y="717"/>
                    </a:lnTo>
                    <a:lnTo>
                      <a:pt x="511" y="731"/>
                    </a:lnTo>
                    <a:lnTo>
                      <a:pt x="511" y="731"/>
                    </a:lnTo>
                    <a:lnTo>
                      <a:pt x="510" y="732"/>
                    </a:lnTo>
                    <a:lnTo>
                      <a:pt x="507" y="732"/>
                    </a:lnTo>
                    <a:lnTo>
                      <a:pt x="500" y="731"/>
                    </a:lnTo>
                    <a:lnTo>
                      <a:pt x="496" y="728"/>
                    </a:lnTo>
                    <a:lnTo>
                      <a:pt x="490" y="725"/>
                    </a:lnTo>
                    <a:lnTo>
                      <a:pt x="490" y="725"/>
                    </a:lnTo>
                    <a:lnTo>
                      <a:pt x="493" y="729"/>
                    </a:lnTo>
                    <a:lnTo>
                      <a:pt x="499" y="732"/>
                    </a:lnTo>
                    <a:lnTo>
                      <a:pt x="504" y="735"/>
                    </a:lnTo>
                    <a:lnTo>
                      <a:pt x="507" y="740"/>
                    </a:lnTo>
                    <a:lnTo>
                      <a:pt x="507" y="740"/>
                    </a:lnTo>
                    <a:lnTo>
                      <a:pt x="502" y="740"/>
                    </a:lnTo>
                    <a:lnTo>
                      <a:pt x="497" y="740"/>
                    </a:lnTo>
                    <a:lnTo>
                      <a:pt x="488" y="737"/>
                    </a:lnTo>
                    <a:lnTo>
                      <a:pt x="479" y="731"/>
                    </a:lnTo>
                    <a:lnTo>
                      <a:pt x="472" y="726"/>
                    </a:lnTo>
                    <a:lnTo>
                      <a:pt x="472" y="726"/>
                    </a:lnTo>
                    <a:lnTo>
                      <a:pt x="461" y="717"/>
                    </a:lnTo>
                    <a:lnTo>
                      <a:pt x="455" y="714"/>
                    </a:lnTo>
                    <a:lnTo>
                      <a:pt x="450" y="711"/>
                    </a:lnTo>
                    <a:lnTo>
                      <a:pt x="450" y="711"/>
                    </a:lnTo>
                    <a:lnTo>
                      <a:pt x="458" y="719"/>
                    </a:lnTo>
                    <a:lnTo>
                      <a:pt x="468" y="725"/>
                    </a:lnTo>
                    <a:lnTo>
                      <a:pt x="478" y="732"/>
                    </a:lnTo>
                    <a:lnTo>
                      <a:pt x="485" y="740"/>
                    </a:lnTo>
                    <a:lnTo>
                      <a:pt x="485" y="740"/>
                    </a:lnTo>
                    <a:lnTo>
                      <a:pt x="493" y="746"/>
                    </a:lnTo>
                    <a:lnTo>
                      <a:pt x="494" y="751"/>
                    </a:lnTo>
                    <a:lnTo>
                      <a:pt x="494" y="755"/>
                    </a:lnTo>
                    <a:lnTo>
                      <a:pt x="494" y="755"/>
                    </a:lnTo>
                    <a:lnTo>
                      <a:pt x="491" y="755"/>
                    </a:lnTo>
                    <a:lnTo>
                      <a:pt x="490" y="755"/>
                    </a:lnTo>
                    <a:lnTo>
                      <a:pt x="488" y="754"/>
                    </a:lnTo>
                    <a:lnTo>
                      <a:pt x="485" y="752"/>
                    </a:lnTo>
                    <a:lnTo>
                      <a:pt x="485" y="752"/>
                    </a:lnTo>
                    <a:lnTo>
                      <a:pt x="484" y="754"/>
                    </a:lnTo>
                    <a:lnTo>
                      <a:pt x="485" y="754"/>
                    </a:lnTo>
                    <a:lnTo>
                      <a:pt x="485" y="755"/>
                    </a:lnTo>
                    <a:lnTo>
                      <a:pt x="484" y="755"/>
                    </a:lnTo>
                    <a:lnTo>
                      <a:pt x="484" y="755"/>
                    </a:lnTo>
                    <a:lnTo>
                      <a:pt x="475" y="751"/>
                    </a:lnTo>
                    <a:lnTo>
                      <a:pt x="470" y="749"/>
                    </a:lnTo>
                    <a:lnTo>
                      <a:pt x="464" y="751"/>
                    </a:lnTo>
                    <a:lnTo>
                      <a:pt x="464" y="751"/>
                    </a:lnTo>
                    <a:lnTo>
                      <a:pt x="472" y="757"/>
                    </a:lnTo>
                    <a:lnTo>
                      <a:pt x="479" y="763"/>
                    </a:lnTo>
                    <a:lnTo>
                      <a:pt x="485" y="769"/>
                    </a:lnTo>
                    <a:lnTo>
                      <a:pt x="488" y="773"/>
                    </a:lnTo>
                    <a:lnTo>
                      <a:pt x="490" y="779"/>
                    </a:lnTo>
                    <a:lnTo>
                      <a:pt x="490" y="779"/>
                    </a:lnTo>
                    <a:lnTo>
                      <a:pt x="484" y="779"/>
                    </a:lnTo>
                    <a:lnTo>
                      <a:pt x="479" y="778"/>
                    </a:lnTo>
                    <a:lnTo>
                      <a:pt x="468" y="773"/>
                    </a:lnTo>
                    <a:lnTo>
                      <a:pt x="468" y="773"/>
                    </a:lnTo>
                    <a:lnTo>
                      <a:pt x="470" y="776"/>
                    </a:lnTo>
                    <a:lnTo>
                      <a:pt x="473" y="779"/>
                    </a:lnTo>
                    <a:lnTo>
                      <a:pt x="476" y="783"/>
                    </a:lnTo>
                    <a:lnTo>
                      <a:pt x="479" y="786"/>
                    </a:lnTo>
                    <a:lnTo>
                      <a:pt x="479" y="786"/>
                    </a:lnTo>
                    <a:lnTo>
                      <a:pt x="479" y="789"/>
                    </a:lnTo>
                    <a:lnTo>
                      <a:pt x="478" y="789"/>
                    </a:lnTo>
                    <a:lnTo>
                      <a:pt x="475" y="790"/>
                    </a:lnTo>
                    <a:lnTo>
                      <a:pt x="475" y="790"/>
                    </a:lnTo>
                    <a:lnTo>
                      <a:pt x="478" y="795"/>
                    </a:lnTo>
                    <a:lnTo>
                      <a:pt x="482" y="799"/>
                    </a:lnTo>
                    <a:lnTo>
                      <a:pt x="485" y="804"/>
                    </a:lnTo>
                    <a:lnTo>
                      <a:pt x="487" y="810"/>
                    </a:lnTo>
                    <a:lnTo>
                      <a:pt x="487" y="810"/>
                    </a:lnTo>
                    <a:lnTo>
                      <a:pt x="482" y="810"/>
                    </a:lnTo>
                    <a:lnTo>
                      <a:pt x="479" y="810"/>
                    </a:lnTo>
                    <a:lnTo>
                      <a:pt x="470" y="805"/>
                    </a:lnTo>
                    <a:lnTo>
                      <a:pt x="462" y="801"/>
                    </a:lnTo>
                    <a:lnTo>
                      <a:pt x="455" y="796"/>
                    </a:lnTo>
                    <a:lnTo>
                      <a:pt x="455" y="796"/>
                    </a:lnTo>
                    <a:lnTo>
                      <a:pt x="462" y="805"/>
                    </a:lnTo>
                    <a:lnTo>
                      <a:pt x="470" y="813"/>
                    </a:lnTo>
                    <a:lnTo>
                      <a:pt x="478" y="822"/>
                    </a:lnTo>
                    <a:lnTo>
                      <a:pt x="481" y="827"/>
                    </a:lnTo>
                    <a:lnTo>
                      <a:pt x="482" y="831"/>
                    </a:lnTo>
                    <a:lnTo>
                      <a:pt x="482" y="831"/>
                    </a:lnTo>
                    <a:lnTo>
                      <a:pt x="482" y="833"/>
                    </a:lnTo>
                    <a:lnTo>
                      <a:pt x="481" y="833"/>
                    </a:lnTo>
                    <a:lnTo>
                      <a:pt x="481" y="833"/>
                    </a:lnTo>
                    <a:lnTo>
                      <a:pt x="479" y="834"/>
                    </a:lnTo>
                    <a:lnTo>
                      <a:pt x="479" y="834"/>
                    </a:lnTo>
                    <a:lnTo>
                      <a:pt x="473" y="831"/>
                    </a:lnTo>
                    <a:lnTo>
                      <a:pt x="465" y="828"/>
                    </a:lnTo>
                    <a:lnTo>
                      <a:pt x="452" y="824"/>
                    </a:lnTo>
                    <a:lnTo>
                      <a:pt x="452" y="824"/>
                    </a:lnTo>
                    <a:lnTo>
                      <a:pt x="455" y="830"/>
                    </a:lnTo>
                    <a:lnTo>
                      <a:pt x="461" y="836"/>
                    </a:lnTo>
                    <a:lnTo>
                      <a:pt x="464" y="842"/>
                    </a:lnTo>
                    <a:lnTo>
                      <a:pt x="465" y="845"/>
                    </a:lnTo>
                    <a:lnTo>
                      <a:pt x="467" y="850"/>
                    </a:lnTo>
                    <a:lnTo>
                      <a:pt x="467" y="850"/>
                    </a:lnTo>
                    <a:lnTo>
                      <a:pt x="464" y="850"/>
                    </a:lnTo>
                    <a:lnTo>
                      <a:pt x="464" y="851"/>
                    </a:lnTo>
                    <a:lnTo>
                      <a:pt x="464" y="851"/>
                    </a:lnTo>
                    <a:lnTo>
                      <a:pt x="458" y="848"/>
                    </a:lnTo>
                    <a:lnTo>
                      <a:pt x="452" y="845"/>
                    </a:lnTo>
                    <a:lnTo>
                      <a:pt x="446" y="844"/>
                    </a:lnTo>
                    <a:lnTo>
                      <a:pt x="443" y="839"/>
                    </a:lnTo>
                    <a:lnTo>
                      <a:pt x="443" y="839"/>
                    </a:lnTo>
                    <a:lnTo>
                      <a:pt x="444" y="845"/>
                    </a:lnTo>
                    <a:lnTo>
                      <a:pt x="447" y="851"/>
                    </a:lnTo>
                    <a:lnTo>
                      <a:pt x="447" y="851"/>
                    </a:lnTo>
                    <a:lnTo>
                      <a:pt x="443" y="854"/>
                    </a:lnTo>
                    <a:lnTo>
                      <a:pt x="439" y="854"/>
                    </a:lnTo>
                    <a:lnTo>
                      <a:pt x="435" y="851"/>
                    </a:lnTo>
                    <a:lnTo>
                      <a:pt x="432" y="848"/>
                    </a:lnTo>
                    <a:lnTo>
                      <a:pt x="432" y="848"/>
                    </a:lnTo>
                    <a:lnTo>
                      <a:pt x="420" y="839"/>
                    </a:lnTo>
                    <a:lnTo>
                      <a:pt x="411" y="830"/>
                    </a:lnTo>
                    <a:lnTo>
                      <a:pt x="411" y="830"/>
                    </a:lnTo>
                    <a:lnTo>
                      <a:pt x="418" y="842"/>
                    </a:lnTo>
                    <a:lnTo>
                      <a:pt x="427" y="853"/>
                    </a:lnTo>
                    <a:lnTo>
                      <a:pt x="444" y="873"/>
                    </a:lnTo>
                    <a:lnTo>
                      <a:pt x="444" y="873"/>
                    </a:lnTo>
                    <a:lnTo>
                      <a:pt x="444" y="874"/>
                    </a:lnTo>
                    <a:lnTo>
                      <a:pt x="443" y="876"/>
                    </a:lnTo>
                    <a:lnTo>
                      <a:pt x="441" y="877"/>
                    </a:lnTo>
                    <a:lnTo>
                      <a:pt x="441" y="877"/>
                    </a:lnTo>
                    <a:lnTo>
                      <a:pt x="436" y="874"/>
                    </a:lnTo>
                    <a:lnTo>
                      <a:pt x="432" y="871"/>
                    </a:lnTo>
                    <a:lnTo>
                      <a:pt x="432" y="871"/>
                    </a:lnTo>
                    <a:lnTo>
                      <a:pt x="435" y="877"/>
                    </a:lnTo>
                    <a:lnTo>
                      <a:pt x="433" y="880"/>
                    </a:lnTo>
                    <a:lnTo>
                      <a:pt x="430" y="882"/>
                    </a:lnTo>
                    <a:lnTo>
                      <a:pt x="430" y="882"/>
                    </a:lnTo>
                    <a:lnTo>
                      <a:pt x="414" y="860"/>
                    </a:lnTo>
                    <a:lnTo>
                      <a:pt x="406" y="850"/>
                    </a:lnTo>
                    <a:lnTo>
                      <a:pt x="404" y="844"/>
                    </a:lnTo>
                    <a:lnTo>
                      <a:pt x="401" y="836"/>
                    </a:lnTo>
                    <a:lnTo>
                      <a:pt x="401" y="836"/>
                    </a:lnTo>
                    <a:lnTo>
                      <a:pt x="403" y="834"/>
                    </a:lnTo>
                    <a:lnTo>
                      <a:pt x="406" y="834"/>
                    </a:lnTo>
                    <a:lnTo>
                      <a:pt x="406" y="834"/>
                    </a:lnTo>
                    <a:lnTo>
                      <a:pt x="398" y="824"/>
                    </a:lnTo>
                    <a:lnTo>
                      <a:pt x="395" y="818"/>
                    </a:lnTo>
                    <a:lnTo>
                      <a:pt x="395" y="815"/>
                    </a:lnTo>
                    <a:lnTo>
                      <a:pt x="397" y="812"/>
                    </a:lnTo>
                    <a:lnTo>
                      <a:pt x="397" y="812"/>
                    </a:lnTo>
                    <a:lnTo>
                      <a:pt x="403" y="813"/>
                    </a:lnTo>
                    <a:lnTo>
                      <a:pt x="407" y="816"/>
                    </a:lnTo>
                    <a:lnTo>
                      <a:pt x="412" y="821"/>
                    </a:lnTo>
                    <a:lnTo>
                      <a:pt x="417" y="824"/>
                    </a:lnTo>
                    <a:lnTo>
                      <a:pt x="417" y="824"/>
                    </a:lnTo>
                    <a:lnTo>
                      <a:pt x="412" y="818"/>
                    </a:lnTo>
                    <a:lnTo>
                      <a:pt x="406" y="810"/>
                    </a:lnTo>
                    <a:lnTo>
                      <a:pt x="401" y="802"/>
                    </a:lnTo>
                    <a:lnTo>
                      <a:pt x="400" y="798"/>
                    </a:lnTo>
                    <a:lnTo>
                      <a:pt x="401" y="793"/>
                    </a:lnTo>
                    <a:lnTo>
                      <a:pt x="401" y="793"/>
                    </a:lnTo>
                    <a:lnTo>
                      <a:pt x="395" y="786"/>
                    </a:lnTo>
                    <a:lnTo>
                      <a:pt x="388" y="778"/>
                    </a:lnTo>
                    <a:lnTo>
                      <a:pt x="382" y="769"/>
                    </a:lnTo>
                    <a:lnTo>
                      <a:pt x="377" y="758"/>
                    </a:lnTo>
                    <a:lnTo>
                      <a:pt x="377" y="758"/>
                    </a:lnTo>
                    <a:lnTo>
                      <a:pt x="383" y="758"/>
                    </a:lnTo>
                    <a:lnTo>
                      <a:pt x="388" y="760"/>
                    </a:lnTo>
                    <a:lnTo>
                      <a:pt x="397" y="766"/>
                    </a:lnTo>
                    <a:lnTo>
                      <a:pt x="397" y="766"/>
                    </a:lnTo>
                    <a:lnTo>
                      <a:pt x="394" y="763"/>
                    </a:lnTo>
                    <a:lnTo>
                      <a:pt x="391" y="758"/>
                    </a:lnTo>
                    <a:lnTo>
                      <a:pt x="380" y="752"/>
                    </a:lnTo>
                    <a:lnTo>
                      <a:pt x="380" y="752"/>
                    </a:lnTo>
                    <a:lnTo>
                      <a:pt x="371" y="744"/>
                    </a:lnTo>
                    <a:lnTo>
                      <a:pt x="368" y="740"/>
                    </a:lnTo>
                    <a:lnTo>
                      <a:pt x="366" y="735"/>
                    </a:lnTo>
                    <a:lnTo>
                      <a:pt x="366" y="735"/>
                    </a:lnTo>
                    <a:lnTo>
                      <a:pt x="374" y="737"/>
                    </a:lnTo>
                    <a:lnTo>
                      <a:pt x="380" y="741"/>
                    </a:lnTo>
                    <a:lnTo>
                      <a:pt x="386" y="746"/>
                    </a:lnTo>
                    <a:lnTo>
                      <a:pt x="392" y="751"/>
                    </a:lnTo>
                    <a:lnTo>
                      <a:pt x="392" y="751"/>
                    </a:lnTo>
                    <a:lnTo>
                      <a:pt x="383" y="737"/>
                    </a:lnTo>
                    <a:lnTo>
                      <a:pt x="374" y="720"/>
                    </a:lnTo>
                    <a:lnTo>
                      <a:pt x="374" y="720"/>
                    </a:lnTo>
                    <a:lnTo>
                      <a:pt x="368" y="717"/>
                    </a:lnTo>
                    <a:lnTo>
                      <a:pt x="363" y="712"/>
                    </a:lnTo>
                    <a:lnTo>
                      <a:pt x="359" y="709"/>
                    </a:lnTo>
                    <a:lnTo>
                      <a:pt x="357" y="706"/>
                    </a:lnTo>
                    <a:lnTo>
                      <a:pt x="356" y="703"/>
                    </a:lnTo>
                    <a:lnTo>
                      <a:pt x="356" y="703"/>
                    </a:lnTo>
                    <a:lnTo>
                      <a:pt x="362" y="703"/>
                    </a:lnTo>
                    <a:lnTo>
                      <a:pt x="365" y="705"/>
                    </a:lnTo>
                    <a:lnTo>
                      <a:pt x="372" y="709"/>
                    </a:lnTo>
                    <a:lnTo>
                      <a:pt x="380" y="715"/>
                    </a:lnTo>
                    <a:lnTo>
                      <a:pt x="386" y="722"/>
                    </a:lnTo>
                    <a:lnTo>
                      <a:pt x="386" y="722"/>
                    </a:lnTo>
                    <a:lnTo>
                      <a:pt x="395" y="726"/>
                    </a:lnTo>
                    <a:lnTo>
                      <a:pt x="404" y="732"/>
                    </a:lnTo>
                    <a:lnTo>
                      <a:pt x="412" y="738"/>
                    </a:lnTo>
                    <a:lnTo>
                      <a:pt x="423" y="743"/>
                    </a:lnTo>
                    <a:lnTo>
                      <a:pt x="423" y="743"/>
                    </a:lnTo>
                    <a:lnTo>
                      <a:pt x="411" y="731"/>
                    </a:lnTo>
                    <a:lnTo>
                      <a:pt x="395" y="719"/>
                    </a:lnTo>
                    <a:lnTo>
                      <a:pt x="395" y="719"/>
                    </a:lnTo>
                    <a:lnTo>
                      <a:pt x="380" y="703"/>
                    </a:lnTo>
                    <a:lnTo>
                      <a:pt x="372" y="697"/>
                    </a:lnTo>
                    <a:lnTo>
                      <a:pt x="363" y="691"/>
                    </a:lnTo>
                    <a:lnTo>
                      <a:pt x="363" y="691"/>
                    </a:lnTo>
                    <a:lnTo>
                      <a:pt x="363" y="690"/>
                    </a:lnTo>
                    <a:lnTo>
                      <a:pt x="362" y="688"/>
                    </a:lnTo>
                    <a:lnTo>
                      <a:pt x="362" y="686"/>
                    </a:lnTo>
                    <a:lnTo>
                      <a:pt x="362" y="685"/>
                    </a:lnTo>
                    <a:lnTo>
                      <a:pt x="362" y="685"/>
                    </a:lnTo>
                    <a:lnTo>
                      <a:pt x="365" y="683"/>
                    </a:lnTo>
                    <a:lnTo>
                      <a:pt x="368" y="680"/>
                    </a:lnTo>
                    <a:lnTo>
                      <a:pt x="368" y="680"/>
                    </a:lnTo>
                    <a:lnTo>
                      <a:pt x="375" y="683"/>
                    </a:lnTo>
                    <a:lnTo>
                      <a:pt x="383" y="688"/>
                    </a:lnTo>
                    <a:lnTo>
                      <a:pt x="398" y="697"/>
                    </a:lnTo>
                    <a:lnTo>
                      <a:pt x="398" y="697"/>
                    </a:lnTo>
                    <a:lnTo>
                      <a:pt x="432" y="715"/>
                    </a:lnTo>
                    <a:lnTo>
                      <a:pt x="432" y="715"/>
                    </a:lnTo>
                    <a:lnTo>
                      <a:pt x="429" y="711"/>
                    </a:lnTo>
                    <a:lnTo>
                      <a:pt x="424" y="706"/>
                    </a:lnTo>
                    <a:lnTo>
                      <a:pt x="412" y="697"/>
                    </a:lnTo>
                    <a:lnTo>
                      <a:pt x="412" y="697"/>
                    </a:lnTo>
                    <a:lnTo>
                      <a:pt x="414" y="696"/>
                    </a:lnTo>
                    <a:lnTo>
                      <a:pt x="414" y="696"/>
                    </a:lnTo>
                    <a:lnTo>
                      <a:pt x="407" y="693"/>
                    </a:lnTo>
                    <a:lnTo>
                      <a:pt x="403" y="690"/>
                    </a:lnTo>
                    <a:lnTo>
                      <a:pt x="395" y="680"/>
                    </a:lnTo>
                    <a:lnTo>
                      <a:pt x="395" y="680"/>
                    </a:lnTo>
                    <a:lnTo>
                      <a:pt x="388" y="676"/>
                    </a:lnTo>
                    <a:lnTo>
                      <a:pt x="382" y="670"/>
                    </a:lnTo>
                    <a:lnTo>
                      <a:pt x="382" y="670"/>
                    </a:lnTo>
                    <a:lnTo>
                      <a:pt x="377" y="668"/>
                    </a:lnTo>
                    <a:lnTo>
                      <a:pt x="374" y="667"/>
                    </a:lnTo>
                    <a:lnTo>
                      <a:pt x="374" y="667"/>
                    </a:lnTo>
                    <a:lnTo>
                      <a:pt x="374" y="664"/>
                    </a:lnTo>
                    <a:lnTo>
                      <a:pt x="374" y="664"/>
                    </a:lnTo>
                    <a:lnTo>
                      <a:pt x="366" y="661"/>
                    </a:lnTo>
                    <a:lnTo>
                      <a:pt x="360" y="658"/>
                    </a:lnTo>
                    <a:lnTo>
                      <a:pt x="350" y="648"/>
                    </a:lnTo>
                    <a:lnTo>
                      <a:pt x="339" y="639"/>
                    </a:lnTo>
                    <a:lnTo>
                      <a:pt x="327" y="630"/>
                    </a:lnTo>
                    <a:lnTo>
                      <a:pt x="327" y="630"/>
                    </a:lnTo>
                    <a:lnTo>
                      <a:pt x="339" y="642"/>
                    </a:lnTo>
                    <a:lnTo>
                      <a:pt x="351" y="654"/>
                    </a:lnTo>
                    <a:lnTo>
                      <a:pt x="351" y="654"/>
                    </a:lnTo>
                    <a:lnTo>
                      <a:pt x="359" y="661"/>
                    </a:lnTo>
                    <a:lnTo>
                      <a:pt x="363" y="664"/>
                    </a:lnTo>
                    <a:lnTo>
                      <a:pt x="365" y="668"/>
                    </a:lnTo>
                    <a:lnTo>
                      <a:pt x="365" y="668"/>
                    </a:lnTo>
                    <a:lnTo>
                      <a:pt x="359" y="670"/>
                    </a:lnTo>
                    <a:lnTo>
                      <a:pt x="354" y="668"/>
                    </a:lnTo>
                    <a:lnTo>
                      <a:pt x="345" y="662"/>
                    </a:lnTo>
                    <a:lnTo>
                      <a:pt x="345" y="662"/>
                    </a:lnTo>
                    <a:lnTo>
                      <a:pt x="346" y="665"/>
                    </a:lnTo>
                    <a:lnTo>
                      <a:pt x="350" y="668"/>
                    </a:lnTo>
                    <a:lnTo>
                      <a:pt x="353" y="671"/>
                    </a:lnTo>
                    <a:lnTo>
                      <a:pt x="354" y="676"/>
                    </a:lnTo>
                    <a:lnTo>
                      <a:pt x="354" y="676"/>
                    </a:lnTo>
                    <a:lnTo>
                      <a:pt x="353" y="679"/>
                    </a:lnTo>
                    <a:lnTo>
                      <a:pt x="353" y="679"/>
                    </a:lnTo>
                    <a:lnTo>
                      <a:pt x="345" y="676"/>
                    </a:lnTo>
                    <a:lnTo>
                      <a:pt x="337" y="671"/>
                    </a:lnTo>
                    <a:lnTo>
                      <a:pt x="325" y="662"/>
                    </a:lnTo>
                    <a:lnTo>
                      <a:pt x="325" y="662"/>
                    </a:lnTo>
                    <a:lnTo>
                      <a:pt x="325" y="665"/>
                    </a:lnTo>
                    <a:lnTo>
                      <a:pt x="325" y="667"/>
                    </a:lnTo>
                    <a:lnTo>
                      <a:pt x="328" y="671"/>
                    </a:lnTo>
                    <a:lnTo>
                      <a:pt x="333" y="674"/>
                    </a:lnTo>
                    <a:lnTo>
                      <a:pt x="336" y="679"/>
                    </a:lnTo>
                    <a:lnTo>
                      <a:pt x="336" y="679"/>
                    </a:lnTo>
                    <a:lnTo>
                      <a:pt x="334" y="680"/>
                    </a:lnTo>
                    <a:lnTo>
                      <a:pt x="334" y="680"/>
                    </a:lnTo>
                    <a:lnTo>
                      <a:pt x="333" y="682"/>
                    </a:lnTo>
                    <a:lnTo>
                      <a:pt x="333" y="682"/>
                    </a:lnTo>
                    <a:lnTo>
                      <a:pt x="325" y="680"/>
                    </a:lnTo>
                    <a:lnTo>
                      <a:pt x="319" y="677"/>
                    </a:lnTo>
                    <a:lnTo>
                      <a:pt x="308" y="668"/>
                    </a:lnTo>
                    <a:lnTo>
                      <a:pt x="308" y="668"/>
                    </a:lnTo>
                    <a:lnTo>
                      <a:pt x="308" y="670"/>
                    </a:lnTo>
                    <a:lnTo>
                      <a:pt x="310" y="673"/>
                    </a:lnTo>
                    <a:lnTo>
                      <a:pt x="314" y="677"/>
                    </a:lnTo>
                    <a:lnTo>
                      <a:pt x="319" y="680"/>
                    </a:lnTo>
                    <a:lnTo>
                      <a:pt x="322" y="685"/>
                    </a:lnTo>
                    <a:lnTo>
                      <a:pt x="322" y="685"/>
                    </a:lnTo>
                    <a:lnTo>
                      <a:pt x="319" y="686"/>
                    </a:lnTo>
                    <a:lnTo>
                      <a:pt x="316" y="688"/>
                    </a:lnTo>
                    <a:lnTo>
                      <a:pt x="310" y="686"/>
                    </a:lnTo>
                    <a:lnTo>
                      <a:pt x="305" y="682"/>
                    </a:lnTo>
                    <a:lnTo>
                      <a:pt x="299" y="677"/>
                    </a:lnTo>
                    <a:lnTo>
                      <a:pt x="299" y="677"/>
                    </a:lnTo>
                    <a:lnTo>
                      <a:pt x="273" y="656"/>
                    </a:lnTo>
                    <a:lnTo>
                      <a:pt x="249" y="636"/>
                    </a:lnTo>
                    <a:lnTo>
                      <a:pt x="249" y="636"/>
                    </a:lnTo>
                    <a:lnTo>
                      <a:pt x="257" y="645"/>
                    </a:lnTo>
                    <a:lnTo>
                      <a:pt x="266" y="654"/>
                    </a:lnTo>
                    <a:lnTo>
                      <a:pt x="273" y="664"/>
                    </a:lnTo>
                    <a:lnTo>
                      <a:pt x="281" y="673"/>
                    </a:lnTo>
                    <a:lnTo>
                      <a:pt x="281" y="673"/>
                    </a:lnTo>
                    <a:lnTo>
                      <a:pt x="289" y="679"/>
                    </a:lnTo>
                    <a:lnTo>
                      <a:pt x="298" y="685"/>
                    </a:lnTo>
                    <a:lnTo>
                      <a:pt x="311" y="700"/>
                    </a:lnTo>
                    <a:lnTo>
                      <a:pt x="311" y="700"/>
                    </a:lnTo>
                    <a:lnTo>
                      <a:pt x="308" y="705"/>
                    </a:lnTo>
                    <a:lnTo>
                      <a:pt x="305" y="709"/>
                    </a:lnTo>
                    <a:lnTo>
                      <a:pt x="305" y="709"/>
                    </a:lnTo>
                    <a:lnTo>
                      <a:pt x="301" y="708"/>
                    </a:lnTo>
                    <a:lnTo>
                      <a:pt x="299" y="706"/>
                    </a:lnTo>
                    <a:lnTo>
                      <a:pt x="299" y="703"/>
                    </a:lnTo>
                    <a:lnTo>
                      <a:pt x="299" y="703"/>
                    </a:lnTo>
                    <a:lnTo>
                      <a:pt x="276" y="686"/>
                    </a:lnTo>
                    <a:lnTo>
                      <a:pt x="255" y="668"/>
                    </a:lnTo>
                    <a:lnTo>
                      <a:pt x="255" y="668"/>
                    </a:lnTo>
                    <a:lnTo>
                      <a:pt x="266" y="682"/>
                    </a:lnTo>
                    <a:lnTo>
                      <a:pt x="279" y="696"/>
                    </a:lnTo>
                    <a:lnTo>
                      <a:pt x="293" y="709"/>
                    </a:lnTo>
                    <a:lnTo>
                      <a:pt x="305" y="725"/>
                    </a:lnTo>
                    <a:lnTo>
                      <a:pt x="305" y="725"/>
                    </a:lnTo>
                    <a:lnTo>
                      <a:pt x="302" y="728"/>
                    </a:lnTo>
                    <a:lnTo>
                      <a:pt x="301" y="729"/>
                    </a:lnTo>
                    <a:lnTo>
                      <a:pt x="295" y="731"/>
                    </a:lnTo>
                    <a:lnTo>
                      <a:pt x="295" y="731"/>
                    </a:lnTo>
                    <a:lnTo>
                      <a:pt x="282" y="720"/>
                    </a:lnTo>
                    <a:lnTo>
                      <a:pt x="270" y="711"/>
                    </a:lnTo>
                    <a:lnTo>
                      <a:pt x="246" y="690"/>
                    </a:lnTo>
                    <a:lnTo>
                      <a:pt x="246" y="690"/>
                    </a:lnTo>
                    <a:lnTo>
                      <a:pt x="267" y="714"/>
                    </a:lnTo>
                    <a:lnTo>
                      <a:pt x="276" y="726"/>
                    </a:lnTo>
                    <a:lnTo>
                      <a:pt x="285" y="740"/>
                    </a:lnTo>
                    <a:lnTo>
                      <a:pt x="285" y="740"/>
                    </a:lnTo>
                    <a:lnTo>
                      <a:pt x="282" y="743"/>
                    </a:lnTo>
                    <a:lnTo>
                      <a:pt x="279" y="744"/>
                    </a:lnTo>
                    <a:lnTo>
                      <a:pt x="279" y="744"/>
                    </a:lnTo>
                    <a:lnTo>
                      <a:pt x="281" y="747"/>
                    </a:lnTo>
                    <a:lnTo>
                      <a:pt x="282" y="752"/>
                    </a:lnTo>
                    <a:lnTo>
                      <a:pt x="285" y="755"/>
                    </a:lnTo>
                    <a:lnTo>
                      <a:pt x="287" y="760"/>
                    </a:lnTo>
                    <a:lnTo>
                      <a:pt x="287" y="760"/>
                    </a:lnTo>
                    <a:lnTo>
                      <a:pt x="279" y="764"/>
                    </a:lnTo>
                    <a:lnTo>
                      <a:pt x="279" y="764"/>
                    </a:lnTo>
                    <a:lnTo>
                      <a:pt x="269" y="758"/>
                    </a:lnTo>
                    <a:lnTo>
                      <a:pt x="260" y="751"/>
                    </a:lnTo>
                    <a:lnTo>
                      <a:pt x="260" y="751"/>
                    </a:lnTo>
                    <a:lnTo>
                      <a:pt x="261" y="757"/>
                    </a:lnTo>
                    <a:lnTo>
                      <a:pt x="266" y="763"/>
                    </a:lnTo>
                    <a:lnTo>
                      <a:pt x="269" y="769"/>
                    </a:lnTo>
                    <a:lnTo>
                      <a:pt x="270" y="772"/>
                    </a:lnTo>
                    <a:lnTo>
                      <a:pt x="270" y="775"/>
                    </a:lnTo>
                    <a:lnTo>
                      <a:pt x="270" y="775"/>
                    </a:lnTo>
                    <a:lnTo>
                      <a:pt x="269" y="775"/>
                    </a:lnTo>
                    <a:lnTo>
                      <a:pt x="267" y="776"/>
                    </a:lnTo>
                    <a:lnTo>
                      <a:pt x="267" y="776"/>
                    </a:lnTo>
                    <a:lnTo>
                      <a:pt x="264" y="775"/>
                    </a:lnTo>
                    <a:lnTo>
                      <a:pt x="261" y="772"/>
                    </a:lnTo>
                    <a:lnTo>
                      <a:pt x="257" y="767"/>
                    </a:lnTo>
                    <a:lnTo>
                      <a:pt x="253" y="763"/>
                    </a:lnTo>
                    <a:lnTo>
                      <a:pt x="250" y="760"/>
                    </a:lnTo>
                    <a:lnTo>
                      <a:pt x="246" y="758"/>
                    </a:lnTo>
                    <a:lnTo>
                      <a:pt x="246" y="758"/>
                    </a:lnTo>
                    <a:lnTo>
                      <a:pt x="250" y="766"/>
                    </a:lnTo>
                    <a:lnTo>
                      <a:pt x="255" y="773"/>
                    </a:lnTo>
                    <a:lnTo>
                      <a:pt x="260" y="781"/>
                    </a:lnTo>
                    <a:lnTo>
                      <a:pt x="263" y="789"/>
                    </a:lnTo>
                    <a:lnTo>
                      <a:pt x="263" y="789"/>
                    </a:lnTo>
                    <a:lnTo>
                      <a:pt x="260" y="792"/>
                    </a:lnTo>
                    <a:lnTo>
                      <a:pt x="260" y="792"/>
                    </a:lnTo>
                    <a:lnTo>
                      <a:pt x="247" y="779"/>
                    </a:lnTo>
                    <a:lnTo>
                      <a:pt x="235" y="767"/>
                    </a:lnTo>
                    <a:lnTo>
                      <a:pt x="214" y="741"/>
                    </a:lnTo>
                    <a:lnTo>
                      <a:pt x="214" y="741"/>
                    </a:lnTo>
                    <a:lnTo>
                      <a:pt x="223" y="763"/>
                    </a:lnTo>
                    <a:lnTo>
                      <a:pt x="232" y="784"/>
                    </a:lnTo>
                    <a:lnTo>
                      <a:pt x="232" y="784"/>
                    </a:lnTo>
                    <a:lnTo>
                      <a:pt x="238" y="796"/>
                    </a:lnTo>
                    <a:lnTo>
                      <a:pt x="240" y="802"/>
                    </a:lnTo>
                    <a:lnTo>
                      <a:pt x="240" y="808"/>
                    </a:lnTo>
                    <a:lnTo>
                      <a:pt x="240" y="808"/>
                    </a:lnTo>
                    <a:lnTo>
                      <a:pt x="235" y="807"/>
                    </a:lnTo>
                    <a:lnTo>
                      <a:pt x="234" y="805"/>
                    </a:lnTo>
                    <a:lnTo>
                      <a:pt x="229" y="799"/>
                    </a:lnTo>
                    <a:lnTo>
                      <a:pt x="226" y="793"/>
                    </a:lnTo>
                    <a:lnTo>
                      <a:pt x="221" y="789"/>
                    </a:lnTo>
                    <a:lnTo>
                      <a:pt x="221" y="789"/>
                    </a:lnTo>
                    <a:lnTo>
                      <a:pt x="225" y="798"/>
                    </a:lnTo>
                    <a:lnTo>
                      <a:pt x="228" y="805"/>
                    </a:lnTo>
                    <a:lnTo>
                      <a:pt x="231" y="813"/>
                    </a:lnTo>
                    <a:lnTo>
                      <a:pt x="231" y="819"/>
                    </a:lnTo>
                    <a:lnTo>
                      <a:pt x="231" y="819"/>
                    </a:lnTo>
                    <a:lnTo>
                      <a:pt x="228" y="819"/>
                    </a:lnTo>
                    <a:lnTo>
                      <a:pt x="225" y="816"/>
                    </a:lnTo>
                    <a:lnTo>
                      <a:pt x="220" y="810"/>
                    </a:lnTo>
                    <a:lnTo>
                      <a:pt x="215" y="802"/>
                    </a:lnTo>
                    <a:lnTo>
                      <a:pt x="211" y="796"/>
                    </a:lnTo>
                    <a:lnTo>
                      <a:pt x="211" y="796"/>
                    </a:lnTo>
                    <a:lnTo>
                      <a:pt x="214" y="805"/>
                    </a:lnTo>
                    <a:lnTo>
                      <a:pt x="217" y="816"/>
                    </a:lnTo>
                    <a:lnTo>
                      <a:pt x="221" y="825"/>
                    </a:lnTo>
                    <a:lnTo>
                      <a:pt x="223" y="836"/>
                    </a:lnTo>
                    <a:lnTo>
                      <a:pt x="223" y="836"/>
                    </a:lnTo>
                    <a:lnTo>
                      <a:pt x="221" y="836"/>
                    </a:lnTo>
                    <a:lnTo>
                      <a:pt x="220" y="836"/>
                    </a:lnTo>
                    <a:lnTo>
                      <a:pt x="220" y="837"/>
                    </a:lnTo>
                    <a:lnTo>
                      <a:pt x="220" y="837"/>
                    </a:lnTo>
                    <a:lnTo>
                      <a:pt x="212" y="822"/>
                    </a:lnTo>
                    <a:lnTo>
                      <a:pt x="208" y="815"/>
                    </a:lnTo>
                    <a:lnTo>
                      <a:pt x="203" y="808"/>
                    </a:lnTo>
                    <a:lnTo>
                      <a:pt x="203" y="808"/>
                    </a:lnTo>
                    <a:lnTo>
                      <a:pt x="206" y="808"/>
                    </a:lnTo>
                    <a:lnTo>
                      <a:pt x="206" y="807"/>
                    </a:lnTo>
                    <a:lnTo>
                      <a:pt x="205" y="807"/>
                    </a:lnTo>
                    <a:lnTo>
                      <a:pt x="205" y="807"/>
                    </a:lnTo>
                    <a:lnTo>
                      <a:pt x="206" y="805"/>
                    </a:lnTo>
                    <a:lnTo>
                      <a:pt x="206" y="807"/>
                    </a:lnTo>
                    <a:lnTo>
                      <a:pt x="208" y="808"/>
                    </a:lnTo>
                    <a:lnTo>
                      <a:pt x="208" y="808"/>
                    </a:lnTo>
                    <a:lnTo>
                      <a:pt x="208" y="808"/>
                    </a:lnTo>
                    <a:lnTo>
                      <a:pt x="206" y="801"/>
                    </a:lnTo>
                    <a:lnTo>
                      <a:pt x="203" y="795"/>
                    </a:lnTo>
                    <a:lnTo>
                      <a:pt x="202" y="787"/>
                    </a:lnTo>
                    <a:lnTo>
                      <a:pt x="200" y="779"/>
                    </a:lnTo>
                    <a:lnTo>
                      <a:pt x="200" y="779"/>
                    </a:lnTo>
                    <a:lnTo>
                      <a:pt x="205" y="779"/>
                    </a:lnTo>
                    <a:lnTo>
                      <a:pt x="208" y="783"/>
                    </a:lnTo>
                    <a:lnTo>
                      <a:pt x="211" y="786"/>
                    </a:lnTo>
                    <a:lnTo>
                      <a:pt x="214" y="789"/>
                    </a:lnTo>
                    <a:lnTo>
                      <a:pt x="214" y="789"/>
                    </a:lnTo>
                    <a:lnTo>
                      <a:pt x="212" y="783"/>
                    </a:lnTo>
                    <a:lnTo>
                      <a:pt x="209" y="776"/>
                    </a:lnTo>
                    <a:lnTo>
                      <a:pt x="203" y="766"/>
                    </a:lnTo>
                    <a:lnTo>
                      <a:pt x="203" y="766"/>
                    </a:lnTo>
                    <a:lnTo>
                      <a:pt x="197" y="755"/>
                    </a:lnTo>
                    <a:lnTo>
                      <a:pt x="196" y="749"/>
                    </a:lnTo>
                    <a:lnTo>
                      <a:pt x="192" y="743"/>
                    </a:lnTo>
                    <a:lnTo>
                      <a:pt x="192" y="743"/>
                    </a:lnTo>
                    <a:lnTo>
                      <a:pt x="199" y="744"/>
                    </a:lnTo>
                    <a:lnTo>
                      <a:pt x="203" y="749"/>
                    </a:lnTo>
                    <a:lnTo>
                      <a:pt x="209" y="758"/>
                    </a:lnTo>
                    <a:lnTo>
                      <a:pt x="209" y="758"/>
                    </a:lnTo>
                    <a:lnTo>
                      <a:pt x="215" y="769"/>
                    </a:lnTo>
                    <a:lnTo>
                      <a:pt x="221" y="776"/>
                    </a:lnTo>
                    <a:lnTo>
                      <a:pt x="221" y="776"/>
                    </a:lnTo>
                    <a:lnTo>
                      <a:pt x="209" y="747"/>
                    </a:lnTo>
                    <a:lnTo>
                      <a:pt x="209" y="747"/>
                    </a:lnTo>
                    <a:lnTo>
                      <a:pt x="202" y="732"/>
                    </a:lnTo>
                    <a:lnTo>
                      <a:pt x="199" y="725"/>
                    </a:lnTo>
                    <a:lnTo>
                      <a:pt x="196" y="717"/>
                    </a:lnTo>
                    <a:lnTo>
                      <a:pt x="196" y="717"/>
                    </a:lnTo>
                    <a:lnTo>
                      <a:pt x="202" y="720"/>
                    </a:lnTo>
                    <a:lnTo>
                      <a:pt x="205" y="722"/>
                    </a:lnTo>
                    <a:lnTo>
                      <a:pt x="211" y="729"/>
                    </a:lnTo>
                    <a:lnTo>
                      <a:pt x="217" y="735"/>
                    </a:lnTo>
                    <a:lnTo>
                      <a:pt x="223" y="743"/>
                    </a:lnTo>
                    <a:lnTo>
                      <a:pt x="223" y="743"/>
                    </a:lnTo>
                    <a:lnTo>
                      <a:pt x="221" y="737"/>
                    </a:lnTo>
                    <a:lnTo>
                      <a:pt x="220" y="732"/>
                    </a:lnTo>
                    <a:lnTo>
                      <a:pt x="212" y="723"/>
                    </a:lnTo>
                    <a:lnTo>
                      <a:pt x="206" y="714"/>
                    </a:lnTo>
                    <a:lnTo>
                      <a:pt x="203" y="709"/>
                    </a:lnTo>
                    <a:lnTo>
                      <a:pt x="203" y="703"/>
                    </a:lnTo>
                    <a:lnTo>
                      <a:pt x="203" y="703"/>
                    </a:lnTo>
                    <a:lnTo>
                      <a:pt x="208" y="706"/>
                    </a:lnTo>
                    <a:lnTo>
                      <a:pt x="212" y="709"/>
                    </a:lnTo>
                    <a:lnTo>
                      <a:pt x="220" y="717"/>
                    </a:lnTo>
                    <a:lnTo>
                      <a:pt x="228" y="725"/>
                    </a:lnTo>
                    <a:lnTo>
                      <a:pt x="235" y="732"/>
                    </a:lnTo>
                    <a:lnTo>
                      <a:pt x="235" y="732"/>
                    </a:lnTo>
                    <a:lnTo>
                      <a:pt x="229" y="725"/>
                    </a:lnTo>
                    <a:lnTo>
                      <a:pt x="221" y="715"/>
                    </a:lnTo>
                    <a:lnTo>
                      <a:pt x="221" y="715"/>
                    </a:lnTo>
                    <a:lnTo>
                      <a:pt x="221" y="714"/>
                    </a:lnTo>
                    <a:lnTo>
                      <a:pt x="221" y="714"/>
                    </a:lnTo>
                    <a:lnTo>
                      <a:pt x="215" y="702"/>
                    </a:lnTo>
                    <a:lnTo>
                      <a:pt x="206" y="693"/>
                    </a:lnTo>
                    <a:lnTo>
                      <a:pt x="199" y="682"/>
                    </a:lnTo>
                    <a:lnTo>
                      <a:pt x="194" y="671"/>
                    </a:lnTo>
                    <a:lnTo>
                      <a:pt x="194" y="671"/>
                    </a:lnTo>
                    <a:lnTo>
                      <a:pt x="199" y="671"/>
                    </a:lnTo>
                    <a:lnTo>
                      <a:pt x="202" y="673"/>
                    </a:lnTo>
                    <a:lnTo>
                      <a:pt x="209" y="679"/>
                    </a:lnTo>
                    <a:lnTo>
                      <a:pt x="220" y="691"/>
                    </a:lnTo>
                    <a:lnTo>
                      <a:pt x="220" y="691"/>
                    </a:lnTo>
                    <a:lnTo>
                      <a:pt x="229" y="696"/>
                    </a:lnTo>
                    <a:lnTo>
                      <a:pt x="237" y="702"/>
                    </a:lnTo>
                    <a:lnTo>
                      <a:pt x="243" y="708"/>
                    </a:lnTo>
                    <a:lnTo>
                      <a:pt x="249" y="714"/>
                    </a:lnTo>
                    <a:lnTo>
                      <a:pt x="249" y="714"/>
                    </a:lnTo>
                    <a:lnTo>
                      <a:pt x="238" y="699"/>
                    </a:lnTo>
                    <a:lnTo>
                      <a:pt x="228" y="683"/>
                    </a:lnTo>
                    <a:lnTo>
                      <a:pt x="203" y="653"/>
                    </a:lnTo>
                    <a:lnTo>
                      <a:pt x="203" y="653"/>
                    </a:lnTo>
                    <a:lnTo>
                      <a:pt x="203" y="651"/>
                    </a:lnTo>
                    <a:lnTo>
                      <a:pt x="203" y="650"/>
                    </a:lnTo>
                    <a:lnTo>
                      <a:pt x="202" y="648"/>
                    </a:lnTo>
                    <a:lnTo>
                      <a:pt x="203" y="647"/>
                    </a:lnTo>
                    <a:lnTo>
                      <a:pt x="203" y="647"/>
                    </a:lnTo>
                    <a:lnTo>
                      <a:pt x="208" y="648"/>
                    </a:lnTo>
                    <a:lnTo>
                      <a:pt x="214" y="651"/>
                    </a:lnTo>
                    <a:lnTo>
                      <a:pt x="221" y="659"/>
                    </a:lnTo>
                    <a:lnTo>
                      <a:pt x="221" y="659"/>
                    </a:lnTo>
                    <a:lnTo>
                      <a:pt x="270" y="705"/>
                    </a:lnTo>
                    <a:lnTo>
                      <a:pt x="270" y="705"/>
                    </a:lnTo>
                    <a:lnTo>
                      <a:pt x="273" y="705"/>
                    </a:lnTo>
                    <a:lnTo>
                      <a:pt x="275" y="706"/>
                    </a:lnTo>
                    <a:lnTo>
                      <a:pt x="279" y="711"/>
                    </a:lnTo>
                    <a:lnTo>
                      <a:pt x="279" y="711"/>
                    </a:lnTo>
                    <a:lnTo>
                      <a:pt x="263" y="690"/>
                    </a:lnTo>
                    <a:lnTo>
                      <a:pt x="246" y="670"/>
                    </a:lnTo>
                    <a:lnTo>
                      <a:pt x="229" y="651"/>
                    </a:lnTo>
                    <a:lnTo>
                      <a:pt x="211" y="633"/>
                    </a:lnTo>
                    <a:lnTo>
                      <a:pt x="211" y="633"/>
                    </a:lnTo>
                    <a:lnTo>
                      <a:pt x="211" y="632"/>
                    </a:lnTo>
                    <a:lnTo>
                      <a:pt x="211" y="630"/>
                    </a:lnTo>
                    <a:lnTo>
                      <a:pt x="211" y="629"/>
                    </a:lnTo>
                    <a:lnTo>
                      <a:pt x="211" y="627"/>
                    </a:lnTo>
                    <a:lnTo>
                      <a:pt x="211" y="627"/>
                    </a:lnTo>
                    <a:lnTo>
                      <a:pt x="221" y="632"/>
                    </a:lnTo>
                    <a:lnTo>
                      <a:pt x="229" y="638"/>
                    </a:lnTo>
                    <a:lnTo>
                      <a:pt x="244" y="653"/>
                    </a:lnTo>
                    <a:lnTo>
                      <a:pt x="244" y="653"/>
                    </a:lnTo>
                    <a:lnTo>
                      <a:pt x="253" y="659"/>
                    </a:lnTo>
                    <a:lnTo>
                      <a:pt x="263" y="667"/>
                    </a:lnTo>
                    <a:lnTo>
                      <a:pt x="282" y="682"/>
                    </a:lnTo>
                    <a:lnTo>
                      <a:pt x="282" y="682"/>
                    </a:lnTo>
                    <a:lnTo>
                      <a:pt x="264" y="661"/>
                    </a:lnTo>
                    <a:lnTo>
                      <a:pt x="244" y="641"/>
                    </a:lnTo>
                    <a:lnTo>
                      <a:pt x="202" y="603"/>
                    </a:lnTo>
                    <a:lnTo>
                      <a:pt x="202" y="603"/>
                    </a:lnTo>
                    <a:lnTo>
                      <a:pt x="202" y="601"/>
                    </a:lnTo>
                    <a:lnTo>
                      <a:pt x="202" y="600"/>
                    </a:lnTo>
                    <a:lnTo>
                      <a:pt x="202" y="600"/>
                    </a:lnTo>
                    <a:lnTo>
                      <a:pt x="200" y="598"/>
                    </a:lnTo>
                    <a:lnTo>
                      <a:pt x="202" y="597"/>
                    </a:lnTo>
                    <a:lnTo>
                      <a:pt x="203" y="597"/>
                    </a:lnTo>
                    <a:lnTo>
                      <a:pt x="203" y="597"/>
                    </a:lnTo>
                    <a:lnTo>
                      <a:pt x="191" y="572"/>
                    </a:lnTo>
                    <a:lnTo>
                      <a:pt x="180" y="549"/>
                    </a:lnTo>
                    <a:lnTo>
                      <a:pt x="165" y="528"/>
                    </a:lnTo>
                    <a:lnTo>
                      <a:pt x="157" y="517"/>
                    </a:lnTo>
                    <a:lnTo>
                      <a:pt x="150" y="508"/>
                    </a:lnTo>
                    <a:lnTo>
                      <a:pt x="150" y="508"/>
                    </a:lnTo>
                    <a:lnTo>
                      <a:pt x="176" y="563"/>
                    </a:lnTo>
                    <a:lnTo>
                      <a:pt x="188" y="592"/>
                    </a:lnTo>
                    <a:lnTo>
                      <a:pt x="197" y="621"/>
                    </a:lnTo>
                    <a:lnTo>
                      <a:pt x="197" y="621"/>
                    </a:lnTo>
                    <a:lnTo>
                      <a:pt x="199" y="626"/>
                    </a:lnTo>
                    <a:lnTo>
                      <a:pt x="200" y="629"/>
                    </a:lnTo>
                    <a:lnTo>
                      <a:pt x="199" y="630"/>
                    </a:lnTo>
                    <a:lnTo>
                      <a:pt x="199" y="630"/>
                    </a:lnTo>
                    <a:lnTo>
                      <a:pt x="197" y="630"/>
                    </a:lnTo>
                    <a:lnTo>
                      <a:pt x="196" y="632"/>
                    </a:lnTo>
                    <a:lnTo>
                      <a:pt x="196" y="632"/>
                    </a:lnTo>
                    <a:lnTo>
                      <a:pt x="191" y="622"/>
                    </a:lnTo>
                    <a:lnTo>
                      <a:pt x="186" y="615"/>
                    </a:lnTo>
                    <a:lnTo>
                      <a:pt x="183" y="606"/>
                    </a:lnTo>
                    <a:lnTo>
                      <a:pt x="179" y="597"/>
                    </a:lnTo>
                    <a:lnTo>
                      <a:pt x="179" y="597"/>
                    </a:lnTo>
                    <a:lnTo>
                      <a:pt x="170" y="578"/>
                    </a:lnTo>
                    <a:lnTo>
                      <a:pt x="159" y="561"/>
                    </a:lnTo>
                    <a:lnTo>
                      <a:pt x="138" y="528"/>
                    </a:lnTo>
                    <a:lnTo>
                      <a:pt x="138" y="528"/>
                    </a:lnTo>
                    <a:lnTo>
                      <a:pt x="147" y="552"/>
                    </a:lnTo>
                    <a:lnTo>
                      <a:pt x="157" y="578"/>
                    </a:lnTo>
                    <a:lnTo>
                      <a:pt x="167" y="604"/>
                    </a:lnTo>
                    <a:lnTo>
                      <a:pt x="170" y="616"/>
                    </a:lnTo>
                    <a:lnTo>
                      <a:pt x="173" y="629"/>
                    </a:lnTo>
                    <a:lnTo>
                      <a:pt x="173" y="629"/>
                    </a:lnTo>
                    <a:lnTo>
                      <a:pt x="174" y="635"/>
                    </a:lnTo>
                    <a:lnTo>
                      <a:pt x="174" y="638"/>
                    </a:lnTo>
                    <a:lnTo>
                      <a:pt x="171" y="639"/>
                    </a:lnTo>
                    <a:lnTo>
                      <a:pt x="171" y="639"/>
                    </a:lnTo>
                    <a:lnTo>
                      <a:pt x="164" y="627"/>
                    </a:lnTo>
                    <a:lnTo>
                      <a:pt x="160" y="619"/>
                    </a:lnTo>
                    <a:lnTo>
                      <a:pt x="159" y="613"/>
                    </a:lnTo>
                    <a:lnTo>
                      <a:pt x="159" y="613"/>
                    </a:lnTo>
                    <a:lnTo>
                      <a:pt x="150" y="601"/>
                    </a:lnTo>
                    <a:lnTo>
                      <a:pt x="144" y="587"/>
                    </a:lnTo>
                    <a:lnTo>
                      <a:pt x="136" y="575"/>
                    </a:lnTo>
                    <a:lnTo>
                      <a:pt x="127" y="565"/>
                    </a:lnTo>
                    <a:lnTo>
                      <a:pt x="127" y="565"/>
                    </a:lnTo>
                    <a:lnTo>
                      <a:pt x="142" y="603"/>
                    </a:lnTo>
                    <a:lnTo>
                      <a:pt x="150" y="624"/>
                    </a:lnTo>
                    <a:lnTo>
                      <a:pt x="151" y="635"/>
                    </a:lnTo>
                    <a:lnTo>
                      <a:pt x="153" y="645"/>
                    </a:lnTo>
                    <a:lnTo>
                      <a:pt x="153" y="645"/>
                    </a:lnTo>
                    <a:lnTo>
                      <a:pt x="151" y="647"/>
                    </a:lnTo>
                    <a:lnTo>
                      <a:pt x="150" y="647"/>
                    </a:lnTo>
                    <a:lnTo>
                      <a:pt x="150" y="647"/>
                    </a:lnTo>
                    <a:lnTo>
                      <a:pt x="147" y="644"/>
                    </a:lnTo>
                    <a:lnTo>
                      <a:pt x="144" y="639"/>
                    </a:lnTo>
                    <a:lnTo>
                      <a:pt x="139" y="629"/>
                    </a:lnTo>
                    <a:lnTo>
                      <a:pt x="139" y="629"/>
                    </a:lnTo>
                    <a:lnTo>
                      <a:pt x="130" y="609"/>
                    </a:lnTo>
                    <a:lnTo>
                      <a:pt x="119" y="590"/>
                    </a:lnTo>
                    <a:lnTo>
                      <a:pt x="119" y="590"/>
                    </a:lnTo>
                    <a:lnTo>
                      <a:pt x="124" y="607"/>
                    </a:lnTo>
                    <a:lnTo>
                      <a:pt x="131" y="626"/>
                    </a:lnTo>
                    <a:lnTo>
                      <a:pt x="138" y="645"/>
                    </a:lnTo>
                    <a:lnTo>
                      <a:pt x="141" y="667"/>
                    </a:lnTo>
                    <a:lnTo>
                      <a:pt x="141" y="667"/>
                    </a:lnTo>
                    <a:lnTo>
                      <a:pt x="135" y="668"/>
                    </a:lnTo>
                    <a:lnTo>
                      <a:pt x="135" y="668"/>
                    </a:lnTo>
                    <a:lnTo>
                      <a:pt x="124" y="642"/>
                    </a:lnTo>
                    <a:lnTo>
                      <a:pt x="118" y="630"/>
                    </a:lnTo>
                    <a:lnTo>
                      <a:pt x="110" y="619"/>
                    </a:lnTo>
                    <a:lnTo>
                      <a:pt x="110" y="619"/>
                    </a:lnTo>
                    <a:lnTo>
                      <a:pt x="112" y="626"/>
                    </a:lnTo>
                    <a:lnTo>
                      <a:pt x="113" y="632"/>
                    </a:lnTo>
                    <a:lnTo>
                      <a:pt x="118" y="647"/>
                    </a:lnTo>
                    <a:lnTo>
                      <a:pt x="118" y="647"/>
                    </a:lnTo>
                    <a:lnTo>
                      <a:pt x="119" y="661"/>
                    </a:lnTo>
                    <a:lnTo>
                      <a:pt x="118" y="667"/>
                    </a:lnTo>
                    <a:lnTo>
                      <a:pt x="115" y="671"/>
                    </a:lnTo>
                    <a:lnTo>
                      <a:pt x="115" y="671"/>
                    </a:lnTo>
                    <a:lnTo>
                      <a:pt x="110" y="667"/>
                    </a:lnTo>
                    <a:lnTo>
                      <a:pt x="107" y="661"/>
                    </a:lnTo>
                    <a:lnTo>
                      <a:pt x="104" y="653"/>
                    </a:lnTo>
                    <a:lnTo>
                      <a:pt x="99" y="648"/>
                    </a:lnTo>
                    <a:lnTo>
                      <a:pt x="99" y="648"/>
                    </a:lnTo>
                    <a:lnTo>
                      <a:pt x="101" y="661"/>
                    </a:lnTo>
                    <a:lnTo>
                      <a:pt x="103" y="667"/>
                    </a:lnTo>
                    <a:lnTo>
                      <a:pt x="101" y="674"/>
                    </a:lnTo>
                    <a:lnTo>
                      <a:pt x="101" y="674"/>
                    </a:lnTo>
                    <a:lnTo>
                      <a:pt x="98" y="674"/>
                    </a:lnTo>
                    <a:lnTo>
                      <a:pt x="95" y="676"/>
                    </a:lnTo>
                    <a:lnTo>
                      <a:pt x="95" y="676"/>
                    </a:lnTo>
                    <a:lnTo>
                      <a:pt x="90" y="664"/>
                    </a:lnTo>
                    <a:lnTo>
                      <a:pt x="87" y="659"/>
                    </a:lnTo>
                    <a:lnTo>
                      <a:pt x="84" y="654"/>
                    </a:lnTo>
                    <a:lnTo>
                      <a:pt x="84" y="654"/>
                    </a:lnTo>
                    <a:lnTo>
                      <a:pt x="84" y="661"/>
                    </a:lnTo>
                    <a:lnTo>
                      <a:pt x="84" y="668"/>
                    </a:lnTo>
                    <a:lnTo>
                      <a:pt x="84" y="676"/>
                    </a:lnTo>
                    <a:lnTo>
                      <a:pt x="83" y="677"/>
                    </a:lnTo>
                    <a:lnTo>
                      <a:pt x="80" y="680"/>
                    </a:lnTo>
                    <a:lnTo>
                      <a:pt x="80" y="680"/>
                    </a:lnTo>
                    <a:lnTo>
                      <a:pt x="78" y="679"/>
                    </a:lnTo>
                    <a:lnTo>
                      <a:pt x="75" y="676"/>
                    </a:lnTo>
                    <a:lnTo>
                      <a:pt x="75" y="673"/>
                    </a:lnTo>
                    <a:lnTo>
                      <a:pt x="72" y="671"/>
                    </a:lnTo>
                    <a:lnTo>
                      <a:pt x="72" y="671"/>
                    </a:lnTo>
                    <a:lnTo>
                      <a:pt x="75" y="683"/>
                    </a:lnTo>
                    <a:lnTo>
                      <a:pt x="75" y="690"/>
                    </a:lnTo>
                    <a:lnTo>
                      <a:pt x="74" y="696"/>
                    </a:lnTo>
                    <a:lnTo>
                      <a:pt x="74" y="696"/>
                    </a:lnTo>
                    <a:lnTo>
                      <a:pt x="71" y="696"/>
                    </a:lnTo>
                    <a:lnTo>
                      <a:pt x="71" y="696"/>
                    </a:lnTo>
                    <a:lnTo>
                      <a:pt x="69" y="694"/>
                    </a:lnTo>
                    <a:lnTo>
                      <a:pt x="67" y="693"/>
                    </a:lnTo>
                    <a:lnTo>
                      <a:pt x="66" y="686"/>
                    </a:lnTo>
                    <a:lnTo>
                      <a:pt x="66" y="686"/>
                    </a:lnTo>
                    <a:lnTo>
                      <a:pt x="60" y="677"/>
                    </a:lnTo>
                    <a:lnTo>
                      <a:pt x="58" y="671"/>
                    </a:lnTo>
                    <a:lnTo>
                      <a:pt x="57" y="667"/>
                    </a:lnTo>
                    <a:lnTo>
                      <a:pt x="57" y="667"/>
                    </a:lnTo>
                    <a:lnTo>
                      <a:pt x="60" y="667"/>
                    </a:lnTo>
                    <a:lnTo>
                      <a:pt x="61" y="670"/>
                    </a:lnTo>
                    <a:lnTo>
                      <a:pt x="61" y="677"/>
                    </a:lnTo>
                    <a:lnTo>
                      <a:pt x="61" y="677"/>
                    </a:lnTo>
                    <a:lnTo>
                      <a:pt x="64" y="676"/>
                    </a:lnTo>
                    <a:lnTo>
                      <a:pt x="66" y="677"/>
                    </a:lnTo>
                    <a:lnTo>
                      <a:pt x="66" y="677"/>
                    </a:lnTo>
                    <a:lnTo>
                      <a:pt x="66" y="674"/>
                    </a:lnTo>
                    <a:lnTo>
                      <a:pt x="66" y="671"/>
                    </a:lnTo>
                    <a:lnTo>
                      <a:pt x="64" y="664"/>
                    </a:lnTo>
                    <a:lnTo>
                      <a:pt x="64" y="656"/>
                    </a:lnTo>
                    <a:lnTo>
                      <a:pt x="64" y="651"/>
                    </a:lnTo>
                    <a:lnTo>
                      <a:pt x="66" y="648"/>
                    </a:lnTo>
                    <a:lnTo>
                      <a:pt x="66" y="648"/>
                    </a:lnTo>
                    <a:lnTo>
                      <a:pt x="67" y="650"/>
                    </a:lnTo>
                    <a:lnTo>
                      <a:pt x="71" y="650"/>
                    </a:lnTo>
                    <a:lnTo>
                      <a:pt x="72" y="653"/>
                    </a:lnTo>
                    <a:lnTo>
                      <a:pt x="74" y="658"/>
                    </a:lnTo>
                    <a:lnTo>
                      <a:pt x="77" y="661"/>
                    </a:lnTo>
                    <a:lnTo>
                      <a:pt x="77" y="661"/>
                    </a:lnTo>
                    <a:lnTo>
                      <a:pt x="77" y="658"/>
                    </a:lnTo>
                    <a:lnTo>
                      <a:pt x="78" y="651"/>
                    </a:lnTo>
                    <a:lnTo>
                      <a:pt x="75" y="642"/>
                    </a:lnTo>
                    <a:lnTo>
                      <a:pt x="74" y="633"/>
                    </a:lnTo>
                    <a:lnTo>
                      <a:pt x="74" y="629"/>
                    </a:lnTo>
                    <a:lnTo>
                      <a:pt x="74" y="624"/>
                    </a:lnTo>
                    <a:lnTo>
                      <a:pt x="74" y="624"/>
                    </a:lnTo>
                    <a:lnTo>
                      <a:pt x="78" y="626"/>
                    </a:lnTo>
                    <a:lnTo>
                      <a:pt x="80" y="627"/>
                    </a:lnTo>
                    <a:lnTo>
                      <a:pt x="81" y="633"/>
                    </a:lnTo>
                    <a:lnTo>
                      <a:pt x="81" y="633"/>
                    </a:lnTo>
                    <a:lnTo>
                      <a:pt x="92" y="653"/>
                    </a:lnTo>
                    <a:lnTo>
                      <a:pt x="92" y="653"/>
                    </a:lnTo>
                    <a:lnTo>
                      <a:pt x="92" y="647"/>
                    </a:lnTo>
                    <a:lnTo>
                      <a:pt x="92" y="641"/>
                    </a:lnTo>
                    <a:lnTo>
                      <a:pt x="87" y="629"/>
                    </a:lnTo>
                    <a:lnTo>
                      <a:pt x="84" y="618"/>
                    </a:lnTo>
                    <a:lnTo>
                      <a:pt x="83" y="612"/>
                    </a:lnTo>
                    <a:lnTo>
                      <a:pt x="83" y="607"/>
                    </a:lnTo>
                    <a:lnTo>
                      <a:pt x="83" y="607"/>
                    </a:lnTo>
                    <a:lnTo>
                      <a:pt x="89" y="610"/>
                    </a:lnTo>
                    <a:lnTo>
                      <a:pt x="92" y="615"/>
                    </a:lnTo>
                    <a:lnTo>
                      <a:pt x="98" y="629"/>
                    </a:lnTo>
                    <a:lnTo>
                      <a:pt x="98" y="629"/>
                    </a:lnTo>
                    <a:lnTo>
                      <a:pt x="104" y="641"/>
                    </a:lnTo>
                    <a:lnTo>
                      <a:pt x="110" y="651"/>
                    </a:lnTo>
                    <a:lnTo>
                      <a:pt x="110" y="651"/>
                    </a:lnTo>
                    <a:lnTo>
                      <a:pt x="110" y="644"/>
                    </a:lnTo>
                    <a:lnTo>
                      <a:pt x="109" y="636"/>
                    </a:lnTo>
                    <a:lnTo>
                      <a:pt x="104" y="621"/>
                    </a:lnTo>
                    <a:lnTo>
                      <a:pt x="99" y="606"/>
                    </a:lnTo>
                    <a:lnTo>
                      <a:pt x="99" y="598"/>
                    </a:lnTo>
                    <a:lnTo>
                      <a:pt x="99" y="589"/>
                    </a:lnTo>
                    <a:lnTo>
                      <a:pt x="99" y="589"/>
                    </a:lnTo>
                    <a:lnTo>
                      <a:pt x="104" y="593"/>
                    </a:lnTo>
                    <a:lnTo>
                      <a:pt x="109" y="598"/>
                    </a:lnTo>
                    <a:lnTo>
                      <a:pt x="113" y="610"/>
                    </a:lnTo>
                    <a:lnTo>
                      <a:pt x="113" y="610"/>
                    </a:lnTo>
                    <a:lnTo>
                      <a:pt x="119" y="624"/>
                    </a:lnTo>
                    <a:lnTo>
                      <a:pt x="125" y="635"/>
                    </a:lnTo>
                    <a:lnTo>
                      <a:pt x="125" y="635"/>
                    </a:lnTo>
                    <a:lnTo>
                      <a:pt x="124" y="626"/>
                    </a:lnTo>
                    <a:lnTo>
                      <a:pt x="122" y="616"/>
                    </a:lnTo>
                    <a:lnTo>
                      <a:pt x="115" y="600"/>
                    </a:lnTo>
                    <a:lnTo>
                      <a:pt x="107" y="581"/>
                    </a:lnTo>
                    <a:lnTo>
                      <a:pt x="106" y="574"/>
                    </a:lnTo>
                    <a:lnTo>
                      <a:pt x="104" y="565"/>
                    </a:lnTo>
                    <a:lnTo>
                      <a:pt x="104" y="565"/>
                    </a:lnTo>
                    <a:lnTo>
                      <a:pt x="107" y="566"/>
                    </a:lnTo>
                    <a:lnTo>
                      <a:pt x="110" y="568"/>
                    </a:lnTo>
                    <a:lnTo>
                      <a:pt x="115" y="574"/>
                    </a:lnTo>
                    <a:lnTo>
                      <a:pt x="122" y="587"/>
                    </a:lnTo>
                    <a:lnTo>
                      <a:pt x="122" y="587"/>
                    </a:lnTo>
                    <a:lnTo>
                      <a:pt x="131" y="601"/>
                    </a:lnTo>
                    <a:lnTo>
                      <a:pt x="139" y="616"/>
                    </a:lnTo>
                    <a:lnTo>
                      <a:pt x="139" y="616"/>
                    </a:lnTo>
                    <a:lnTo>
                      <a:pt x="136" y="604"/>
                    </a:lnTo>
                    <a:lnTo>
                      <a:pt x="131" y="590"/>
                    </a:lnTo>
                    <a:lnTo>
                      <a:pt x="121" y="566"/>
                    </a:lnTo>
                    <a:lnTo>
                      <a:pt x="121" y="566"/>
                    </a:lnTo>
                    <a:lnTo>
                      <a:pt x="115" y="552"/>
                    </a:lnTo>
                    <a:lnTo>
                      <a:pt x="112" y="546"/>
                    </a:lnTo>
                    <a:lnTo>
                      <a:pt x="112" y="540"/>
                    </a:lnTo>
                    <a:lnTo>
                      <a:pt x="112" y="540"/>
                    </a:lnTo>
                    <a:lnTo>
                      <a:pt x="119" y="543"/>
                    </a:lnTo>
                    <a:lnTo>
                      <a:pt x="121" y="545"/>
                    </a:lnTo>
                    <a:lnTo>
                      <a:pt x="122" y="548"/>
                    </a:lnTo>
                    <a:lnTo>
                      <a:pt x="122" y="548"/>
                    </a:lnTo>
                    <a:lnTo>
                      <a:pt x="133" y="561"/>
                    </a:lnTo>
                    <a:lnTo>
                      <a:pt x="142" y="577"/>
                    </a:lnTo>
                    <a:lnTo>
                      <a:pt x="150" y="590"/>
                    </a:lnTo>
                    <a:lnTo>
                      <a:pt x="159" y="606"/>
                    </a:lnTo>
                    <a:lnTo>
                      <a:pt x="159" y="606"/>
                    </a:lnTo>
                    <a:lnTo>
                      <a:pt x="156" y="592"/>
                    </a:lnTo>
                    <a:lnTo>
                      <a:pt x="151" y="580"/>
                    </a:lnTo>
                    <a:lnTo>
                      <a:pt x="142" y="555"/>
                    </a:lnTo>
                    <a:lnTo>
                      <a:pt x="131" y="531"/>
                    </a:lnTo>
                    <a:lnTo>
                      <a:pt x="128" y="519"/>
                    </a:lnTo>
                    <a:lnTo>
                      <a:pt x="125" y="505"/>
                    </a:lnTo>
                    <a:lnTo>
                      <a:pt x="125" y="505"/>
                    </a:lnTo>
                    <a:lnTo>
                      <a:pt x="128" y="507"/>
                    </a:lnTo>
                    <a:lnTo>
                      <a:pt x="131" y="510"/>
                    </a:lnTo>
                    <a:lnTo>
                      <a:pt x="136" y="516"/>
                    </a:lnTo>
                    <a:lnTo>
                      <a:pt x="136" y="516"/>
                    </a:lnTo>
                    <a:lnTo>
                      <a:pt x="147" y="532"/>
                    </a:lnTo>
                    <a:lnTo>
                      <a:pt x="147" y="532"/>
                    </a:lnTo>
                    <a:lnTo>
                      <a:pt x="177" y="583"/>
                    </a:lnTo>
                    <a:lnTo>
                      <a:pt x="177" y="583"/>
                    </a:lnTo>
                    <a:lnTo>
                      <a:pt x="164" y="552"/>
                    </a:lnTo>
                    <a:lnTo>
                      <a:pt x="148" y="520"/>
                    </a:lnTo>
                    <a:lnTo>
                      <a:pt x="148" y="520"/>
                    </a:lnTo>
                    <a:lnTo>
                      <a:pt x="141" y="507"/>
                    </a:lnTo>
                    <a:lnTo>
                      <a:pt x="138" y="499"/>
                    </a:lnTo>
                    <a:lnTo>
                      <a:pt x="136" y="491"/>
                    </a:lnTo>
                    <a:lnTo>
                      <a:pt x="136" y="491"/>
                    </a:lnTo>
                    <a:lnTo>
                      <a:pt x="144" y="494"/>
                    </a:lnTo>
                    <a:lnTo>
                      <a:pt x="148" y="497"/>
                    </a:lnTo>
                    <a:lnTo>
                      <a:pt x="157" y="508"/>
                    </a:lnTo>
                    <a:lnTo>
                      <a:pt x="165" y="517"/>
                    </a:lnTo>
                    <a:lnTo>
                      <a:pt x="173" y="528"/>
                    </a:lnTo>
                    <a:lnTo>
                      <a:pt x="173" y="528"/>
                    </a:lnTo>
                    <a:lnTo>
                      <a:pt x="168" y="517"/>
                    </a:lnTo>
                    <a:lnTo>
                      <a:pt x="164" y="507"/>
                    </a:lnTo>
                    <a:lnTo>
                      <a:pt x="160" y="494"/>
                    </a:lnTo>
                    <a:lnTo>
                      <a:pt x="157" y="482"/>
                    </a:lnTo>
                    <a:lnTo>
                      <a:pt x="157" y="482"/>
                    </a:lnTo>
                    <a:lnTo>
                      <a:pt x="164" y="482"/>
                    </a:lnTo>
                    <a:lnTo>
                      <a:pt x="168" y="484"/>
                    </a:lnTo>
                    <a:lnTo>
                      <a:pt x="173" y="487"/>
                    </a:lnTo>
                    <a:lnTo>
                      <a:pt x="179" y="490"/>
                    </a:lnTo>
                    <a:lnTo>
                      <a:pt x="179" y="490"/>
                    </a:lnTo>
                    <a:lnTo>
                      <a:pt x="177" y="485"/>
                    </a:lnTo>
                    <a:lnTo>
                      <a:pt x="176" y="482"/>
                    </a:lnTo>
                    <a:lnTo>
                      <a:pt x="173" y="478"/>
                    </a:lnTo>
                    <a:lnTo>
                      <a:pt x="173" y="473"/>
                    </a:lnTo>
                    <a:lnTo>
                      <a:pt x="173" y="473"/>
                    </a:lnTo>
                    <a:lnTo>
                      <a:pt x="173" y="464"/>
                    </a:lnTo>
                    <a:lnTo>
                      <a:pt x="173" y="459"/>
                    </a:lnTo>
                    <a:lnTo>
                      <a:pt x="173" y="455"/>
                    </a:lnTo>
                    <a:lnTo>
                      <a:pt x="173" y="455"/>
                    </a:lnTo>
                    <a:lnTo>
                      <a:pt x="177" y="453"/>
                    </a:lnTo>
                    <a:lnTo>
                      <a:pt x="182" y="453"/>
                    </a:lnTo>
                    <a:lnTo>
                      <a:pt x="186" y="455"/>
                    </a:lnTo>
                    <a:lnTo>
                      <a:pt x="189" y="458"/>
                    </a:lnTo>
                    <a:lnTo>
                      <a:pt x="189" y="458"/>
                    </a:lnTo>
                    <a:lnTo>
                      <a:pt x="194" y="455"/>
                    </a:lnTo>
                    <a:lnTo>
                      <a:pt x="197" y="453"/>
                    </a:lnTo>
                    <a:lnTo>
                      <a:pt x="200" y="455"/>
                    </a:lnTo>
                    <a:lnTo>
                      <a:pt x="200" y="455"/>
                    </a:lnTo>
                    <a:lnTo>
                      <a:pt x="196" y="449"/>
                    </a:lnTo>
                    <a:lnTo>
                      <a:pt x="189" y="443"/>
                    </a:lnTo>
                    <a:lnTo>
                      <a:pt x="176" y="435"/>
                    </a:lnTo>
                    <a:lnTo>
                      <a:pt x="176" y="435"/>
                    </a:lnTo>
                    <a:lnTo>
                      <a:pt x="176" y="432"/>
                    </a:lnTo>
                    <a:lnTo>
                      <a:pt x="174" y="430"/>
                    </a:lnTo>
                    <a:lnTo>
                      <a:pt x="174" y="430"/>
                    </a:lnTo>
                    <a:lnTo>
                      <a:pt x="177" y="429"/>
                    </a:lnTo>
                    <a:lnTo>
                      <a:pt x="180" y="429"/>
                    </a:lnTo>
                    <a:lnTo>
                      <a:pt x="186" y="432"/>
                    </a:lnTo>
                    <a:lnTo>
                      <a:pt x="186" y="432"/>
                    </a:lnTo>
                    <a:lnTo>
                      <a:pt x="185" y="427"/>
                    </a:lnTo>
                    <a:lnTo>
                      <a:pt x="180" y="426"/>
                    </a:lnTo>
                    <a:lnTo>
                      <a:pt x="176" y="423"/>
                    </a:lnTo>
                    <a:lnTo>
                      <a:pt x="173" y="418"/>
                    </a:lnTo>
                    <a:lnTo>
                      <a:pt x="173" y="418"/>
                    </a:lnTo>
                    <a:lnTo>
                      <a:pt x="168" y="424"/>
                    </a:lnTo>
                    <a:lnTo>
                      <a:pt x="167" y="432"/>
                    </a:lnTo>
                    <a:lnTo>
                      <a:pt x="164" y="439"/>
                    </a:lnTo>
                    <a:lnTo>
                      <a:pt x="160" y="444"/>
                    </a:lnTo>
                    <a:lnTo>
                      <a:pt x="160" y="444"/>
                    </a:lnTo>
                    <a:lnTo>
                      <a:pt x="157" y="453"/>
                    </a:lnTo>
                    <a:lnTo>
                      <a:pt x="154" y="461"/>
                    </a:lnTo>
                    <a:lnTo>
                      <a:pt x="148" y="467"/>
                    </a:lnTo>
                    <a:lnTo>
                      <a:pt x="145" y="468"/>
                    </a:lnTo>
                    <a:lnTo>
                      <a:pt x="141" y="470"/>
                    </a:lnTo>
                    <a:lnTo>
                      <a:pt x="141" y="470"/>
                    </a:lnTo>
                    <a:lnTo>
                      <a:pt x="141" y="467"/>
                    </a:lnTo>
                    <a:lnTo>
                      <a:pt x="139" y="464"/>
                    </a:lnTo>
                    <a:lnTo>
                      <a:pt x="141" y="455"/>
                    </a:lnTo>
                    <a:lnTo>
                      <a:pt x="141" y="455"/>
                    </a:lnTo>
                    <a:lnTo>
                      <a:pt x="136" y="464"/>
                    </a:lnTo>
                    <a:lnTo>
                      <a:pt x="133" y="475"/>
                    </a:lnTo>
                    <a:lnTo>
                      <a:pt x="128" y="485"/>
                    </a:lnTo>
                    <a:lnTo>
                      <a:pt x="125" y="490"/>
                    </a:lnTo>
                    <a:lnTo>
                      <a:pt x="122" y="493"/>
                    </a:lnTo>
                    <a:lnTo>
                      <a:pt x="122" y="493"/>
                    </a:lnTo>
                    <a:lnTo>
                      <a:pt x="118" y="491"/>
                    </a:lnTo>
                    <a:lnTo>
                      <a:pt x="118" y="488"/>
                    </a:lnTo>
                    <a:lnTo>
                      <a:pt x="118" y="488"/>
                    </a:lnTo>
                    <a:lnTo>
                      <a:pt x="115" y="491"/>
                    </a:lnTo>
                    <a:lnTo>
                      <a:pt x="112" y="496"/>
                    </a:lnTo>
                    <a:lnTo>
                      <a:pt x="109" y="499"/>
                    </a:lnTo>
                    <a:lnTo>
                      <a:pt x="107" y="500"/>
                    </a:lnTo>
                    <a:lnTo>
                      <a:pt x="104" y="500"/>
                    </a:lnTo>
                    <a:lnTo>
                      <a:pt x="104" y="500"/>
                    </a:lnTo>
                    <a:lnTo>
                      <a:pt x="103" y="493"/>
                    </a:lnTo>
                    <a:lnTo>
                      <a:pt x="104" y="487"/>
                    </a:lnTo>
                    <a:lnTo>
                      <a:pt x="104" y="473"/>
                    </a:lnTo>
                    <a:lnTo>
                      <a:pt x="104" y="473"/>
                    </a:lnTo>
                    <a:lnTo>
                      <a:pt x="99" y="485"/>
                    </a:lnTo>
                    <a:lnTo>
                      <a:pt x="96" y="491"/>
                    </a:lnTo>
                    <a:lnTo>
                      <a:pt x="93" y="496"/>
                    </a:lnTo>
                    <a:lnTo>
                      <a:pt x="93" y="496"/>
                    </a:lnTo>
                    <a:lnTo>
                      <a:pt x="87" y="496"/>
                    </a:lnTo>
                    <a:lnTo>
                      <a:pt x="87" y="496"/>
                    </a:lnTo>
                    <a:lnTo>
                      <a:pt x="87" y="479"/>
                    </a:lnTo>
                    <a:lnTo>
                      <a:pt x="86" y="461"/>
                    </a:lnTo>
                    <a:lnTo>
                      <a:pt x="86" y="461"/>
                    </a:lnTo>
                    <a:lnTo>
                      <a:pt x="78" y="481"/>
                    </a:lnTo>
                    <a:lnTo>
                      <a:pt x="78" y="481"/>
                    </a:lnTo>
                    <a:lnTo>
                      <a:pt x="75" y="491"/>
                    </a:lnTo>
                    <a:lnTo>
                      <a:pt x="72" y="496"/>
                    </a:lnTo>
                    <a:lnTo>
                      <a:pt x="69" y="497"/>
                    </a:lnTo>
                    <a:lnTo>
                      <a:pt x="67" y="497"/>
                    </a:lnTo>
                    <a:lnTo>
                      <a:pt x="67" y="497"/>
                    </a:lnTo>
                    <a:lnTo>
                      <a:pt x="67" y="485"/>
                    </a:lnTo>
                    <a:lnTo>
                      <a:pt x="67" y="473"/>
                    </a:lnTo>
                    <a:lnTo>
                      <a:pt x="69" y="447"/>
                    </a:lnTo>
                    <a:lnTo>
                      <a:pt x="69" y="447"/>
                    </a:lnTo>
                    <a:lnTo>
                      <a:pt x="66" y="452"/>
                    </a:lnTo>
                    <a:lnTo>
                      <a:pt x="64" y="458"/>
                    </a:lnTo>
                    <a:lnTo>
                      <a:pt x="61" y="470"/>
                    </a:lnTo>
                    <a:lnTo>
                      <a:pt x="61" y="470"/>
                    </a:lnTo>
                    <a:lnTo>
                      <a:pt x="58" y="482"/>
                    </a:lnTo>
                    <a:lnTo>
                      <a:pt x="55" y="487"/>
                    </a:lnTo>
                    <a:lnTo>
                      <a:pt x="52" y="488"/>
                    </a:lnTo>
                    <a:lnTo>
                      <a:pt x="49" y="488"/>
                    </a:lnTo>
                    <a:lnTo>
                      <a:pt x="49" y="488"/>
                    </a:lnTo>
                    <a:lnTo>
                      <a:pt x="49" y="482"/>
                    </a:lnTo>
                    <a:lnTo>
                      <a:pt x="49" y="476"/>
                    </a:lnTo>
                    <a:lnTo>
                      <a:pt x="51" y="472"/>
                    </a:lnTo>
                    <a:lnTo>
                      <a:pt x="51" y="465"/>
                    </a:lnTo>
                    <a:lnTo>
                      <a:pt x="51" y="465"/>
                    </a:lnTo>
                    <a:lnTo>
                      <a:pt x="48" y="472"/>
                    </a:lnTo>
                    <a:lnTo>
                      <a:pt x="46" y="478"/>
                    </a:lnTo>
                    <a:lnTo>
                      <a:pt x="43" y="482"/>
                    </a:lnTo>
                    <a:lnTo>
                      <a:pt x="40" y="488"/>
                    </a:lnTo>
                    <a:lnTo>
                      <a:pt x="40" y="488"/>
                    </a:lnTo>
                    <a:lnTo>
                      <a:pt x="35" y="488"/>
                    </a:lnTo>
                    <a:lnTo>
                      <a:pt x="35" y="488"/>
                    </a:lnTo>
                    <a:lnTo>
                      <a:pt x="37" y="481"/>
                    </a:lnTo>
                    <a:lnTo>
                      <a:pt x="37" y="472"/>
                    </a:lnTo>
                    <a:lnTo>
                      <a:pt x="38" y="464"/>
                    </a:lnTo>
                    <a:lnTo>
                      <a:pt x="38" y="458"/>
                    </a:lnTo>
                    <a:lnTo>
                      <a:pt x="38" y="458"/>
                    </a:lnTo>
                    <a:lnTo>
                      <a:pt x="35" y="462"/>
                    </a:lnTo>
                    <a:lnTo>
                      <a:pt x="32" y="468"/>
                    </a:lnTo>
                    <a:lnTo>
                      <a:pt x="29" y="475"/>
                    </a:lnTo>
                    <a:lnTo>
                      <a:pt x="28" y="476"/>
                    </a:lnTo>
                    <a:lnTo>
                      <a:pt x="25" y="478"/>
                    </a:lnTo>
                    <a:lnTo>
                      <a:pt x="25" y="478"/>
                    </a:lnTo>
                    <a:lnTo>
                      <a:pt x="23" y="475"/>
                    </a:lnTo>
                    <a:lnTo>
                      <a:pt x="23" y="472"/>
                    </a:lnTo>
                    <a:lnTo>
                      <a:pt x="25" y="464"/>
                    </a:lnTo>
                    <a:lnTo>
                      <a:pt x="25" y="464"/>
                    </a:lnTo>
                    <a:lnTo>
                      <a:pt x="20" y="468"/>
                    </a:lnTo>
                    <a:lnTo>
                      <a:pt x="17" y="475"/>
                    </a:lnTo>
                    <a:lnTo>
                      <a:pt x="17" y="475"/>
                    </a:lnTo>
                    <a:lnTo>
                      <a:pt x="14" y="475"/>
                    </a:lnTo>
                    <a:lnTo>
                      <a:pt x="11" y="473"/>
                    </a:lnTo>
                    <a:lnTo>
                      <a:pt x="11" y="473"/>
                    </a:lnTo>
                    <a:lnTo>
                      <a:pt x="8" y="478"/>
                    </a:lnTo>
                    <a:lnTo>
                      <a:pt x="8" y="482"/>
                    </a:lnTo>
                    <a:lnTo>
                      <a:pt x="5" y="485"/>
                    </a:lnTo>
                    <a:lnTo>
                      <a:pt x="3" y="487"/>
                    </a:lnTo>
                    <a:lnTo>
                      <a:pt x="0" y="487"/>
                    </a:lnTo>
                    <a:lnTo>
                      <a:pt x="0" y="487"/>
                    </a:lnTo>
                    <a:lnTo>
                      <a:pt x="0" y="472"/>
                    </a:lnTo>
                    <a:lnTo>
                      <a:pt x="3" y="458"/>
                    </a:lnTo>
                    <a:lnTo>
                      <a:pt x="3" y="458"/>
                    </a:lnTo>
                    <a:lnTo>
                      <a:pt x="6" y="458"/>
                    </a:lnTo>
                    <a:lnTo>
                      <a:pt x="8" y="459"/>
                    </a:lnTo>
                    <a:lnTo>
                      <a:pt x="8" y="459"/>
                    </a:lnTo>
                    <a:lnTo>
                      <a:pt x="11" y="455"/>
                    </a:lnTo>
                    <a:lnTo>
                      <a:pt x="13" y="450"/>
                    </a:lnTo>
                    <a:lnTo>
                      <a:pt x="13" y="450"/>
                    </a:lnTo>
                    <a:lnTo>
                      <a:pt x="17" y="452"/>
                    </a:lnTo>
                    <a:lnTo>
                      <a:pt x="19" y="453"/>
                    </a:lnTo>
                    <a:lnTo>
                      <a:pt x="19" y="456"/>
                    </a:lnTo>
                    <a:lnTo>
                      <a:pt x="19" y="456"/>
                    </a:lnTo>
                    <a:lnTo>
                      <a:pt x="22" y="452"/>
                    </a:lnTo>
                    <a:lnTo>
                      <a:pt x="23" y="447"/>
                    </a:lnTo>
                    <a:lnTo>
                      <a:pt x="28" y="436"/>
                    </a:lnTo>
                    <a:lnTo>
                      <a:pt x="28" y="436"/>
                    </a:lnTo>
                    <a:lnTo>
                      <a:pt x="29" y="436"/>
                    </a:lnTo>
                    <a:lnTo>
                      <a:pt x="31" y="438"/>
                    </a:lnTo>
                    <a:lnTo>
                      <a:pt x="31" y="438"/>
                    </a:lnTo>
                    <a:lnTo>
                      <a:pt x="32" y="438"/>
                    </a:lnTo>
                    <a:lnTo>
                      <a:pt x="32" y="438"/>
                    </a:lnTo>
                    <a:lnTo>
                      <a:pt x="34" y="446"/>
                    </a:lnTo>
                    <a:lnTo>
                      <a:pt x="34" y="446"/>
                    </a:lnTo>
                    <a:lnTo>
                      <a:pt x="37" y="438"/>
                    </a:lnTo>
                    <a:lnTo>
                      <a:pt x="38" y="435"/>
                    </a:lnTo>
                    <a:lnTo>
                      <a:pt x="42" y="432"/>
                    </a:lnTo>
                    <a:lnTo>
                      <a:pt x="42" y="432"/>
                    </a:lnTo>
                    <a:lnTo>
                      <a:pt x="43" y="433"/>
                    </a:lnTo>
                    <a:lnTo>
                      <a:pt x="45" y="436"/>
                    </a:lnTo>
                    <a:lnTo>
                      <a:pt x="46" y="443"/>
                    </a:lnTo>
                    <a:lnTo>
                      <a:pt x="45" y="450"/>
                    </a:lnTo>
                    <a:lnTo>
                      <a:pt x="45" y="458"/>
                    </a:lnTo>
                    <a:lnTo>
                      <a:pt x="45" y="458"/>
                    </a:lnTo>
                    <a:lnTo>
                      <a:pt x="48" y="447"/>
                    </a:lnTo>
                    <a:lnTo>
                      <a:pt x="51" y="436"/>
                    </a:lnTo>
                    <a:lnTo>
                      <a:pt x="52" y="424"/>
                    </a:lnTo>
                    <a:lnTo>
                      <a:pt x="55" y="414"/>
                    </a:lnTo>
                    <a:lnTo>
                      <a:pt x="55" y="414"/>
                    </a:lnTo>
                    <a:lnTo>
                      <a:pt x="58" y="414"/>
                    </a:lnTo>
                    <a:lnTo>
                      <a:pt x="60" y="415"/>
                    </a:lnTo>
                    <a:lnTo>
                      <a:pt x="60" y="415"/>
                    </a:lnTo>
                    <a:lnTo>
                      <a:pt x="58" y="438"/>
                    </a:lnTo>
                    <a:lnTo>
                      <a:pt x="57" y="450"/>
                    </a:lnTo>
                    <a:lnTo>
                      <a:pt x="57" y="461"/>
                    </a:lnTo>
                    <a:lnTo>
                      <a:pt x="57" y="461"/>
                    </a:lnTo>
                    <a:lnTo>
                      <a:pt x="61" y="447"/>
                    </a:lnTo>
                    <a:lnTo>
                      <a:pt x="66" y="432"/>
                    </a:lnTo>
                    <a:lnTo>
                      <a:pt x="69" y="418"/>
                    </a:lnTo>
                    <a:lnTo>
                      <a:pt x="75" y="404"/>
                    </a:lnTo>
                    <a:lnTo>
                      <a:pt x="75" y="404"/>
                    </a:lnTo>
                    <a:lnTo>
                      <a:pt x="77" y="406"/>
                    </a:lnTo>
                    <a:lnTo>
                      <a:pt x="78" y="409"/>
                    </a:lnTo>
                    <a:lnTo>
                      <a:pt x="78" y="414"/>
                    </a:lnTo>
                    <a:lnTo>
                      <a:pt x="77" y="429"/>
                    </a:lnTo>
                    <a:lnTo>
                      <a:pt x="77" y="429"/>
                    </a:lnTo>
                    <a:lnTo>
                      <a:pt x="75" y="453"/>
                    </a:lnTo>
                    <a:lnTo>
                      <a:pt x="72" y="476"/>
                    </a:lnTo>
                    <a:lnTo>
                      <a:pt x="72" y="476"/>
                    </a:lnTo>
                    <a:lnTo>
                      <a:pt x="78" y="468"/>
                    </a:lnTo>
                    <a:lnTo>
                      <a:pt x="81" y="459"/>
                    </a:lnTo>
                    <a:lnTo>
                      <a:pt x="86" y="436"/>
                    </a:lnTo>
                    <a:lnTo>
                      <a:pt x="86" y="436"/>
                    </a:lnTo>
                    <a:lnTo>
                      <a:pt x="89" y="421"/>
                    </a:lnTo>
                    <a:lnTo>
                      <a:pt x="90" y="412"/>
                    </a:lnTo>
                    <a:lnTo>
                      <a:pt x="95" y="404"/>
                    </a:lnTo>
                    <a:lnTo>
                      <a:pt x="95" y="404"/>
                    </a:lnTo>
                    <a:lnTo>
                      <a:pt x="96" y="406"/>
                    </a:lnTo>
                    <a:lnTo>
                      <a:pt x="98" y="407"/>
                    </a:lnTo>
                    <a:lnTo>
                      <a:pt x="98" y="412"/>
                    </a:lnTo>
                    <a:lnTo>
                      <a:pt x="96" y="421"/>
                    </a:lnTo>
                    <a:lnTo>
                      <a:pt x="96" y="421"/>
                    </a:lnTo>
                    <a:lnTo>
                      <a:pt x="92" y="450"/>
                    </a:lnTo>
                    <a:lnTo>
                      <a:pt x="92" y="467"/>
                    </a:lnTo>
                    <a:lnTo>
                      <a:pt x="93" y="482"/>
                    </a:lnTo>
                    <a:lnTo>
                      <a:pt x="93" y="482"/>
                    </a:lnTo>
                    <a:lnTo>
                      <a:pt x="99" y="468"/>
                    </a:lnTo>
                    <a:lnTo>
                      <a:pt x="104" y="452"/>
                    </a:lnTo>
                    <a:lnTo>
                      <a:pt x="107" y="435"/>
                    </a:lnTo>
                    <a:lnTo>
                      <a:pt x="110" y="417"/>
                    </a:lnTo>
                    <a:lnTo>
                      <a:pt x="110" y="417"/>
                    </a:lnTo>
                    <a:lnTo>
                      <a:pt x="112" y="407"/>
                    </a:lnTo>
                    <a:lnTo>
                      <a:pt x="113" y="404"/>
                    </a:lnTo>
                    <a:lnTo>
                      <a:pt x="115" y="401"/>
                    </a:lnTo>
                    <a:lnTo>
                      <a:pt x="115" y="401"/>
                    </a:lnTo>
                    <a:lnTo>
                      <a:pt x="118" y="403"/>
                    </a:lnTo>
                    <a:lnTo>
                      <a:pt x="119" y="406"/>
                    </a:lnTo>
                    <a:lnTo>
                      <a:pt x="118" y="414"/>
                    </a:lnTo>
                    <a:lnTo>
                      <a:pt x="118" y="414"/>
                    </a:lnTo>
                    <a:lnTo>
                      <a:pt x="113" y="447"/>
                    </a:lnTo>
                    <a:lnTo>
                      <a:pt x="109" y="484"/>
                    </a:lnTo>
                    <a:lnTo>
                      <a:pt x="109" y="484"/>
                    </a:lnTo>
                    <a:lnTo>
                      <a:pt x="113" y="476"/>
                    </a:lnTo>
                    <a:lnTo>
                      <a:pt x="118" y="465"/>
                    </a:lnTo>
                    <a:lnTo>
                      <a:pt x="121" y="453"/>
                    </a:lnTo>
                    <a:lnTo>
                      <a:pt x="122" y="439"/>
                    </a:lnTo>
                    <a:lnTo>
                      <a:pt x="122" y="439"/>
                    </a:lnTo>
                    <a:lnTo>
                      <a:pt x="124" y="418"/>
                    </a:lnTo>
                    <a:lnTo>
                      <a:pt x="125" y="409"/>
                    </a:lnTo>
                    <a:lnTo>
                      <a:pt x="127" y="404"/>
                    </a:lnTo>
                    <a:lnTo>
                      <a:pt x="130" y="401"/>
                    </a:lnTo>
                    <a:lnTo>
                      <a:pt x="130" y="401"/>
                    </a:lnTo>
                    <a:lnTo>
                      <a:pt x="131" y="403"/>
                    </a:lnTo>
                    <a:lnTo>
                      <a:pt x="133" y="404"/>
                    </a:lnTo>
                    <a:lnTo>
                      <a:pt x="133" y="409"/>
                    </a:lnTo>
                    <a:lnTo>
                      <a:pt x="131" y="420"/>
                    </a:lnTo>
                    <a:lnTo>
                      <a:pt x="131" y="420"/>
                    </a:lnTo>
                    <a:lnTo>
                      <a:pt x="127" y="449"/>
                    </a:lnTo>
                    <a:lnTo>
                      <a:pt x="124" y="476"/>
                    </a:lnTo>
                    <a:lnTo>
                      <a:pt x="124" y="476"/>
                    </a:lnTo>
                    <a:lnTo>
                      <a:pt x="127" y="472"/>
                    </a:lnTo>
                    <a:lnTo>
                      <a:pt x="130" y="465"/>
                    </a:lnTo>
                    <a:lnTo>
                      <a:pt x="135" y="453"/>
                    </a:lnTo>
                    <a:lnTo>
                      <a:pt x="135" y="453"/>
                    </a:lnTo>
                    <a:lnTo>
                      <a:pt x="141" y="429"/>
                    </a:lnTo>
                    <a:lnTo>
                      <a:pt x="145" y="401"/>
                    </a:lnTo>
                    <a:lnTo>
                      <a:pt x="145" y="401"/>
                    </a:lnTo>
                    <a:lnTo>
                      <a:pt x="148" y="400"/>
                    </a:lnTo>
                    <a:lnTo>
                      <a:pt x="150" y="397"/>
                    </a:lnTo>
                    <a:lnTo>
                      <a:pt x="150" y="397"/>
                    </a:lnTo>
                    <a:lnTo>
                      <a:pt x="150" y="395"/>
                    </a:lnTo>
                    <a:lnTo>
                      <a:pt x="151" y="397"/>
                    </a:lnTo>
                    <a:lnTo>
                      <a:pt x="154" y="398"/>
                    </a:lnTo>
                    <a:lnTo>
                      <a:pt x="154" y="398"/>
                    </a:lnTo>
                    <a:lnTo>
                      <a:pt x="148" y="427"/>
                    </a:lnTo>
                    <a:lnTo>
                      <a:pt x="145" y="459"/>
                    </a:lnTo>
                    <a:lnTo>
                      <a:pt x="145" y="459"/>
                    </a:lnTo>
                    <a:lnTo>
                      <a:pt x="150" y="453"/>
                    </a:lnTo>
                    <a:lnTo>
                      <a:pt x="154" y="446"/>
                    </a:lnTo>
                    <a:lnTo>
                      <a:pt x="162" y="429"/>
                    </a:lnTo>
                    <a:lnTo>
                      <a:pt x="168" y="412"/>
                    </a:lnTo>
                    <a:lnTo>
                      <a:pt x="174" y="397"/>
                    </a:lnTo>
                    <a:lnTo>
                      <a:pt x="174" y="397"/>
                    </a:lnTo>
                    <a:lnTo>
                      <a:pt x="173" y="392"/>
                    </a:lnTo>
                    <a:lnTo>
                      <a:pt x="174" y="391"/>
                    </a:lnTo>
                    <a:lnTo>
                      <a:pt x="174" y="391"/>
                    </a:lnTo>
                    <a:lnTo>
                      <a:pt x="180" y="383"/>
                    </a:lnTo>
                    <a:lnTo>
                      <a:pt x="182" y="377"/>
                    </a:lnTo>
                    <a:lnTo>
                      <a:pt x="183" y="371"/>
                    </a:lnTo>
                    <a:lnTo>
                      <a:pt x="183" y="371"/>
                    </a:lnTo>
                    <a:lnTo>
                      <a:pt x="186" y="371"/>
                    </a:lnTo>
                    <a:lnTo>
                      <a:pt x="189" y="371"/>
                    </a:lnTo>
                    <a:lnTo>
                      <a:pt x="194" y="372"/>
                    </a:lnTo>
                    <a:lnTo>
                      <a:pt x="194" y="372"/>
                    </a:lnTo>
                    <a:lnTo>
                      <a:pt x="192" y="371"/>
                    </a:lnTo>
                    <a:lnTo>
                      <a:pt x="191" y="368"/>
                    </a:lnTo>
                    <a:lnTo>
                      <a:pt x="191" y="365"/>
                    </a:lnTo>
                    <a:lnTo>
                      <a:pt x="191" y="362"/>
                    </a:lnTo>
                    <a:lnTo>
                      <a:pt x="191" y="362"/>
                    </a:lnTo>
                    <a:lnTo>
                      <a:pt x="182" y="356"/>
                    </a:lnTo>
                    <a:lnTo>
                      <a:pt x="174" y="351"/>
                    </a:lnTo>
                    <a:lnTo>
                      <a:pt x="167" y="345"/>
                    </a:lnTo>
                    <a:lnTo>
                      <a:pt x="164" y="340"/>
                    </a:lnTo>
                    <a:lnTo>
                      <a:pt x="162" y="336"/>
                    </a:lnTo>
                    <a:lnTo>
                      <a:pt x="162" y="336"/>
                    </a:lnTo>
                    <a:lnTo>
                      <a:pt x="165" y="334"/>
                    </a:lnTo>
                    <a:lnTo>
                      <a:pt x="168" y="336"/>
                    </a:lnTo>
                    <a:lnTo>
                      <a:pt x="173" y="337"/>
                    </a:lnTo>
                    <a:lnTo>
                      <a:pt x="177" y="340"/>
                    </a:lnTo>
                    <a:lnTo>
                      <a:pt x="183" y="342"/>
                    </a:lnTo>
                    <a:lnTo>
                      <a:pt x="183" y="342"/>
                    </a:lnTo>
                    <a:lnTo>
                      <a:pt x="167" y="324"/>
                    </a:lnTo>
                    <a:lnTo>
                      <a:pt x="167" y="324"/>
                    </a:lnTo>
                    <a:lnTo>
                      <a:pt x="164" y="328"/>
                    </a:lnTo>
                    <a:lnTo>
                      <a:pt x="160" y="334"/>
                    </a:lnTo>
                    <a:lnTo>
                      <a:pt x="156" y="339"/>
                    </a:lnTo>
                    <a:lnTo>
                      <a:pt x="153" y="342"/>
                    </a:lnTo>
                    <a:lnTo>
                      <a:pt x="150" y="342"/>
                    </a:lnTo>
                    <a:lnTo>
                      <a:pt x="150" y="342"/>
                    </a:lnTo>
                    <a:lnTo>
                      <a:pt x="151" y="336"/>
                    </a:lnTo>
                    <a:lnTo>
                      <a:pt x="153" y="328"/>
                    </a:lnTo>
                    <a:lnTo>
                      <a:pt x="157" y="314"/>
                    </a:lnTo>
                    <a:lnTo>
                      <a:pt x="171" y="287"/>
                    </a:lnTo>
                    <a:lnTo>
                      <a:pt x="171" y="287"/>
                    </a:lnTo>
                    <a:lnTo>
                      <a:pt x="176" y="275"/>
                    </a:lnTo>
                    <a:lnTo>
                      <a:pt x="177" y="270"/>
                    </a:lnTo>
                    <a:lnTo>
                      <a:pt x="179" y="264"/>
                    </a:lnTo>
                    <a:lnTo>
                      <a:pt x="179" y="264"/>
                    </a:lnTo>
                    <a:lnTo>
                      <a:pt x="170" y="278"/>
                    </a:lnTo>
                    <a:lnTo>
                      <a:pt x="162" y="292"/>
                    </a:lnTo>
                    <a:lnTo>
                      <a:pt x="148" y="321"/>
                    </a:lnTo>
                    <a:lnTo>
                      <a:pt x="148" y="321"/>
                    </a:lnTo>
                    <a:lnTo>
                      <a:pt x="142" y="330"/>
                    </a:lnTo>
                    <a:lnTo>
                      <a:pt x="139" y="334"/>
                    </a:lnTo>
                    <a:lnTo>
                      <a:pt x="135" y="337"/>
                    </a:lnTo>
                    <a:lnTo>
                      <a:pt x="135" y="337"/>
                    </a:lnTo>
                    <a:lnTo>
                      <a:pt x="135" y="333"/>
                    </a:lnTo>
                    <a:lnTo>
                      <a:pt x="136" y="327"/>
                    </a:lnTo>
                    <a:lnTo>
                      <a:pt x="141" y="316"/>
                    </a:lnTo>
                    <a:lnTo>
                      <a:pt x="153" y="296"/>
                    </a:lnTo>
                    <a:lnTo>
                      <a:pt x="153" y="296"/>
                    </a:lnTo>
                    <a:lnTo>
                      <a:pt x="156" y="290"/>
                    </a:lnTo>
                    <a:lnTo>
                      <a:pt x="159" y="282"/>
                    </a:lnTo>
                    <a:lnTo>
                      <a:pt x="167" y="269"/>
                    </a:lnTo>
                    <a:lnTo>
                      <a:pt x="167" y="269"/>
                    </a:lnTo>
                    <a:lnTo>
                      <a:pt x="162" y="273"/>
                    </a:lnTo>
                    <a:lnTo>
                      <a:pt x="159" y="278"/>
                    </a:lnTo>
                    <a:lnTo>
                      <a:pt x="151" y="290"/>
                    </a:lnTo>
                    <a:lnTo>
                      <a:pt x="145" y="304"/>
                    </a:lnTo>
                    <a:lnTo>
                      <a:pt x="139" y="316"/>
                    </a:lnTo>
                    <a:lnTo>
                      <a:pt x="139" y="316"/>
                    </a:lnTo>
                    <a:lnTo>
                      <a:pt x="138" y="316"/>
                    </a:lnTo>
                    <a:lnTo>
                      <a:pt x="135" y="316"/>
                    </a:lnTo>
                    <a:lnTo>
                      <a:pt x="135" y="316"/>
                    </a:lnTo>
                    <a:lnTo>
                      <a:pt x="135" y="310"/>
                    </a:lnTo>
                    <a:lnTo>
                      <a:pt x="136" y="302"/>
                    </a:lnTo>
                    <a:lnTo>
                      <a:pt x="139" y="295"/>
                    </a:lnTo>
                    <a:lnTo>
                      <a:pt x="144" y="289"/>
                    </a:lnTo>
                    <a:lnTo>
                      <a:pt x="144" y="289"/>
                    </a:lnTo>
                    <a:lnTo>
                      <a:pt x="147" y="279"/>
                    </a:lnTo>
                    <a:lnTo>
                      <a:pt x="150" y="269"/>
                    </a:lnTo>
                    <a:lnTo>
                      <a:pt x="154" y="260"/>
                    </a:lnTo>
                    <a:lnTo>
                      <a:pt x="157" y="247"/>
                    </a:lnTo>
                    <a:lnTo>
                      <a:pt x="157" y="247"/>
                    </a:lnTo>
                    <a:lnTo>
                      <a:pt x="138" y="282"/>
                    </a:lnTo>
                    <a:lnTo>
                      <a:pt x="118" y="319"/>
                    </a:lnTo>
                    <a:lnTo>
                      <a:pt x="118" y="319"/>
                    </a:lnTo>
                    <a:lnTo>
                      <a:pt x="112" y="319"/>
                    </a:lnTo>
                    <a:lnTo>
                      <a:pt x="112" y="319"/>
                    </a:lnTo>
                    <a:lnTo>
                      <a:pt x="115" y="310"/>
                    </a:lnTo>
                    <a:lnTo>
                      <a:pt x="119" y="302"/>
                    </a:lnTo>
                    <a:lnTo>
                      <a:pt x="127" y="285"/>
                    </a:lnTo>
                    <a:lnTo>
                      <a:pt x="136" y="270"/>
                    </a:lnTo>
                    <a:lnTo>
                      <a:pt x="139" y="261"/>
                    </a:lnTo>
                    <a:lnTo>
                      <a:pt x="141" y="252"/>
                    </a:lnTo>
                    <a:lnTo>
                      <a:pt x="141" y="252"/>
                    </a:lnTo>
                    <a:lnTo>
                      <a:pt x="135" y="261"/>
                    </a:lnTo>
                    <a:lnTo>
                      <a:pt x="130" y="272"/>
                    </a:lnTo>
                    <a:lnTo>
                      <a:pt x="121" y="295"/>
                    </a:lnTo>
                    <a:lnTo>
                      <a:pt x="121" y="295"/>
                    </a:lnTo>
                    <a:lnTo>
                      <a:pt x="115" y="295"/>
                    </a:lnTo>
                    <a:lnTo>
                      <a:pt x="115" y="295"/>
                    </a:lnTo>
                    <a:lnTo>
                      <a:pt x="115" y="289"/>
                    </a:lnTo>
                    <a:lnTo>
                      <a:pt x="118" y="284"/>
                    </a:lnTo>
                    <a:lnTo>
                      <a:pt x="118" y="284"/>
                    </a:lnTo>
                    <a:lnTo>
                      <a:pt x="110" y="292"/>
                    </a:lnTo>
                    <a:lnTo>
                      <a:pt x="106" y="302"/>
                    </a:lnTo>
                    <a:lnTo>
                      <a:pt x="106" y="302"/>
                    </a:lnTo>
                    <a:lnTo>
                      <a:pt x="99" y="304"/>
                    </a:lnTo>
                    <a:lnTo>
                      <a:pt x="99" y="304"/>
                    </a:lnTo>
                    <a:lnTo>
                      <a:pt x="99" y="296"/>
                    </a:lnTo>
                    <a:lnTo>
                      <a:pt x="101" y="287"/>
                    </a:lnTo>
                    <a:lnTo>
                      <a:pt x="107" y="269"/>
                    </a:lnTo>
                    <a:lnTo>
                      <a:pt x="107" y="269"/>
                    </a:lnTo>
                    <a:lnTo>
                      <a:pt x="103" y="276"/>
                    </a:lnTo>
                    <a:lnTo>
                      <a:pt x="99" y="284"/>
                    </a:lnTo>
                    <a:lnTo>
                      <a:pt x="95" y="292"/>
                    </a:lnTo>
                    <a:lnTo>
                      <a:pt x="92" y="293"/>
                    </a:lnTo>
                    <a:lnTo>
                      <a:pt x="87" y="295"/>
                    </a:lnTo>
                    <a:lnTo>
                      <a:pt x="87" y="295"/>
                    </a:lnTo>
                    <a:lnTo>
                      <a:pt x="89" y="292"/>
                    </a:lnTo>
                    <a:lnTo>
                      <a:pt x="87" y="289"/>
                    </a:lnTo>
                    <a:lnTo>
                      <a:pt x="87" y="289"/>
                    </a:lnTo>
                    <a:lnTo>
                      <a:pt x="86" y="290"/>
                    </a:lnTo>
                    <a:lnTo>
                      <a:pt x="84" y="293"/>
                    </a:lnTo>
                    <a:lnTo>
                      <a:pt x="81" y="295"/>
                    </a:lnTo>
                    <a:lnTo>
                      <a:pt x="77" y="295"/>
                    </a:lnTo>
                    <a:lnTo>
                      <a:pt x="77" y="295"/>
                    </a:lnTo>
                    <a:lnTo>
                      <a:pt x="77" y="278"/>
                    </a:lnTo>
                    <a:lnTo>
                      <a:pt x="77" y="278"/>
                    </a:lnTo>
                    <a:lnTo>
                      <a:pt x="72" y="281"/>
                    </a:lnTo>
                    <a:lnTo>
                      <a:pt x="69" y="285"/>
                    </a:lnTo>
                    <a:lnTo>
                      <a:pt x="66" y="290"/>
                    </a:lnTo>
                    <a:lnTo>
                      <a:pt x="63" y="292"/>
                    </a:lnTo>
                    <a:lnTo>
                      <a:pt x="58" y="292"/>
                    </a:lnTo>
                    <a:lnTo>
                      <a:pt x="58" y="292"/>
                    </a:lnTo>
                    <a:lnTo>
                      <a:pt x="58" y="287"/>
                    </a:lnTo>
                    <a:lnTo>
                      <a:pt x="58" y="282"/>
                    </a:lnTo>
                    <a:lnTo>
                      <a:pt x="58" y="282"/>
                    </a:lnTo>
                    <a:lnTo>
                      <a:pt x="57" y="281"/>
                    </a:lnTo>
                    <a:lnTo>
                      <a:pt x="55" y="281"/>
                    </a:lnTo>
                    <a:lnTo>
                      <a:pt x="54" y="282"/>
                    </a:lnTo>
                    <a:lnTo>
                      <a:pt x="52" y="281"/>
                    </a:lnTo>
                    <a:lnTo>
                      <a:pt x="52" y="281"/>
                    </a:lnTo>
                    <a:lnTo>
                      <a:pt x="51" y="279"/>
                    </a:lnTo>
                    <a:lnTo>
                      <a:pt x="51" y="276"/>
                    </a:lnTo>
                    <a:lnTo>
                      <a:pt x="51" y="276"/>
                    </a:lnTo>
                    <a:lnTo>
                      <a:pt x="49" y="278"/>
                    </a:lnTo>
                    <a:lnTo>
                      <a:pt x="48" y="281"/>
                    </a:lnTo>
                    <a:lnTo>
                      <a:pt x="45" y="282"/>
                    </a:lnTo>
                    <a:lnTo>
                      <a:pt x="40" y="282"/>
                    </a:lnTo>
                    <a:lnTo>
                      <a:pt x="40" y="282"/>
                    </a:lnTo>
                    <a:lnTo>
                      <a:pt x="40" y="276"/>
                    </a:lnTo>
                    <a:lnTo>
                      <a:pt x="42" y="272"/>
                    </a:lnTo>
                    <a:lnTo>
                      <a:pt x="42" y="272"/>
                    </a:lnTo>
                    <a:lnTo>
                      <a:pt x="37" y="275"/>
                    </a:lnTo>
                    <a:lnTo>
                      <a:pt x="35" y="276"/>
                    </a:lnTo>
                    <a:lnTo>
                      <a:pt x="31" y="276"/>
                    </a:lnTo>
                    <a:lnTo>
                      <a:pt x="31" y="276"/>
                    </a:lnTo>
                    <a:lnTo>
                      <a:pt x="31" y="270"/>
                    </a:lnTo>
                    <a:lnTo>
                      <a:pt x="34" y="264"/>
                    </a:lnTo>
                    <a:lnTo>
                      <a:pt x="35" y="258"/>
                    </a:lnTo>
                    <a:lnTo>
                      <a:pt x="37" y="252"/>
                    </a:lnTo>
                    <a:lnTo>
                      <a:pt x="37" y="252"/>
                    </a:lnTo>
                    <a:lnTo>
                      <a:pt x="40" y="252"/>
                    </a:lnTo>
                    <a:lnTo>
                      <a:pt x="42" y="250"/>
                    </a:lnTo>
                    <a:lnTo>
                      <a:pt x="43" y="247"/>
                    </a:lnTo>
                    <a:lnTo>
                      <a:pt x="46" y="247"/>
                    </a:lnTo>
                    <a:lnTo>
                      <a:pt x="46" y="247"/>
                    </a:lnTo>
                    <a:lnTo>
                      <a:pt x="49" y="249"/>
                    </a:lnTo>
                    <a:lnTo>
                      <a:pt x="49" y="249"/>
                    </a:lnTo>
                    <a:lnTo>
                      <a:pt x="49" y="257"/>
                    </a:lnTo>
                    <a:lnTo>
                      <a:pt x="48" y="263"/>
                    </a:lnTo>
                    <a:lnTo>
                      <a:pt x="48" y="263"/>
                    </a:lnTo>
                    <a:lnTo>
                      <a:pt x="51" y="258"/>
                    </a:lnTo>
                    <a:lnTo>
                      <a:pt x="54" y="253"/>
                    </a:lnTo>
                    <a:lnTo>
                      <a:pt x="55" y="247"/>
                    </a:lnTo>
                    <a:lnTo>
                      <a:pt x="57" y="243"/>
                    </a:lnTo>
                    <a:lnTo>
                      <a:pt x="57" y="243"/>
                    </a:lnTo>
                    <a:lnTo>
                      <a:pt x="60" y="244"/>
                    </a:lnTo>
                    <a:lnTo>
                      <a:pt x="61" y="246"/>
                    </a:lnTo>
                    <a:lnTo>
                      <a:pt x="61" y="252"/>
                    </a:lnTo>
                    <a:lnTo>
                      <a:pt x="60" y="258"/>
                    </a:lnTo>
                    <a:lnTo>
                      <a:pt x="60" y="261"/>
                    </a:lnTo>
                    <a:lnTo>
                      <a:pt x="60" y="264"/>
                    </a:lnTo>
                    <a:lnTo>
                      <a:pt x="60" y="264"/>
                    </a:lnTo>
                    <a:lnTo>
                      <a:pt x="64" y="260"/>
                    </a:lnTo>
                    <a:lnTo>
                      <a:pt x="66" y="255"/>
                    </a:lnTo>
                    <a:lnTo>
                      <a:pt x="69" y="243"/>
                    </a:lnTo>
                    <a:lnTo>
                      <a:pt x="69" y="243"/>
                    </a:lnTo>
                    <a:lnTo>
                      <a:pt x="74" y="244"/>
                    </a:lnTo>
                    <a:lnTo>
                      <a:pt x="75" y="246"/>
                    </a:lnTo>
                    <a:lnTo>
                      <a:pt x="75" y="246"/>
                    </a:lnTo>
                    <a:lnTo>
                      <a:pt x="75" y="252"/>
                    </a:lnTo>
                    <a:lnTo>
                      <a:pt x="72" y="258"/>
                    </a:lnTo>
                    <a:lnTo>
                      <a:pt x="71" y="264"/>
                    </a:lnTo>
                    <a:lnTo>
                      <a:pt x="69" y="270"/>
                    </a:lnTo>
                    <a:lnTo>
                      <a:pt x="69" y="270"/>
                    </a:lnTo>
                    <a:lnTo>
                      <a:pt x="72" y="269"/>
                    </a:lnTo>
                    <a:lnTo>
                      <a:pt x="74" y="264"/>
                    </a:lnTo>
                    <a:lnTo>
                      <a:pt x="78" y="257"/>
                    </a:lnTo>
                    <a:lnTo>
                      <a:pt x="81" y="247"/>
                    </a:lnTo>
                    <a:lnTo>
                      <a:pt x="86" y="238"/>
                    </a:lnTo>
                    <a:lnTo>
                      <a:pt x="86" y="238"/>
                    </a:lnTo>
                    <a:lnTo>
                      <a:pt x="89" y="240"/>
                    </a:lnTo>
                    <a:lnTo>
                      <a:pt x="92" y="241"/>
                    </a:lnTo>
                    <a:lnTo>
                      <a:pt x="92" y="241"/>
                    </a:lnTo>
                    <a:lnTo>
                      <a:pt x="86" y="260"/>
                    </a:lnTo>
                    <a:lnTo>
                      <a:pt x="84" y="269"/>
                    </a:lnTo>
                    <a:lnTo>
                      <a:pt x="83" y="279"/>
                    </a:lnTo>
                    <a:lnTo>
                      <a:pt x="83" y="279"/>
                    </a:lnTo>
                    <a:lnTo>
                      <a:pt x="87" y="275"/>
                    </a:lnTo>
                    <a:lnTo>
                      <a:pt x="90" y="270"/>
                    </a:lnTo>
                    <a:lnTo>
                      <a:pt x="96" y="260"/>
                    </a:lnTo>
                    <a:lnTo>
                      <a:pt x="104" y="237"/>
                    </a:lnTo>
                    <a:lnTo>
                      <a:pt x="104" y="237"/>
                    </a:lnTo>
                    <a:lnTo>
                      <a:pt x="107" y="237"/>
                    </a:lnTo>
                    <a:lnTo>
                      <a:pt x="109" y="238"/>
                    </a:lnTo>
                    <a:lnTo>
                      <a:pt x="109" y="241"/>
                    </a:lnTo>
                    <a:lnTo>
                      <a:pt x="109" y="244"/>
                    </a:lnTo>
                    <a:lnTo>
                      <a:pt x="109" y="244"/>
                    </a:lnTo>
                    <a:lnTo>
                      <a:pt x="116" y="232"/>
                    </a:lnTo>
                    <a:lnTo>
                      <a:pt x="116" y="232"/>
                    </a:lnTo>
                    <a:lnTo>
                      <a:pt x="118" y="232"/>
                    </a:lnTo>
                    <a:lnTo>
                      <a:pt x="119" y="232"/>
                    </a:lnTo>
                    <a:lnTo>
                      <a:pt x="122" y="234"/>
                    </a:lnTo>
                    <a:lnTo>
                      <a:pt x="122" y="234"/>
                    </a:lnTo>
                    <a:lnTo>
                      <a:pt x="119" y="246"/>
                    </a:lnTo>
                    <a:lnTo>
                      <a:pt x="118" y="257"/>
                    </a:lnTo>
                    <a:lnTo>
                      <a:pt x="110" y="276"/>
                    </a:lnTo>
                    <a:lnTo>
                      <a:pt x="110" y="276"/>
                    </a:lnTo>
                    <a:lnTo>
                      <a:pt x="118" y="266"/>
                    </a:lnTo>
                    <a:lnTo>
                      <a:pt x="124" y="255"/>
                    </a:lnTo>
                    <a:lnTo>
                      <a:pt x="135" y="229"/>
                    </a:lnTo>
                    <a:lnTo>
                      <a:pt x="135" y="229"/>
                    </a:lnTo>
                    <a:lnTo>
                      <a:pt x="139" y="231"/>
                    </a:lnTo>
                    <a:lnTo>
                      <a:pt x="141" y="235"/>
                    </a:lnTo>
                    <a:lnTo>
                      <a:pt x="141" y="235"/>
                    </a:lnTo>
                    <a:lnTo>
                      <a:pt x="142" y="234"/>
                    </a:lnTo>
                    <a:lnTo>
                      <a:pt x="144" y="232"/>
                    </a:lnTo>
                    <a:lnTo>
                      <a:pt x="145" y="231"/>
                    </a:lnTo>
                    <a:lnTo>
                      <a:pt x="147" y="229"/>
                    </a:lnTo>
                    <a:lnTo>
                      <a:pt x="147" y="229"/>
                    </a:lnTo>
                    <a:lnTo>
                      <a:pt x="150" y="231"/>
                    </a:lnTo>
                    <a:lnTo>
                      <a:pt x="150" y="234"/>
                    </a:lnTo>
                    <a:lnTo>
                      <a:pt x="150" y="238"/>
                    </a:lnTo>
                    <a:lnTo>
                      <a:pt x="148" y="250"/>
                    </a:lnTo>
                    <a:lnTo>
                      <a:pt x="148" y="250"/>
                    </a:lnTo>
                    <a:lnTo>
                      <a:pt x="151" y="246"/>
                    </a:lnTo>
                    <a:lnTo>
                      <a:pt x="154" y="240"/>
                    </a:lnTo>
                    <a:lnTo>
                      <a:pt x="157" y="235"/>
                    </a:lnTo>
                    <a:lnTo>
                      <a:pt x="160" y="229"/>
                    </a:lnTo>
                    <a:lnTo>
                      <a:pt x="160" y="229"/>
                    </a:lnTo>
                    <a:lnTo>
                      <a:pt x="165" y="232"/>
                    </a:lnTo>
                    <a:lnTo>
                      <a:pt x="165" y="232"/>
                    </a:lnTo>
                    <a:lnTo>
                      <a:pt x="165" y="241"/>
                    </a:lnTo>
                    <a:lnTo>
                      <a:pt x="162" y="250"/>
                    </a:lnTo>
                    <a:lnTo>
                      <a:pt x="157" y="267"/>
                    </a:lnTo>
                    <a:lnTo>
                      <a:pt x="157" y="267"/>
                    </a:lnTo>
                    <a:lnTo>
                      <a:pt x="162" y="263"/>
                    </a:lnTo>
                    <a:lnTo>
                      <a:pt x="168" y="255"/>
                    </a:lnTo>
                    <a:lnTo>
                      <a:pt x="179" y="240"/>
                    </a:lnTo>
                    <a:lnTo>
                      <a:pt x="179" y="240"/>
                    </a:lnTo>
                    <a:lnTo>
                      <a:pt x="180" y="240"/>
                    </a:lnTo>
                    <a:lnTo>
                      <a:pt x="182" y="241"/>
                    </a:lnTo>
                    <a:lnTo>
                      <a:pt x="182" y="241"/>
                    </a:lnTo>
                    <a:lnTo>
                      <a:pt x="186" y="237"/>
                    </a:lnTo>
                    <a:lnTo>
                      <a:pt x="188" y="232"/>
                    </a:lnTo>
                    <a:lnTo>
                      <a:pt x="191" y="228"/>
                    </a:lnTo>
                    <a:lnTo>
                      <a:pt x="194" y="225"/>
                    </a:lnTo>
                    <a:lnTo>
                      <a:pt x="194" y="225"/>
                    </a:lnTo>
                    <a:lnTo>
                      <a:pt x="196" y="229"/>
                    </a:lnTo>
                    <a:lnTo>
                      <a:pt x="196" y="234"/>
                    </a:lnTo>
                    <a:lnTo>
                      <a:pt x="192" y="243"/>
                    </a:lnTo>
                    <a:lnTo>
                      <a:pt x="188" y="252"/>
                    </a:lnTo>
                    <a:lnTo>
                      <a:pt x="186" y="257"/>
                    </a:lnTo>
                    <a:lnTo>
                      <a:pt x="186" y="261"/>
                    </a:lnTo>
                    <a:lnTo>
                      <a:pt x="186" y="261"/>
                    </a:lnTo>
                    <a:lnTo>
                      <a:pt x="186" y="263"/>
                    </a:lnTo>
                    <a:lnTo>
                      <a:pt x="188" y="263"/>
                    </a:lnTo>
                    <a:lnTo>
                      <a:pt x="191" y="263"/>
                    </a:lnTo>
                    <a:lnTo>
                      <a:pt x="191" y="263"/>
                    </a:lnTo>
                    <a:lnTo>
                      <a:pt x="196" y="258"/>
                    </a:lnTo>
                    <a:lnTo>
                      <a:pt x="197" y="255"/>
                    </a:lnTo>
                    <a:lnTo>
                      <a:pt x="196" y="252"/>
                    </a:lnTo>
                    <a:lnTo>
                      <a:pt x="196" y="252"/>
                    </a:lnTo>
                    <a:lnTo>
                      <a:pt x="200" y="249"/>
                    </a:lnTo>
                    <a:lnTo>
                      <a:pt x="203" y="244"/>
                    </a:lnTo>
                    <a:lnTo>
                      <a:pt x="209" y="237"/>
                    </a:lnTo>
                    <a:lnTo>
                      <a:pt x="209" y="237"/>
                    </a:lnTo>
                    <a:lnTo>
                      <a:pt x="211" y="237"/>
                    </a:lnTo>
                    <a:lnTo>
                      <a:pt x="212" y="240"/>
                    </a:lnTo>
                    <a:lnTo>
                      <a:pt x="212" y="244"/>
                    </a:lnTo>
                    <a:lnTo>
                      <a:pt x="211" y="249"/>
                    </a:lnTo>
                    <a:lnTo>
                      <a:pt x="211" y="253"/>
                    </a:lnTo>
                    <a:lnTo>
                      <a:pt x="211" y="253"/>
                    </a:lnTo>
                    <a:lnTo>
                      <a:pt x="215" y="252"/>
                    </a:lnTo>
                    <a:lnTo>
                      <a:pt x="217" y="250"/>
                    </a:lnTo>
                    <a:lnTo>
                      <a:pt x="221" y="246"/>
                    </a:lnTo>
                    <a:lnTo>
                      <a:pt x="221" y="246"/>
                    </a:lnTo>
                    <a:lnTo>
                      <a:pt x="228" y="247"/>
                    </a:lnTo>
                    <a:lnTo>
                      <a:pt x="228" y="247"/>
                    </a:lnTo>
                    <a:lnTo>
                      <a:pt x="228" y="253"/>
                    </a:lnTo>
                    <a:lnTo>
                      <a:pt x="228" y="260"/>
                    </a:lnTo>
                    <a:lnTo>
                      <a:pt x="228" y="260"/>
                    </a:lnTo>
                    <a:lnTo>
                      <a:pt x="229" y="261"/>
                    </a:lnTo>
                    <a:lnTo>
                      <a:pt x="234" y="263"/>
                    </a:lnTo>
                    <a:lnTo>
                      <a:pt x="237" y="264"/>
                    </a:lnTo>
                    <a:lnTo>
                      <a:pt x="240" y="266"/>
                    </a:lnTo>
                    <a:lnTo>
                      <a:pt x="240" y="266"/>
                    </a:lnTo>
                    <a:lnTo>
                      <a:pt x="240" y="263"/>
                    </a:lnTo>
                    <a:lnTo>
                      <a:pt x="238" y="260"/>
                    </a:lnTo>
                    <a:lnTo>
                      <a:pt x="235" y="255"/>
                    </a:lnTo>
                    <a:lnTo>
                      <a:pt x="231" y="249"/>
                    </a:lnTo>
                    <a:lnTo>
                      <a:pt x="229" y="246"/>
                    </a:lnTo>
                    <a:lnTo>
                      <a:pt x="229" y="241"/>
                    </a:lnTo>
                    <a:lnTo>
                      <a:pt x="229" y="241"/>
                    </a:lnTo>
                    <a:lnTo>
                      <a:pt x="235" y="240"/>
                    </a:lnTo>
                    <a:lnTo>
                      <a:pt x="243" y="240"/>
                    </a:lnTo>
                    <a:lnTo>
                      <a:pt x="243" y="240"/>
                    </a:lnTo>
                    <a:lnTo>
                      <a:pt x="243" y="238"/>
                    </a:lnTo>
                    <a:lnTo>
                      <a:pt x="240" y="237"/>
                    </a:lnTo>
                    <a:lnTo>
                      <a:pt x="238" y="234"/>
                    </a:lnTo>
                    <a:lnTo>
                      <a:pt x="237" y="229"/>
                    </a:lnTo>
                    <a:lnTo>
                      <a:pt x="237" y="229"/>
                    </a:lnTo>
                    <a:lnTo>
                      <a:pt x="246" y="231"/>
                    </a:lnTo>
                    <a:lnTo>
                      <a:pt x="253" y="234"/>
                    </a:lnTo>
                    <a:lnTo>
                      <a:pt x="270" y="241"/>
                    </a:lnTo>
                    <a:lnTo>
                      <a:pt x="270" y="241"/>
                    </a:lnTo>
                    <a:lnTo>
                      <a:pt x="264" y="235"/>
                    </a:lnTo>
                    <a:lnTo>
                      <a:pt x="258" y="231"/>
                    </a:lnTo>
                    <a:lnTo>
                      <a:pt x="252" y="226"/>
                    </a:lnTo>
                    <a:lnTo>
                      <a:pt x="249" y="221"/>
                    </a:lnTo>
                    <a:lnTo>
                      <a:pt x="247" y="218"/>
                    </a:lnTo>
                    <a:lnTo>
                      <a:pt x="247" y="218"/>
                    </a:lnTo>
                    <a:lnTo>
                      <a:pt x="253" y="215"/>
                    </a:lnTo>
                    <a:lnTo>
                      <a:pt x="261" y="215"/>
                    </a:lnTo>
                    <a:lnTo>
                      <a:pt x="267" y="217"/>
                    </a:lnTo>
                    <a:lnTo>
                      <a:pt x="273" y="218"/>
                    </a:lnTo>
                    <a:lnTo>
                      <a:pt x="273" y="218"/>
                    </a:lnTo>
                    <a:lnTo>
                      <a:pt x="273" y="215"/>
                    </a:lnTo>
                    <a:lnTo>
                      <a:pt x="272" y="214"/>
                    </a:lnTo>
                    <a:lnTo>
                      <a:pt x="272" y="212"/>
                    </a:lnTo>
                    <a:lnTo>
                      <a:pt x="270" y="211"/>
                    </a:lnTo>
                    <a:lnTo>
                      <a:pt x="270" y="211"/>
                    </a:lnTo>
                    <a:lnTo>
                      <a:pt x="276" y="211"/>
                    </a:lnTo>
                    <a:lnTo>
                      <a:pt x="282" y="212"/>
                    </a:lnTo>
                    <a:lnTo>
                      <a:pt x="293" y="217"/>
                    </a:lnTo>
                    <a:lnTo>
                      <a:pt x="304" y="220"/>
                    </a:lnTo>
                    <a:lnTo>
                      <a:pt x="310" y="221"/>
                    </a:lnTo>
                    <a:lnTo>
                      <a:pt x="318" y="223"/>
                    </a:lnTo>
                    <a:lnTo>
                      <a:pt x="318" y="223"/>
                    </a:lnTo>
                    <a:lnTo>
                      <a:pt x="322" y="225"/>
                    </a:lnTo>
                    <a:lnTo>
                      <a:pt x="327" y="228"/>
                    </a:lnTo>
                    <a:lnTo>
                      <a:pt x="339" y="231"/>
                    </a:lnTo>
                    <a:lnTo>
                      <a:pt x="339" y="231"/>
                    </a:lnTo>
                    <a:lnTo>
                      <a:pt x="333" y="228"/>
                    </a:lnTo>
                    <a:lnTo>
                      <a:pt x="327" y="225"/>
                    </a:lnTo>
                    <a:lnTo>
                      <a:pt x="321" y="221"/>
                    </a:lnTo>
                    <a:lnTo>
                      <a:pt x="319" y="218"/>
                    </a:lnTo>
                    <a:lnTo>
                      <a:pt x="318" y="215"/>
                    </a:lnTo>
                    <a:lnTo>
                      <a:pt x="318" y="215"/>
                    </a:lnTo>
                    <a:lnTo>
                      <a:pt x="298" y="212"/>
                    </a:lnTo>
                    <a:lnTo>
                      <a:pt x="287" y="209"/>
                    </a:lnTo>
                    <a:lnTo>
                      <a:pt x="278" y="208"/>
                    </a:lnTo>
                    <a:lnTo>
                      <a:pt x="278" y="208"/>
                    </a:lnTo>
                    <a:lnTo>
                      <a:pt x="273" y="205"/>
                    </a:lnTo>
                    <a:lnTo>
                      <a:pt x="269" y="202"/>
                    </a:lnTo>
                    <a:lnTo>
                      <a:pt x="266" y="199"/>
                    </a:lnTo>
                    <a:lnTo>
                      <a:pt x="264" y="192"/>
                    </a:lnTo>
                    <a:lnTo>
                      <a:pt x="264" y="192"/>
                    </a:lnTo>
                    <a:lnTo>
                      <a:pt x="260" y="191"/>
                    </a:lnTo>
                    <a:lnTo>
                      <a:pt x="257" y="189"/>
                    </a:lnTo>
                    <a:lnTo>
                      <a:pt x="257" y="186"/>
                    </a:lnTo>
                    <a:lnTo>
                      <a:pt x="257" y="186"/>
                    </a:lnTo>
                    <a:lnTo>
                      <a:pt x="261" y="183"/>
                    </a:lnTo>
                    <a:lnTo>
                      <a:pt x="269" y="183"/>
                    </a:lnTo>
                    <a:lnTo>
                      <a:pt x="282" y="185"/>
                    </a:lnTo>
                    <a:lnTo>
                      <a:pt x="282" y="185"/>
                    </a:lnTo>
                    <a:lnTo>
                      <a:pt x="282" y="183"/>
                    </a:lnTo>
                    <a:lnTo>
                      <a:pt x="281" y="182"/>
                    </a:lnTo>
                    <a:lnTo>
                      <a:pt x="281" y="179"/>
                    </a:lnTo>
                    <a:lnTo>
                      <a:pt x="281" y="176"/>
                    </a:lnTo>
                    <a:lnTo>
                      <a:pt x="281" y="176"/>
                    </a:lnTo>
                    <a:lnTo>
                      <a:pt x="264" y="174"/>
                    </a:lnTo>
                    <a:lnTo>
                      <a:pt x="247" y="173"/>
                    </a:lnTo>
                    <a:lnTo>
                      <a:pt x="232" y="170"/>
                    </a:lnTo>
                    <a:lnTo>
                      <a:pt x="217" y="165"/>
                    </a:lnTo>
                    <a:lnTo>
                      <a:pt x="217" y="165"/>
                    </a:lnTo>
                    <a:lnTo>
                      <a:pt x="215" y="160"/>
                    </a:lnTo>
                    <a:lnTo>
                      <a:pt x="214" y="157"/>
                    </a:lnTo>
                    <a:lnTo>
                      <a:pt x="214" y="154"/>
                    </a:lnTo>
                    <a:lnTo>
                      <a:pt x="214" y="154"/>
                    </a:lnTo>
                    <a:lnTo>
                      <a:pt x="211" y="154"/>
                    </a:lnTo>
                    <a:lnTo>
                      <a:pt x="206" y="153"/>
                    </a:lnTo>
                    <a:lnTo>
                      <a:pt x="206" y="153"/>
                    </a:lnTo>
                    <a:lnTo>
                      <a:pt x="206" y="151"/>
                    </a:lnTo>
                    <a:lnTo>
                      <a:pt x="205" y="150"/>
                    </a:lnTo>
                    <a:lnTo>
                      <a:pt x="205" y="148"/>
                    </a:lnTo>
                    <a:lnTo>
                      <a:pt x="206" y="147"/>
                    </a:lnTo>
                    <a:lnTo>
                      <a:pt x="206" y="147"/>
                    </a:lnTo>
                    <a:lnTo>
                      <a:pt x="203" y="145"/>
                    </a:lnTo>
                    <a:lnTo>
                      <a:pt x="200" y="142"/>
                    </a:lnTo>
                    <a:lnTo>
                      <a:pt x="200" y="142"/>
                    </a:lnTo>
                    <a:lnTo>
                      <a:pt x="208" y="138"/>
                    </a:lnTo>
                    <a:lnTo>
                      <a:pt x="215" y="135"/>
                    </a:lnTo>
                    <a:lnTo>
                      <a:pt x="226" y="133"/>
                    </a:lnTo>
                    <a:lnTo>
                      <a:pt x="235" y="133"/>
                    </a:lnTo>
                    <a:lnTo>
                      <a:pt x="257" y="131"/>
                    </a:lnTo>
                    <a:lnTo>
                      <a:pt x="266" y="130"/>
                    </a:lnTo>
                    <a:lnTo>
                      <a:pt x="275" y="127"/>
                    </a:lnTo>
                    <a:lnTo>
                      <a:pt x="275" y="127"/>
                    </a:lnTo>
                    <a:lnTo>
                      <a:pt x="232" y="125"/>
                    </a:lnTo>
                    <a:lnTo>
                      <a:pt x="188" y="125"/>
                    </a:lnTo>
                    <a:lnTo>
                      <a:pt x="188" y="125"/>
                    </a:lnTo>
                    <a:lnTo>
                      <a:pt x="186" y="124"/>
                    </a:lnTo>
                    <a:lnTo>
                      <a:pt x="183" y="119"/>
                    </a:lnTo>
                    <a:lnTo>
                      <a:pt x="183" y="119"/>
                    </a:lnTo>
                    <a:lnTo>
                      <a:pt x="191" y="118"/>
                    </a:lnTo>
                    <a:lnTo>
                      <a:pt x="199" y="116"/>
                    </a:lnTo>
                    <a:lnTo>
                      <a:pt x="215" y="118"/>
                    </a:lnTo>
                    <a:lnTo>
                      <a:pt x="231" y="118"/>
                    </a:lnTo>
                    <a:lnTo>
                      <a:pt x="238" y="116"/>
                    </a:lnTo>
                    <a:lnTo>
                      <a:pt x="244" y="113"/>
                    </a:lnTo>
                    <a:lnTo>
                      <a:pt x="244" y="113"/>
                    </a:lnTo>
                    <a:lnTo>
                      <a:pt x="232" y="113"/>
                    </a:lnTo>
                    <a:lnTo>
                      <a:pt x="217" y="113"/>
                    </a:lnTo>
                    <a:lnTo>
                      <a:pt x="200" y="115"/>
                    </a:lnTo>
                    <a:lnTo>
                      <a:pt x="182" y="115"/>
                    </a:lnTo>
                    <a:lnTo>
                      <a:pt x="182" y="115"/>
                    </a:lnTo>
                    <a:lnTo>
                      <a:pt x="180" y="112"/>
                    </a:lnTo>
                    <a:lnTo>
                      <a:pt x="179" y="110"/>
                    </a:lnTo>
                    <a:lnTo>
                      <a:pt x="179" y="110"/>
                    </a:lnTo>
                    <a:lnTo>
                      <a:pt x="179" y="109"/>
                    </a:lnTo>
                    <a:lnTo>
                      <a:pt x="180" y="107"/>
                    </a:lnTo>
                    <a:lnTo>
                      <a:pt x="183" y="107"/>
                    </a:lnTo>
                    <a:lnTo>
                      <a:pt x="183" y="107"/>
                    </a:lnTo>
                    <a:lnTo>
                      <a:pt x="180" y="106"/>
                    </a:lnTo>
                    <a:lnTo>
                      <a:pt x="179" y="104"/>
                    </a:lnTo>
                    <a:lnTo>
                      <a:pt x="177" y="101"/>
                    </a:lnTo>
                    <a:lnTo>
                      <a:pt x="177" y="101"/>
                    </a:lnTo>
                    <a:lnTo>
                      <a:pt x="179" y="101"/>
                    </a:lnTo>
                    <a:lnTo>
                      <a:pt x="179" y="99"/>
                    </a:lnTo>
                    <a:lnTo>
                      <a:pt x="179" y="99"/>
                    </a:lnTo>
                    <a:lnTo>
                      <a:pt x="206" y="96"/>
                    </a:lnTo>
                    <a:lnTo>
                      <a:pt x="206" y="96"/>
                    </a:lnTo>
                    <a:lnTo>
                      <a:pt x="191" y="93"/>
                    </a:lnTo>
                    <a:lnTo>
                      <a:pt x="180" y="92"/>
                    </a:lnTo>
                    <a:lnTo>
                      <a:pt x="171" y="93"/>
                    </a:lnTo>
                    <a:lnTo>
                      <a:pt x="171" y="93"/>
                    </a:lnTo>
                    <a:lnTo>
                      <a:pt x="170" y="95"/>
                    </a:lnTo>
                    <a:lnTo>
                      <a:pt x="171" y="98"/>
                    </a:lnTo>
                    <a:lnTo>
                      <a:pt x="171" y="98"/>
                    </a:lnTo>
                    <a:lnTo>
                      <a:pt x="168" y="96"/>
                    </a:lnTo>
                    <a:lnTo>
                      <a:pt x="164" y="95"/>
                    </a:lnTo>
                    <a:lnTo>
                      <a:pt x="160" y="95"/>
                    </a:lnTo>
                    <a:lnTo>
                      <a:pt x="159" y="93"/>
                    </a:lnTo>
                    <a:lnTo>
                      <a:pt x="159" y="90"/>
                    </a:lnTo>
                    <a:lnTo>
                      <a:pt x="159" y="90"/>
                    </a:lnTo>
                    <a:lnTo>
                      <a:pt x="177" y="89"/>
                    </a:lnTo>
                    <a:lnTo>
                      <a:pt x="196" y="89"/>
                    </a:lnTo>
                    <a:lnTo>
                      <a:pt x="214" y="90"/>
                    </a:lnTo>
                    <a:lnTo>
                      <a:pt x="231" y="95"/>
                    </a:lnTo>
                    <a:lnTo>
                      <a:pt x="231" y="95"/>
                    </a:lnTo>
                    <a:lnTo>
                      <a:pt x="229" y="98"/>
                    </a:lnTo>
                    <a:lnTo>
                      <a:pt x="226" y="99"/>
                    </a:lnTo>
                    <a:lnTo>
                      <a:pt x="217" y="101"/>
                    </a:lnTo>
                    <a:lnTo>
                      <a:pt x="217" y="101"/>
                    </a:lnTo>
                    <a:lnTo>
                      <a:pt x="221" y="103"/>
                    </a:lnTo>
                    <a:lnTo>
                      <a:pt x="228" y="103"/>
                    </a:lnTo>
                    <a:lnTo>
                      <a:pt x="238" y="104"/>
                    </a:lnTo>
                    <a:lnTo>
                      <a:pt x="238" y="104"/>
                    </a:lnTo>
                    <a:lnTo>
                      <a:pt x="240" y="106"/>
                    </a:lnTo>
                    <a:lnTo>
                      <a:pt x="240" y="109"/>
                    </a:lnTo>
                    <a:lnTo>
                      <a:pt x="240" y="109"/>
                    </a:lnTo>
                    <a:lnTo>
                      <a:pt x="250" y="109"/>
                    </a:lnTo>
                    <a:lnTo>
                      <a:pt x="260" y="109"/>
                    </a:lnTo>
                    <a:lnTo>
                      <a:pt x="260" y="109"/>
                    </a:lnTo>
                    <a:lnTo>
                      <a:pt x="258" y="113"/>
                    </a:lnTo>
                    <a:lnTo>
                      <a:pt x="255" y="116"/>
                    </a:lnTo>
                    <a:lnTo>
                      <a:pt x="247" y="119"/>
                    </a:lnTo>
                    <a:lnTo>
                      <a:pt x="247" y="119"/>
                    </a:lnTo>
                    <a:lnTo>
                      <a:pt x="258" y="121"/>
                    </a:lnTo>
                    <a:lnTo>
                      <a:pt x="269" y="122"/>
                    </a:lnTo>
                    <a:lnTo>
                      <a:pt x="279" y="122"/>
                    </a:lnTo>
                    <a:lnTo>
                      <a:pt x="290" y="124"/>
                    </a:lnTo>
                    <a:lnTo>
                      <a:pt x="290" y="124"/>
                    </a:lnTo>
                    <a:lnTo>
                      <a:pt x="290" y="127"/>
                    </a:lnTo>
                    <a:lnTo>
                      <a:pt x="287" y="130"/>
                    </a:lnTo>
                    <a:lnTo>
                      <a:pt x="282" y="131"/>
                    </a:lnTo>
                    <a:lnTo>
                      <a:pt x="282" y="131"/>
                    </a:lnTo>
                    <a:lnTo>
                      <a:pt x="284" y="133"/>
                    </a:lnTo>
                    <a:lnTo>
                      <a:pt x="289" y="135"/>
                    </a:lnTo>
                    <a:lnTo>
                      <a:pt x="295" y="133"/>
                    </a:lnTo>
                    <a:lnTo>
                      <a:pt x="302" y="131"/>
                    </a:lnTo>
                    <a:lnTo>
                      <a:pt x="305" y="131"/>
                    </a:lnTo>
                    <a:lnTo>
                      <a:pt x="308" y="131"/>
                    </a:lnTo>
                    <a:lnTo>
                      <a:pt x="308" y="131"/>
                    </a:lnTo>
                    <a:lnTo>
                      <a:pt x="307" y="136"/>
                    </a:lnTo>
                    <a:lnTo>
                      <a:pt x="302" y="138"/>
                    </a:lnTo>
                    <a:lnTo>
                      <a:pt x="293" y="141"/>
                    </a:lnTo>
                    <a:lnTo>
                      <a:pt x="293" y="141"/>
                    </a:lnTo>
                    <a:lnTo>
                      <a:pt x="296" y="144"/>
                    </a:lnTo>
                    <a:lnTo>
                      <a:pt x="296" y="144"/>
                    </a:lnTo>
                    <a:lnTo>
                      <a:pt x="289" y="142"/>
                    </a:lnTo>
                    <a:lnTo>
                      <a:pt x="281" y="145"/>
                    </a:lnTo>
                    <a:lnTo>
                      <a:pt x="281" y="145"/>
                    </a:lnTo>
                    <a:lnTo>
                      <a:pt x="285" y="145"/>
                    </a:lnTo>
                    <a:lnTo>
                      <a:pt x="292" y="147"/>
                    </a:lnTo>
                    <a:lnTo>
                      <a:pt x="301" y="147"/>
                    </a:lnTo>
                    <a:lnTo>
                      <a:pt x="301" y="147"/>
                    </a:lnTo>
                    <a:lnTo>
                      <a:pt x="302" y="145"/>
                    </a:lnTo>
                    <a:lnTo>
                      <a:pt x="301" y="145"/>
                    </a:lnTo>
                    <a:lnTo>
                      <a:pt x="301" y="144"/>
                    </a:lnTo>
                    <a:lnTo>
                      <a:pt x="301" y="144"/>
                    </a:lnTo>
                    <a:lnTo>
                      <a:pt x="308" y="147"/>
                    </a:lnTo>
                    <a:lnTo>
                      <a:pt x="318" y="147"/>
                    </a:lnTo>
                    <a:lnTo>
                      <a:pt x="328" y="147"/>
                    </a:lnTo>
                    <a:lnTo>
                      <a:pt x="339" y="148"/>
                    </a:lnTo>
                    <a:lnTo>
                      <a:pt x="339" y="148"/>
                    </a:lnTo>
                    <a:lnTo>
                      <a:pt x="337" y="153"/>
                    </a:lnTo>
                    <a:lnTo>
                      <a:pt x="334" y="156"/>
                    </a:lnTo>
                    <a:lnTo>
                      <a:pt x="327" y="159"/>
                    </a:lnTo>
                    <a:lnTo>
                      <a:pt x="327" y="159"/>
                    </a:lnTo>
                    <a:lnTo>
                      <a:pt x="331" y="162"/>
                    </a:lnTo>
                    <a:lnTo>
                      <a:pt x="339" y="164"/>
                    </a:lnTo>
                    <a:lnTo>
                      <a:pt x="354" y="164"/>
                    </a:lnTo>
                    <a:lnTo>
                      <a:pt x="354" y="164"/>
                    </a:lnTo>
                    <a:lnTo>
                      <a:pt x="356" y="162"/>
                    </a:lnTo>
                    <a:lnTo>
                      <a:pt x="354" y="160"/>
                    </a:lnTo>
                    <a:lnTo>
                      <a:pt x="354" y="159"/>
                    </a:lnTo>
                    <a:lnTo>
                      <a:pt x="354" y="157"/>
                    </a:lnTo>
                    <a:lnTo>
                      <a:pt x="354" y="157"/>
                    </a:lnTo>
                    <a:lnTo>
                      <a:pt x="360" y="157"/>
                    </a:lnTo>
                    <a:lnTo>
                      <a:pt x="366" y="159"/>
                    </a:lnTo>
                    <a:lnTo>
                      <a:pt x="382" y="167"/>
                    </a:lnTo>
                    <a:lnTo>
                      <a:pt x="382" y="167"/>
                    </a:lnTo>
                    <a:lnTo>
                      <a:pt x="397" y="174"/>
                    </a:lnTo>
                    <a:lnTo>
                      <a:pt x="411" y="180"/>
                    </a:lnTo>
                    <a:lnTo>
                      <a:pt x="411" y="180"/>
                    </a:lnTo>
                    <a:lnTo>
                      <a:pt x="429" y="189"/>
                    </a:lnTo>
                    <a:lnTo>
                      <a:pt x="447" y="199"/>
                    </a:lnTo>
                    <a:lnTo>
                      <a:pt x="467" y="209"/>
                    </a:lnTo>
                    <a:lnTo>
                      <a:pt x="484" y="218"/>
                    </a:lnTo>
                    <a:lnTo>
                      <a:pt x="484" y="218"/>
                    </a:lnTo>
                    <a:lnTo>
                      <a:pt x="487" y="217"/>
                    </a:lnTo>
                    <a:lnTo>
                      <a:pt x="490" y="217"/>
                    </a:lnTo>
                    <a:lnTo>
                      <a:pt x="490" y="217"/>
                    </a:lnTo>
                    <a:lnTo>
                      <a:pt x="510" y="229"/>
                    </a:lnTo>
                    <a:lnTo>
                      <a:pt x="531" y="240"/>
                    </a:lnTo>
                    <a:lnTo>
                      <a:pt x="575" y="261"/>
                    </a:lnTo>
                    <a:lnTo>
                      <a:pt x="575" y="261"/>
                    </a:lnTo>
                    <a:lnTo>
                      <a:pt x="572" y="258"/>
                    </a:lnTo>
                    <a:lnTo>
                      <a:pt x="568" y="255"/>
                    </a:lnTo>
                    <a:lnTo>
                      <a:pt x="563" y="252"/>
                    </a:lnTo>
                    <a:lnTo>
                      <a:pt x="560" y="247"/>
                    </a:lnTo>
                    <a:lnTo>
                      <a:pt x="560" y="247"/>
                    </a:lnTo>
                    <a:lnTo>
                      <a:pt x="554" y="243"/>
                    </a:lnTo>
                    <a:lnTo>
                      <a:pt x="549" y="240"/>
                    </a:lnTo>
                    <a:lnTo>
                      <a:pt x="543" y="235"/>
                    </a:lnTo>
                    <a:lnTo>
                      <a:pt x="536" y="232"/>
                    </a:lnTo>
                    <a:lnTo>
                      <a:pt x="536" y="232"/>
                    </a:lnTo>
                    <a:lnTo>
                      <a:pt x="536" y="231"/>
                    </a:lnTo>
                    <a:lnTo>
                      <a:pt x="534" y="229"/>
                    </a:lnTo>
                    <a:lnTo>
                      <a:pt x="534" y="229"/>
                    </a:lnTo>
                    <a:lnTo>
                      <a:pt x="526" y="226"/>
                    </a:lnTo>
                    <a:lnTo>
                      <a:pt x="523" y="225"/>
                    </a:lnTo>
                    <a:lnTo>
                      <a:pt x="522" y="221"/>
                    </a:lnTo>
                    <a:lnTo>
                      <a:pt x="522" y="221"/>
                    </a:lnTo>
                    <a:lnTo>
                      <a:pt x="517" y="221"/>
                    </a:lnTo>
                    <a:lnTo>
                      <a:pt x="514" y="220"/>
                    </a:lnTo>
                    <a:lnTo>
                      <a:pt x="510" y="218"/>
                    </a:lnTo>
                    <a:lnTo>
                      <a:pt x="507" y="215"/>
                    </a:lnTo>
                    <a:lnTo>
                      <a:pt x="507" y="215"/>
                    </a:lnTo>
                    <a:lnTo>
                      <a:pt x="500" y="214"/>
                    </a:lnTo>
                    <a:lnTo>
                      <a:pt x="496" y="211"/>
                    </a:lnTo>
                    <a:lnTo>
                      <a:pt x="490" y="208"/>
                    </a:lnTo>
                    <a:lnTo>
                      <a:pt x="485" y="206"/>
                    </a:lnTo>
                    <a:lnTo>
                      <a:pt x="485" y="206"/>
                    </a:lnTo>
                    <a:lnTo>
                      <a:pt x="484" y="205"/>
                    </a:lnTo>
                    <a:lnTo>
                      <a:pt x="484" y="205"/>
                    </a:lnTo>
                    <a:lnTo>
                      <a:pt x="484" y="203"/>
                    </a:lnTo>
                    <a:lnTo>
                      <a:pt x="484" y="203"/>
                    </a:lnTo>
                    <a:lnTo>
                      <a:pt x="479" y="203"/>
                    </a:lnTo>
                    <a:lnTo>
                      <a:pt x="479" y="203"/>
                    </a:lnTo>
                    <a:lnTo>
                      <a:pt x="472" y="199"/>
                    </a:lnTo>
                    <a:lnTo>
                      <a:pt x="464" y="194"/>
                    </a:lnTo>
                    <a:lnTo>
                      <a:pt x="446" y="186"/>
                    </a:lnTo>
                    <a:lnTo>
                      <a:pt x="446" y="186"/>
                    </a:lnTo>
                    <a:lnTo>
                      <a:pt x="430" y="180"/>
                    </a:lnTo>
                    <a:lnTo>
                      <a:pt x="427" y="179"/>
                    </a:lnTo>
                    <a:lnTo>
                      <a:pt x="426" y="177"/>
                    </a:lnTo>
                    <a:lnTo>
                      <a:pt x="426" y="174"/>
                    </a:lnTo>
                    <a:lnTo>
                      <a:pt x="427" y="171"/>
                    </a:lnTo>
                    <a:lnTo>
                      <a:pt x="427" y="171"/>
                    </a:lnTo>
                    <a:lnTo>
                      <a:pt x="411" y="160"/>
                    </a:lnTo>
                    <a:lnTo>
                      <a:pt x="395" y="148"/>
                    </a:lnTo>
                    <a:lnTo>
                      <a:pt x="388" y="142"/>
                    </a:lnTo>
                    <a:lnTo>
                      <a:pt x="382" y="135"/>
                    </a:lnTo>
                    <a:lnTo>
                      <a:pt x="375" y="125"/>
                    </a:lnTo>
                    <a:lnTo>
                      <a:pt x="372" y="116"/>
                    </a:lnTo>
                    <a:lnTo>
                      <a:pt x="372" y="116"/>
                    </a:lnTo>
                    <a:lnTo>
                      <a:pt x="375" y="115"/>
                    </a:lnTo>
                    <a:lnTo>
                      <a:pt x="378" y="115"/>
                    </a:lnTo>
                    <a:lnTo>
                      <a:pt x="385" y="118"/>
                    </a:lnTo>
                    <a:lnTo>
                      <a:pt x="385" y="118"/>
                    </a:lnTo>
                    <a:lnTo>
                      <a:pt x="382" y="115"/>
                    </a:lnTo>
                    <a:lnTo>
                      <a:pt x="378" y="113"/>
                    </a:lnTo>
                    <a:lnTo>
                      <a:pt x="371" y="110"/>
                    </a:lnTo>
                    <a:lnTo>
                      <a:pt x="363" y="107"/>
                    </a:lnTo>
                    <a:lnTo>
                      <a:pt x="360" y="104"/>
                    </a:lnTo>
                    <a:lnTo>
                      <a:pt x="360" y="101"/>
                    </a:lnTo>
                    <a:lnTo>
                      <a:pt x="360" y="101"/>
                    </a:lnTo>
                    <a:lnTo>
                      <a:pt x="372" y="103"/>
                    </a:lnTo>
                    <a:lnTo>
                      <a:pt x="385" y="107"/>
                    </a:lnTo>
                    <a:lnTo>
                      <a:pt x="407" y="118"/>
                    </a:lnTo>
                    <a:lnTo>
                      <a:pt x="407" y="118"/>
                    </a:lnTo>
                    <a:lnTo>
                      <a:pt x="411" y="118"/>
                    </a:lnTo>
                    <a:lnTo>
                      <a:pt x="411" y="118"/>
                    </a:lnTo>
                    <a:lnTo>
                      <a:pt x="423" y="122"/>
                    </a:lnTo>
                    <a:lnTo>
                      <a:pt x="436" y="128"/>
                    </a:lnTo>
                    <a:lnTo>
                      <a:pt x="462" y="138"/>
                    </a:lnTo>
                    <a:lnTo>
                      <a:pt x="462" y="138"/>
                    </a:lnTo>
                    <a:lnTo>
                      <a:pt x="436" y="124"/>
                    </a:lnTo>
                    <a:lnTo>
                      <a:pt x="409" y="110"/>
                    </a:lnTo>
                    <a:lnTo>
                      <a:pt x="409" y="110"/>
                    </a:lnTo>
                    <a:lnTo>
                      <a:pt x="394" y="106"/>
                    </a:lnTo>
                    <a:lnTo>
                      <a:pt x="394" y="106"/>
                    </a:lnTo>
                    <a:lnTo>
                      <a:pt x="383" y="99"/>
                    </a:lnTo>
                    <a:lnTo>
                      <a:pt x="372" y="93"/>
                    </a:lnTo>
                    <a:lnTo>
                      <a:pt x="372" y="93"/>
                    </a:lnTo>
                    <a:lnTo>
                      <a:pt x="362" y="90"/>
                    </a:lnTo>
                    <a:lnTo>
                      <a:pt x="357" y="87"/>
                    </a:lnTo>
                    <a:lnTo>
                      <a:pt x="354" y="83"/>
                    </a:lnTo>
                    <a:lnTo>
                      <a:pt x="354" y="83"/>
                    </a:lnTo>
                    <a:lnTo>
                      <a:pt x="357" y="83"/>
                    </a:lnTo>
                    <a:lnTo>
                      <a:pt x="362" y="81"/>
                    </a:lnTo>
                    <a:lnTo>
                      <a:pt x="369" y="84"/>
                    </a:lnTo>
                    <a:lnTo>
                      <a:pt x="383" y="93"/>
                    </a:lnTo>
                    <a:lnTo>
                      <a:pt x="383" y="93"/>
                    </a:lnTo>
                    <a:lnTo>
                      <a:pt x="394" y="96"/>
                    </a:lnTo>
                    <a:lnTo>
                      <a:pt x="404" y="99"/>
                    </a:lnTo>
                    <a:lnTo>
                      <a:pt x="415" y="103"/>
                    </a:lnTo>
                    <a:lnTo>
                      <a:pt x="424" y="107"/>
                    </a:lnTo>
                    <a:lnTo>
                      <a:pt x="424" y="107"/>
                    </a:lnTo>
                    <a:lnTo>
                      <a:pt x="411" y="99"/>
                    </a:lnTo>
                    <a:lnTo>
                      <a:pt x="397" y="93"/>
                    </a:lnTo>
                    <a:lnTo>
                      <a:pt x="382" y="86"/>
                    </a:lnTo>
                    <a:lnTo>
                      <a:pt x="368" y="78"/>
                    </a:lnTo>
                    <a:lnTo>
                      <a:pt x="368" y="78"/>
                    </a:lnTo>
                    <a:lnTo>
                      <a:pt x="363" y="78"/>
                    </a:lnTo>
                    <a:lnTo>
                      <a:pt x="360" y="75"/>
                    </a:lnTo>
                    <a:lnTo>
                      <a:pt x="359" y="72"/>
                    </a:lnTo>
                    <a:lnTo>
                      <a:pt x="359" y="69"/>
                    </a:lnTo>
                    <a:lnTo>
                      <a:pt x="359" y="69"/>
                    </a:lnTo>
                    <a:lnTo>
                      <a:pt x="368" y="69"/>
                    </a:lnTo>
                    <a:lnTo>
                      <a:pt x="378" y="71"/>
                    </a:lnTo>
                    <a:lnTo>
                      <a:pt x="398" y="77"/>
                    </a:lnTo>
                    <a:lnTo>
                      <a:pt x="417" y="84"/>
                    </a:lnTo>
                    <a:lnTo>
                      <a:pt x="435" y="90"/>
                    </a:lnTo>
                    <a:lnTo>
                      <a:pt x="435" y="90"/>
                    </a:lnTo>
                    <a:lnTo>
                      <a:pt x="420" y="81"/>
                    </a:lnTo>
                    <a:lnTo>
                      <a:pt x="400" y="72"/>
                    </a:lnTo>
                    <a:lnTo>
                      <a:pt x="382" y="64"/>
                    </a:lnTo>
                    <a:lnTo>
                      <a:pt x="363" y="54"/>
                    </a:lnTo>
                    <a:lnTo>
                      <a:pt x="363" y="54"/>
                    </a:lnTo>
                    <a:lnTo>
                      <a:pt x="362" y="51"/>
                    </a:lnTo>
                    <a:lnTo>
                      <a:pt x="362" y="49"/>
                    </a:lnTo>
                    <a:lnTo>
                      <a:pt x="363" y="48"/>
                    </a:lnTo>
                    <a:lnTo>
                      <a:pt x="363" y="48"/>
                    </a:lnTo>
                    <a:lnTo>
                      <a:pt x="357" y="45"/>
                    </a:lnTo>
                    <a:lnTo>
                      <a:pt x="354" y="42"/>
                    </a:lnTo>
                    <a:lnTo>
                      <a:pt x="354" y="38"/>
                    </a:lnTo>
                    <a:lnTo>
                      <a:pt x="354" y="38"/>
                    </a:lnTo>
                    <a:lnTo>
                      <a:pt x="374" y="43"/>
                    </a:lnTo>
                    <a:lnTo>
                      <a:pt x="394" y="51"/>
                    </a:lnTo>
                    <a:lnTo>
                      <a:pt x="414" y="58"/>
                    </a:lnTo>
                    <a:lnTo>
                      <a:pt x="435" y="64"/>
                    </a:lnTo>
                    <a:lnTo>
                      <a:pt x="435" y="64"/>
                    </a:lnTo>
                    <a:lnTo>
                      <a:pt x="418" y="55"/>
                    </a:lnTo>
                    <a:lnTo>
                      <a:pt x="400" y="46"/>
                    </a:lnTo>
                    <a:lnTo>
                      <a:pt x="360" y="32"/>
                    </a:lnTo>
                    <a:lnTo>
                      <a:pt x="360" y="32"/>
                    </a:lnTo>
                    <a:lnTo>
                      <a:pt x="351" y="29"/>
                    </a:lnTo>
                    <a:lnTo>
                      <a:pt x="348" y="26"/>
                    </a:lnTo>
                    <a:lnTo>
                      <a:pt x="348" y="25"/>
                    </a:lnTo>
                    <a:lnTo>
                      <a:pt x="348" y="22"/>
                    </a:lnTo>
                    <a:lnTo>
                      <a:pt x="348" y="22"/>
                    </a:lnTo>
                    <a:lnTo>
                      <a:pt x="366" y="26"/>
                    </a:lnTo>
                    <a:lnTo>
                      <a:pt x="385" y="34"/>
                    </a:lnTo>
                    <a:lnTo>
                      <a:pt x="403" y="40"/>
                    </a:lnTo>
                    <a:lnTo>
                      <a:pt x="420" y="48"/>
                    </a:lnTo>
                    <a:lnTo>
                      <a:pt x="420" y="48"/>
                    </a:lnTo>
                    <a:lnTo>
                      <a:pt x="388" y="29"/>
                    </a:lnTo>
                    <a:lnTo>
                      <a:pt x="354" y="13"/>
                    </a:lnTo>
                    <a:lnTo>
                      <a:pt x="354" y="13"/>
                    </a:lnTo>
                    <a:lnTo>
                      <a:pt x="353" y="8"/>
                    </a:lnTo>
                    <a:lnTo>
                      <a:pt x="351" y="0"/>
                    </a:lnTo>
                    <a:lnTo>
                      <a:pt x="351" y="0"/>
                    </a:lnTo>
                    <a:lnTo>
                      <a:pt x="360" y="2"/>
                    </a:lnTo>
                    <a:lnTo>
                      <a:pt x="369" y="3"/>
                    </a:lnTo>
                    <a:lnTo>
                      <a:pt x="385" y="10"/>
                    </a:lnTo>
                    <a:lnTo>
                      <a:pt x="401" y="17"/>
                    </a:lnTo>
                    <a:lnTo>
                      <a:pt x="418" y="22"/>
                    </a:lnTo>
                    <a:lnTo>
                      <a:pt x="418" y="22"/>
                    </a:lnTo>
                    <a:lnTo>
                      <a:pt x="417" y="26"/>
                    </a:lnTo>
                    <a:lnTo>
                      <a:pt x="415" y="28"/>
                    </a:lnTo>
                    <a:lnTo>
                      <a:pt x="415" y="28"/>
                    </a:lnTo>
                    <a:lnTo>
                      <a:pt x="418" y="31"/>
                    </a:lnTo>
                    <a:lnTo>
                      <a:pt x="423" y="34"/>
                    </a:lnTo>
                    <a:lnTo>
                      <a:pt x="423" y="34"/>
                    </a:lnTo>
                    <a:lnTo>
                      <a:pt x="421" y="37"/>
                    </a:lnTo>
                    <a:lnTo>
                      <a:pt x="420" y="40"/>
                    </a:lnTo>
                    <a:lnTo>
                      <a:pt x="420" y="40"/>
                    </a:lnTo>
                    <a:lnTo>
                      <a:pt x="424" y="43"/>
                    </a:lnTo>
                    <a:lnTo>
                      <a:pt x="430" y="46"/>
                    </a:lnTo>
                    <a:lnTo>
                      <a:pt x="438" y="51"/>
                    </a:lnTo>
                    <a:lnTo>
                      <a:pt x="444" y="54"/>
                    </a:lnTo>
                    <a:lnTo>
                      <a:pt x="444" y="54"/>
                    </a:lnTo>
                    <a:lnTo>
                      <a:pt x="441" y="57"/>
                    </a:lnTo>
                    <a:lnTo>
                      <a:pt x="439" y="58"/>
                    </a:lnTo>
                    <a:lnTo>
                      <a:pt x="438" y="58"/>
                    </a:lnTo>
                    <a:lnTo>
                      <a:pt x="438" y="58"/>
                    </a:lnTo>
                    <a:close/>
                    <a:moveTo>
                      <a:pt x="433" y="109"/>
                    </a:moveTo>
                    <a:lnTo>
                      <a:pt x="433" y="109"/>
                    </a:lnTo>
                    <a:lnTo>
                      <a:pt x="430" y="107"/>
                    </a:lnTo>
                    <a:lnTo>
                      <a:pt x="429" y="109"/>
                    </a:lnTo>
                    <a:lnTo>
                      <a:pt x="429" y="109"/>
                    </a:lnTo>
                    <a:lnTo>
                      <a:pt x="432" y="110"/>
                    </a:lnTo>
                    <a:lnTo>
                      <a:pt x="433" y="110"/>
                    </a:lnTo>
                    <a:lnTo>
                      <a:pt x="433" y="109"/>
                    </a:lnTo>
                    <a:lnTo>
                      <a:pt x="433" y="109"/>
                    </a:lnTo>
                    <a:close/>
                    <a:moveTo>
                      <a:pt x="667" y="141"/>
                    </a:moveTo>
                    <a:lnTo>
                      <a:pt x="667" y="141"/>
                    </a:lnTo>
                    <a:lnTo>
                      <a:pt x="658" y="128"/>
                    </a:lnTo>
                    <a:lnTo>
                      <a:pt x="645" y="119"/>
                    </a:lnTo>
                    <a:lnTo>
                      <a:pt x="645" y="119"/>
                    </a:lnTo>
                    <a:lnTo>
                      <a:pt x="650" y="125"/>
                    </a:lnTo>
                    <a:lnTo>
                      <a:pt x="654" y="131"/>
                    </a:lnTo>
                    <a:lnTo>
                      <a:pt x="659" y="138"/>
                    </a:lnTo>
                    <a:lnTo>
                      <a:pt x="662" y="139"/>
                    </a:lnTo>
                    <a:lnTo>
                      <a:pt x="667" y="141"/>
                    </a:lnTo>
                    <a:lnTo>
                      <a:pt x="667" y="141"/>
                    </a:lnTo>
                    <a:close/>
                    <a:moveTo>
                      <a:pt x="455" y="179"/>
                    </a:moveTo>
                    <a:lnTo>
                      <a:pt x="455" y="179"/>
                    </a:lnTo>
                    <a:lnTo>
                      <a:pt x="453" y="176"/>
                    </a:lnTo>
                    <a:lnTo>
                      <a:pt x="453" y="176"/>
                    </a:lnTo>
                    <a:lnTo>
                      <a:pt x="455" y="174"/>
                    </a:lnTo>
                    <a:lnTo>
                      <a:pt x="455" y="174"/>
                    </a:lnTo>
                    <a:lnTo>
                      <a:pt x="462" y="176"/>
                    </a:lnTo>
                    <a:lnTo>
                      <a:pt x="468" y="177"/>
                    </a:lnTo>
                    <a:lnTo>
                      <a:pt x="479" y="183"/>
                    </a:lnTo>
                    <a:lnTo>
                      <a:pt x="490" y="189"/>
                    </a:lnTo>
                    <a:lnTo>
                      <a:pt x="496" y="191"/>
                    </a:lnTo>
                    <a:lnTo>
                      <a:pt x="502" y="192"/>
                    </a:lnTo>
                    <a:lnTo>
                      <a:pt x="502" y="192"/>
                    </a:lnTo>
                    <a:lnTo>
                      <a:pt x="526" y="208"/>
                    </a:lnTo>
                    <a:lnTo>
                      <a:pt x="552" y="221"/>
                    </a:lnTo>
                    <a:lnTo>
                      <a:pt x="604" y="247"/>
                    </a:lnTo>
                    <a:lnTo>
                      <a:pt x="604" y="247"/>
                    </a:lnTo>
                    <a:lnTo>
                      <a:pt x="590" y="235"/>
                    </a:lnTo>
                    <a:lnTo>
                      <a:pt x="575" y="223"/>
                    </a:lnTo>
                    <a:lnTo>
                      <a:pt x="560" y="211"/>
                    </a:lnTo>
                    <a:lnTo>
                      <a:pt x="543" y="200"/>
                    </a:lnTo>
                    <a:lnTo>
                      <a:pt x="508" y="182"/>
                    </a:lnTo>
                    <a:lnTo>
                      <a:pt x="470" y="164"/>
                    </a:lnTo>
                    <a:lnTo>
                      <a:pt x="470" y="164"/>
                    </a:lnTo>
                    <a:lnTo>
                      <a:pt x="468" y="167"/>
                    </a:lnTo>
                    <a:lnTo>
                      <a:pt x="467" y="168"/>
                    </a:lnTo>
                    <a:lnTo>
                      <a:pt x="465" y="168"/>
                    </a:lnTo>
                    <a:lnTo>
                      <a:pt x="465" y="168"/>
                    </a:lnTo>
                    <a:lnTo>
                      <a:pt x="427" y="147"/>
                    </a:lnTo>
                    <a:lnTo>
                      <a:pt x="406" y="136"/>
                    </a:lnTo>
                    <a:lnTo>
                      <a:pt x="383" y="128"/>
                    </a:lnTo>
                    <a:lnTo>
                      <a:pt x="383" y="128"/>
                    </a:lnTo>
                    <a:lnTo>
                      <a:pt x="398" y="144"/>
                    </a:lnTo>
                    <a:lnTo>
                      <a:pt x="415" y="157"/>
                    </a:lnTo>
                    <a:lnTo>
                      <a:pt x="433" y="170"/>
                    </a:lnTo>
                    <a:lnTo>
                      <a:pt x="444" y="174"/>
                    </a:lnTo>
                    <a:lnTo>
                      <a:pt x="455" y="179"/>
                    </a:lnTo>
                    <a:lnTo>
                      <a:pt x="455" y="179"/>
                    </a:lnTo>
                    <a:close/>
                    <a:moveTo>
                      <a:pt x="676" y="139"/>
                    </a:moveTo>
                    <a:lnTo>
                      <a:pt x="676" y="139"/>
                    </a:lnTo>
                    <a:lnTo>
                      <a:pt x="671" y="135"/>
                    </a:lnTo>
                    <a:lnTo>
                      <a:pt x="670" y="131"/>
                    </a:lnTo>
                    <a:lnTo>
                      <a:pt x="667" y="131"/>
                    </a:lnTo>
                    <a:lnTo>
                      <a:pt x="667" y="131"/>
                    </a:lnTo>
                    <a:lnTo>
                      <a:pt x="671" y="136"/>
                    </a:lnTo>
                    <a:lnTo>
                      <a:pt x="674" y="138"/>
                    </a:lnTo>
                    <a:lnTo>
                      <a:pt x="676" y="139"/>
                    </a:lnTo>
                    <a:lnTo>
                      <a:pt x="676" y="139"/>
                    </a:lnTo>
                    <a:close/>
                    <a:moveTo>
                      <a:pt x="439" y="135"/>
                    </a:moveTo>
                    <a:lnTo>
                      <a:pt x="439" y="135"/>
                    </a:lnTo>
                    <a:lnTo>
                      <a:pt x="436" y="133"/>
                    </a:lnTo>
                    <a:lnTo>
                      <a:pt x="433" y="133"/>
                    </a:lnTo>
                    <a:lnTo>
                      <a:pt x="433" y="133"/>
                    </a:lnTo>
                    <a:lnTo>
                      <a:pt x="435" y="135"/>
                    </a:lnTo>
                    <a:lnTo>
                      <a:pt x="436" y="135"/>
                    </a:lnTo>
                    <a:lnTo>
                      <a:pt x="438" y="135"/>
                    </a:lnTo>
                    <a:lnTo>
                      <a:pt x="439" y="135"/>
                    </a:lnTo>
                    <a:lnTo>
                      <a:pt x="439" y="135"/>
                    </a:lnTo>
                    <a:close/>
                    <a:moveTo>
                      <a:pt x="270" y="135"/>
                    </a:moveTo>
                    <a:lnTo>
                      <a:pt x="270" y="135"/>
                    </a:lnTo>
                    <a:lnTo>
                      <a:pt x="275" y="135"/>
                    </a:lnTo>
                    <a:lnTo>
                      <a:pt x="276" y="135"/>
                    </a:lnTo>
                    <a:lnTo>
                      <a:pt x="276" y="133"/>
                    </a:lnTo>
                    <a:lnTo>
                      <a:pt x="276" y="133"/>
                    </a:lnTo>
                    <a:lnTo>
                      <a:pt x="273" y="133"/>
                    </a:lnTo>
                    <a:lnTo>
                      <a:pt x="272" y="135"/>
                    </a:lnTo>
                    <a:lnTo>
                      <a:pt x="270" y="135"/>
                    </a:lnTo>
                    <a:lnTo>
                      <a:pt x="270" y="135"/>
                    </a:lnTo>
                    <a:close/>
                    <a:moveTo>
                      <a:pt x="462" y="144"/>
                    </a:moveTo>
                    <a:lnTo>
                      <a:pt x="462" y="144"/>
                    </a:lnTo>
                    <a:lnTo>
                      <a:pt x="452" y="139"/>
                    </a:lnTo>
                    <a:lnTo>
                      <a:pt x="446" y="136"/>
                    </a:lnTo>
                    <a:lnTo>
                      <a:pt x="441" y="136"/>
                    </a:lnTo>
                    <a:lnTo>
                      <a:pt x="441" y="136"/>
                    </a:lnTo>
                    <a:lnTo>
                      <a:pt x="446" y="138"/>
                    </a:lnTo>
                    <a:lnTo>
                      <a:pt x="450" y="141"/>
                    </a:lnTo>
                    <a:lnTo>
                      <a:pt x="456" y="144"/>
                    </a:lnTo>
                    <a:lnTo>
                      <a:pt x="462" y="144"/>
                    </a:lnTo>
                    <a:lnTo>
                      <a:pt x="462" y="144"/>
                    </a:lnTo>
                    <a:close/>
                    <a:moveTo>
                      <a:pt x="456" y="153"/>
                    </a:moveTo>
                    <a:lnTo>
                      <a:pt x="456" y="153"/>
                    </a:lnTo>
                    <a:lnTo>
                      <a:pt x="452" y="148"/>
                    </a:lnTo>
                    <a:lnTo>
                      <a:pt x="446" y="147"/>
                    </a:lnTo>
                    <a:lnTo>
                      <a:pt x="435" y="144"/>
                    </a:lnTo>
                    <a:lnTo>
                      <a:pt x="435" y="144"/>
                    </a:lnTo>
                    <a:lnTo>
                      <a:pt x="446" y="148"/>
                    </a:lnTo>
                    <a:lnTo>
                      <a:pt x="450" y="151"/>
                    </a:lnTo>
                    <a:lnTo>
                      <a:pt x="456" y="153"/>
                    </a:lnTo>
                    <a:lnTo>
                      <a:pt x="456" y="153"/>
                    </a:lnTo>
                    <a:close/>
                    <a:moveTo>
                      <a:pt x="651" y="173"/>
                    </a:moveTo>
                    <a:lnTo>
                      <a:pt x="651" y="173"/>
                    </a:lnTo>
                    <a:lnTo>
                      <a:pt x="654" y="174"/>
                    </a:lnTo>
                    <a:lnTo>
                      <a:pt x="659" y="176"/>
                    </a:lnTo>
                    <a:lnTo>
                      <a:pt x="659" y="176"/>
                    </a:lnTo>
                    <a:lnTo>
                      <a:pt x="665" y="182"/>
                    </a:lnTo>
                    <a:lnTo>
                      <a:pt x="665" y="182"/>
                    </a:lnTo>
                    <a:lnTo>
                      <a:pt x="671" y="186"/>
                    </a:lnTo>
                    <a:lnTo>
                      <a:pt x="674" y="188"/>
                    </a:lnTo>
                    <a:lnTo>
                      <a:pt x="677" y="188"/>
                    </a:lnTo>
                    <a:lnTo>
                      <a:pt x="677" y="188"/>
                    </a:lnTo>
                    <a:lnTo>
                      <a:pt x="667" y="177"/>
                    </a:lnTo>
                    <a:lnTo>
                      <a:pt x="658" y="167"/>
                    </a:lnTo>
                    <a:lnTo>
                      <a:pt x="647" y="154"/>
                    </a:lnTo>
                    <a:lnTo>
                      <a:pt x="641" y="150"/>
                    </a:lnTo>
                    <a:lnTo>
                      <a:pt x="635" y="145"/>
                    </a:lnTo>
                    <a:lnTo>
                      <a:pt x="635" y="145"/>
                    </a:lnTo>
                    <a:lnTo>
                      <a:pt x="638" y="153"/>
                    </a:lnTo>
                    <a:lnTo>
                      <a:pt x="642" y="159"/>
                    </a:lnTo>
                    <a:lnTo>
                      <a:pt x="651" y="173"/>
                    </a:lnTo>
                    <a:lnTo>
                      <a:pt x="651" y="173"/>
                    </a:lnTo>
                    <a:close/>
                    <a:moveTo>
                      <a:pt x="676" y="168"/>
                    </a:moveTo>
                    <a:lnTo>
                      <a:pt x="676" y="168"/>
                    </a:lnTo>
                    <a:lnTo>
                      <a:pt x="667" y="157"/>
                    </a:lnTo>
                    <a:lnTo>
                      <a:pt x="654" y="147"/>
                    </a:lnTo>
                    <a:lnTo>
                      <a:pt x="654" y="147"/>
                    </a:lnTo>
                    <a:lnTo>
                      <a:pt x="664" y="159"/>
                    </a:lnTo>
                    <a:lnTo>
                      <a:pt x="670" y="164"/>
                    </a:lnTo>
                    <a:lnTo>
                      <a:pt x="676" y="168"/>
                    </a:lnTo>
                    <a:lnTo>
                      <a:pt x="676" y="168"/>
                    </a:lnTo>
                    <a:close/>
                    <a:moveTo>
                      <a:pt x="240" y="153"/>
                    </a:moveTo>
                    <a:lnTo>
                      <a:pt x="240" y="153"/>
                    </a:lnTo>
                    <a:lnTo>
                      <a:pt x="276" y="156"/>
                    </a:lnTo>
                    <a:lnTo>
                      <a:pt x="296" y="157"/>
                    </a:lnTo>
                    <a:lnTo>
                      <a:pt x="307" y="157"/>
                    </a:lnTo>
                    <a:lnTo>
                      <a:pt x="316" y="156"/>
                    </a:lnTo>
                    <a:lnTo>
                      <a:pt x="316" y="156"/>
                    </a:lnTo>
                    <a:lnTo>
                      <a:pt x="316" y="154"/>
                    </a:lnTo>
                    <a:lnTo>
                      <a:pt x="314" y="154"/>
                    </a:lnTo>
                    <a:lnTo>
                      <a:pt x="313" y="153"/>
                    </a:lnTo>
                    <a:lnTo>
                      <a:pt x="313" y="151"/>
                    </a:lnTo>
                    <a:lnTo>
                      <a:pt x="313" y="151"/>
                    </a:lnTo>
                    <a:lnTo>
                      <a:pt x="314" y="151"/>
                    </a:lnTo>
                    <a:lnTo>
                      <a:pt x="316" y="153"/>
                    </a:lnTo>
                    <a:lnTo>
                      <a:pt x="318" y="154"/>
                    </a:lnTo>
                    <a:lnTo>
                      <a:pt x="319" y="154"/>
                    </a:lnTo>
                    <a:lnTo>
                      <a:pt x="319" y="154"/>
                    </a:lnTo>
                    <a:lnTo>
                      <a:pt x="324" y="153"/>
                    </a:lnTo>
                    <a:lnTo>
                      <a:pt x="325" y="153"/>
                    </a:lnTo>
                    <a:lnTo>
                      <a:pt x="327" y="151"/>
                    </a:lnTo>
                    <a:lnTo>
                      <a:pt x="327" y="151"/>
                    </a:lnTo>
                    <a:lnTo>
                      <a:pt x="284" y="150"/>
                    </a:lnTo>
                    <a:lnTo>
                      <a:pt x="261" y="150"/>
                    </a:lnTo>
                    <a:lnTo>
                      <a:pt x="240" y="153"/>
                    </a:lnTo>
                    <a:lnTo>
                      <a:pt x="240" y="153"/>
                    </a:lnTo>
                    <a:close/>
                    <a:moveTo>
                      <a:pt x="318" y="160"/>
                    </a:moveTo>
                    <a:lnTo>
                      <a:pt x="318" y="160"/>
                    </a:lnTo>
                    <a:lnTo>
                      <a:pt x="322" y="162"/>
                    </a:lnTo>
                    <a:lnTo>
                      <a:pt x="325" y="162"/>
                    </a:lnTo>
                    <a:lnTo>
                      <a:pt x="327" y="160"/>
                    </a:lnTo>
                    <a:lnTo>
                      <a:pt x="327" y="160"/>
                    </a:lnTo>
                    <a:lnTo>
                      <a:pt x="325" y="160"/>
                    </a:lnTo>
                    <a:lnTo>
                      <a:pt x="322" y="159"/>
                    </a:lnTo>
                    <a:lnTo>
                      <a:pt x="319" y="159"/>
                    </a:lnTo>
                    <a:lnTo>
                      <a:pt x="318" y="160"/>
                    </a:lnTo>
                    <a:lnTo>
                      <a:pt x="318" y="160"/>
                    </a:lnTo>
                    <a:close/>
                    <a:moveTo>
                      <a:pt x="500" y="171"/>
                    </a:moveTo>
                    <a:lnTo>
                      <a:pt x="500" y="171"/>
                    </a:lnTo>
                    <a:lnTo>
                      <a:pt x="502" y="170"/>
                    </a:lnTo>
                    <a:lnTo>
                      <a:pt x="502" y="168"/>
                    </a:lnTo>
                    <a:lnTo>
                      <a:pt x="504" y="168"/>
                    </a:lnTo>
                    <a:lnTo>
                      <a:pt x="504" y="168"/>
                    </a:lnTo>
                    <a:lnTo>
                      <a:pt x="504" y="170"/>
                    </a:lnTo>
                    <a:lnTo>
                      <a:pt x="504" y="168"/>
                    </a:lnTo>
                    <a:lnTo>
                      <a:pt x="504" y="168"/>
                    </a:lnTo>
                    <a:lnTo>
                      <a:pt x="499" y="168"/>
                    </a:lnTo>
                    <a:lnTo>
                      <a:pt x="499" y="168"/>
                    </a:lnTo>
                    <a:lnTo>
                      <a:pt x="497" y="165"/>
                    </a:lnTo>
                    <a:lnTo>
                      <a:pt x="494" y="164"/>
                    </a:lnTo>
                    <a:lnTo>
                      <a:pt x="490" y="164"/>
                    </a:lnTo>
                    <a:lnTo>
                      <a:pt x="490" y="164"/>
                    </a:lnTo>
                    <a:lnTo>
                      <a:pt x="496" y="167"/>
                    </a:lnTo>
                    <a:lnTo>
                      <a:pt x="499" y="168"/>
                    </a:lnTo>
                    <a:lnTo>
                      <a:pt x="500" y="171"/>
                    </a:lnTo>
                    <a:lnTo>
                      <a:pt x="500" y="171"/>
                    </a:lnTo>
                    <a:close/>
                    <a:moveTo>
                      <a:pt x="253" y="165"/>
                    </a:moveTo>
                    <a:lnTo>
                      <a:pt x="253" y="165"/>
                    </a:lnTo>
                    <a:lnTo>
                      <a:pt x="261" y="170"/>
                    </a:lnTo>
                    <a:lnTo>
                      <a:pt x="270" y="171"/>
                    </a:lnTo>
                    <a:lnTo>
                      <a:pt x="290" y="173"/>
                    </a:lnTo>
                    <a:lnTo>
                      <a:pt x="290" y="173"/>
                    </a:lnTo>
                    <a:lnTo>
                      <a:pt x="324" y="179"/>
                    </a:lnTo>
                    <a:lnTo>
                      <a:pt x="356" y="185"/>
                    </a:lnTo>
                    <a:lnTo>
                      <a:pt x="356" y="185"/>
                    </a:lnTo>
                    <a:lnTo>
                      <a:pt x="351" y="182"/>
                    </a:lnTo>
                    <a:lnTo>
                      <a:pt x="345" y="179"/>
                    </a:lnTo>
                    <a:lnTo>
                      <a:pt x="340" y="174"/>
                    </a:lnTo>
                    <a:lnTo>
                      <a:pt x="339" y="171"/>
                    </a:lnTo>
                    <a:lnTo>
                      <a:pt x="339" y="168"/>
                    </a:lnTo>
                    <a:lnTo>
                      <a:pt x="339" y="168"/>
                    </a:lnTo>
                    <a:lnTo>
                      <a:pt x="318" y="168"/>
                    </a:lnTo>
                    <a:lnTo>
                      <a:pt x="298" y="165"/>
                    </a:lnTo>
                    <a:lnTo>
                      <a:pt x="276" y="165"/>
                    </a:lnTo>
                    <a:lnTo>
                      <a:pt x="253" y="165"/>
                    </a:lnTo>
                    <a:lnTo>
                      <a:pt x="253" y="165"/>
                    </a:lnTo>
                    <a:close/>
                    <a:moveTo>
                      <a:pt x="659" y="196"/>
                    </a:moveTo>
                    <a:lnTo>
                      <a:pt x="659" y="196"/>
                    </a:lnTo>
                    <a:lnTo>
                      <a:pt x="651" y="188"/>
                    </a:lnTo>
                    <a:lnTo>
                      <a:pt x="644" y="180"/>
                    </a:lnTo>
                    <a:lnTo>
                      <a:pt x="629" y="165"/>
                    </a:lnTo>
                    <a:lnTo>
                      <a:pt x="629" y="165"/>
                    </a:lnTo>
                    <a:lnTo>
                      <a:pt x="630" y="170"/>
                    </a:lnTo>
                    <a:lnTo>
                      <a:pt x="633" y="176"/>
                    </a:lnTo>
                    <a:lnTo>
                      <a:pt x="636" y="180"/>
                    </a:lnTo>
                    <a:lnTo>
                      <a:pt x="641" y="183"/>
                    </a:lnTo>
                    <a:lnTo>
                      <a:pt x="650" y="189"/>
                    </a:lnTo>
                    <a:lnTo>
                      <a:pt x="659" y="196"/>
                    </a:lnTo>
                    <a:lnTo>
                      <a:pt x="659" y="196"/>
                    </a:lnTo>
                    <a:close/>
                    <a:moveTo>
                      <a:pt x="365" y="168"/>
                    </a:moveTo>
                    <a:lnTo>
                      <a:pt x="365" y="168"/>
                    </a:lnTo>
                    <a:lnTo>
                      <a:pt x="363" y="170"/>
                    </a:lnTo>
                    <a:lnTo>
                      <a:pt x="363" y="170"/>
                    </a:lnTo>
                    <a:lnTo>
                      <a:pt x="356" y="170"/>
                    </a:lnTo>
                    <a:lnTo>
                      <a:pt x="353" y="170"/>
                    </a:lnTo>
                    <a:lnTo>
                      <a:pt x="350" y="171"/>
                    </a:lnTo>
                    <a:lnTo>
                      <a:pt x="350" y="171"/>
                    </a:lnTo>
                    <a:lnTo>
                      <a:pt x="382" y="186"/>
                    </a:lnTo>
                    <a:lnTo>
                      <a:pt x="397" y="194"/>
                    </a:lnTo>
                    <a:lnTo>
                      <a:pt x="414" y="200"/>
                    </a:lnTo>
                    <a:lnTo>
                      <a:pt x="414" y="200"/>
                    </a:lnTo>
                    <a:lnTo>
                      <a:pt x="414" y="199"/>
                    </a:lnTo>
                    <a:lnTo>
                      <a:pt x="414" y="197"/>
                    </a:lnTo>
                    <a:lnTo>
                      <a:pt x="412" y="196"/>
                    </a:lnTo>
                    <a:lnTo>
                      <a:pt x="414" y="194"/>
                    </a:lnTo>
                    <a:lnTo>
                      <a:pt x="414" y="194"/>
                    </a:lnTo>
                    <a:lnTo>
                      <a:pt x="417" y="194"/>
                    </a:lnTo>
                    <a:lnTo>
                      <a:pt x="418" y="192"/>
                    </a:lnTo>
                    <a:lnTo>
                      <a:pt x="418" y="192"/>
                    </a:lnTo>
                    <a:lnTo>
                      <a:pt x="392" y="180"/>
                    </a:lnTo>
                    <a:lnTo>
                      <a:pt x="378" y="174"/>
                    </a:lnTo>
                    <a:lnTo>
                      <a:pt x="365" y="168"/>
                    </a:lnTo>
                    <a:lnTo>
                      <a:pt x="365" y="168"/>
                    </a:lnTo>
                    <a:close/>
                    <a:moveTo>
                      <a:pt x="508" y="173"/>
                    </a:moveTo>
                    <a:lnTo>
                      <a:pt x="508" y="173"/>
                    </a:lnTo>
                    <a:lnTo>
                      <a:pt x="511" y="173"/>
                    </a:lnTo>
                    <a:lnTo>
                      <a:pt x="513" y="176"/>
                    </a:lnTo>
                    <a:lnTo>
                      <a:pt x="516" y="176"/>
                    </a:lnTo>
                    <a:lnTo>
                      <a:pt x="517" y="176"/>
                    </a:lnTo>
                    <a:lnTo>
                      <a:pt x="517" y="176"/>
                    </a:lnTo>
                    <a:lnTo>
                      <a:pt x="514" y="174"/>
                    </a:lnTo>
                    <a:lnTo>
                      <a:pt x="513" y="173"/>
                    </a:lnTo>
                    <a:lnTo>
                      <a:pt x="510" y="171"/>
                    </a:lnTo>
                    <a:lnTo>
                      <a:pt x="508" y="173"/>
                    </a:lnTo>
                    <a:lnTo>
                      <a:pt x="508" y="173"/>
                    </a:lnTo>
                    <a:close/>
                    <a:moveTo>
                      <a:pt x="536" y="179"/>
                    </a:moveTo>
                    <a:lnTo>
                      <a:pt x="536" y="179"/>
                    </a:lnTo>
                    <a:lnTo>
                      <a:pt x="534" y="179"/>
                    </a:lnTo>
                    <a:lnTo>
                      <a:pt x="532" y="177"/>
                    </a:lnTo>
                    <a:lnTo>
                      <a:pt x="529" y="176"/>
                    </a:lnTo>
                    <a:lnTo>
                      <a:pt x="528" y="176"/>
                    </a:lnTo>
                    <a:lnTo>
                      <a:pt x="528" y="176"/>
                    </a:lnTo>
                    <a:lnTo>
                      <a:pt x="529" y="177"/>
                    </a:lnTo>
                    <a:lnTo>
                      <a:pt x="531" y="179"/>
                    </a:lnTo>
                    <a:lnTo>
                      <a:pt x="534" y="180"/>
                    </a:lnTo>
                    <a:lnTo>
                      <a:pt x="536" y="179"/>
                    </a:lnTo>
                    <a:lnTo>
                      <a:pt x="536" y="179"/>
                    </a:lnTo>
                    <a:close/>
                    <a:moveTo>
                      <a:pt x="536" y="188"/>
                    </a:moveTo>
                    <a:lnTo>
                      <a:pt x="536" y="188"/>
                    </a:lnTo>
                    <a:lnTo>
                      <a:pt x="548" y="194"/>
                    </a:lnTo>
                    <a:lnTo>
                      <a:pt x="554" y="197"/>
                    </a:lnTo>
                    <a:lnTo>
                      <a:pt x="557" y="199"/>
                    </a:lnTo>
                    <a:lnTo>
                      <a:pt x="560" y="197"/>
                    </a:lnTo>
                    <a:lnTo>
                      <a:pt x="560" y="197"/>
                    </a:lnTo>
                    <a:lnTo>
                      <a:pt x="539" y="186"/>
                    </a:lnTo>
                    <a:lnTo>
                      <a:pt x="528" y="180"/>
                    </a:lnTo>
                    <a:lnTo>
                      <a:pt x="517" y="177"/>
                    </a:lnTo>
                    <a:lnTo>
                      <a:pt x="517" y="177"/>
                    </a:lnTo>
                    <a:lnTo>
                      <a:pt x="526" y="183"/>
                    </a:lnTo>
                    <a:lnTo>
                      <a:pt x="529" y="185"/>
                    </a:lnTo>
                    <a:lnTo>
                      <a:pt x="536" y="188"/>
                    </a:lnTo>
                    <a:lnTo>
                      <a:pt x="536" y="188"/>
                    </a:lnTo>
                    <a:close/>
                    <a:moveTo>
                      <a:pt x="354" y="189"/>
                    </a:moveTo>
                    <a:lnTo>
                      <a:pt x="354" y="189"/>
                    </a:lnTo>
                    <a:lnTo>
                      <a:pt x="340" y="185"/>
                    </a:lnTo>
                    <a:lnTo>
                      <a:pt x="325" y="182"/>
                    </a:lnTo>
                    <a:lnTo>
                      <a:pt x="295" y="179"/>
                    </a:lnTo>
                    <a:lnTo>
                      <a:pt x="295" y="179"/>
                    </a:lnTo>
                    <a:lnTo>
                      <a:pt x="293" y="179"/>
                    </a:lnTo>
                    <a:lnTo>
                      <a:pt x="293" y="179"/>
                    </a:lnTo>
                    <a:lnTo>
                      <a:pt x="293" y="179"/>
                    </a:lnTo>
                    <a:lnTo>
                      <a:pt x="305" y="185"/>
                    </a:lnTo>
                    <a:lnTo>
                      <a:pt x="321" y="188"/>
                    </a:lnTo>
                    <a:lnTo>
                      <a:pt x="336" y="189"/>
                    </a:lnTo>
                    <a:lnTo>
                      <a:pt x="354" y="189"/>
                    </a:lnTo>
                    <a:lnTo>
                      <a:pt x="354" y="189"/>
                    </a:lnTo>
                    <a:close/>
                    <a:moveTo>
                      <a:pt x="295" y="186"/>
                    </a:moveTo>
                    <a:lnTo>
                      <a:pt x="295" y="186"/>
                    </a:lnTo>
                    <a:lnTo>
                      <a:pt x="295" y="183"/>
                    </a:lnTo>
                    <a:lnTo>
                      <a:pt x="292" y="182"/>
                    </a:lnTo>
                    <a:lnTo>
                      <a:pt x="292" y="182"/>
                    </a:lnTo>
                    <a:lnTo>
                      <a:pt x="292" y="183"/>
                    </a:lnTo>
                    <a:lnTo>
                      <a:pt x="292" y="185"/>
                    </a:lnTo>
                    <a:lnTo>
                      <a:pt x="295" y="186"/>
                    </a:lnTo>
                    <a:lnTo>
                      <a:pt x="295" y="186"/>
                    </a:lnTo>
                    <a:close/>
                    <a:moveTo>
                      <a:pt x="586" y="206"/>
                    </a:moveTo>
                    <a:lnTo>
                      <a:pt x="586" y="206"/>
                    </a:lnTo>
                    <a:lnTo>
                      <a:pt x="597" y="214"/>
                    </a:lnTo>
                    <a:lnTo>
                      <a:pt x="597" y="214"/>
                    </a:lnTo>
                    <a:lnTo>
                      <a:pt x="609" y="220"/>
                    </a:lnTo>
                    <a:lnTo>
                      <a:pt x="619" y="225"/>
                    </a:lnTo>
                    <a:lnTo>
                      <a:pt x="619" y="225"/>
                    </a:lnTo>
                    <a:lnTo>
                      <a:pt x="606" y="214"/>
                    </a:lnTo>
                    <a:lnTo>
                      <a:pt x="592" y="205"/>
                    </a:lnTo>
                    <a:lnTo>
                      <a:pt x="578" y="197"/>
                    </a:lnTo>
                    <a:lnTo>
                      <a:pt x="561" y="188"/>
                    </a:lnTo>
                    <a:lnTo>
                      <a:pt x="561" y="188"/>
                    </a:lnTo>
                    <a:lnTo>
                      <a:pt x="568" y="194"/>
                    </a:lnTo>
                    <a:lnTo>
                      <a:pt x="574" y="199"/>
                    </a:lnTo>
                    <a:lnTo>
                      <a:pt x="586" y="206"/>
                    </a:lnTo>
                    <a:lnTo>
                      <a:pt x="586" y="206"/>
                    </a:lnTo>
                    <a:close/>
                    <a:moveTo>
                      <a:pt x="394" y="203"/>
                    </a:moveTo>
                    <a:lnTo>
                      <a:pt x="394" y="203"/>
                    </a:lnTo>
                    <a:lnTo>
                      <a:pt x="389" y="200"/>
                    </a:lnTo>
                    <a:lnTo>
                      <a:pt x="383" y="197"/>
                    </a:lnTo>
                    <a:lnTo>
                      <a:pt x="377" y="194"/>
                    </a:lnTo>
                    <a:lnTo>
                      <a:pt x="371" y="191"/>
                    </a:lnTo>
                    <a:lnTo>
                      <a:pt x="371" y="191"/>
                    </a:lnTo>
                    <a:lnTo>
                      <a:pt x="368" y="194"/>
                    </a:lnTo>
                    <a:lnTo>
                      <a:pt x="365" y="196"/>
                    </a:lnTo>
                    <a:lnTo>
                      <a:pt x="356" y="196"/>
                    </a:lnTo>
                    <a:lnTo>
                      <a:pt x="346" y="196"/>
                    </a:lnTo>
                    <a:lnTo>
                      <a:pt x="337" y="196"/>
                    </a:lnTo>
                    <a:lnTo>
                      <a:pt x="337" y="196"/>
                    </a:lnTo>
                    <a:lnTo>
                      <a:pt x="351" y="200"/>
                    </a:lnTo>
                    <a:lnTo>
                      <a:pt x="365" y="205"/>
                    </a:lnTo>
                    <a:lnTo>
                      <a:pt x="378" y="208"/>
                    </a:lnTo>
                    <a:lnTo>
                      <a:pt x="385" y="211"/>
                    </a:lnTo>
                    <a:lnTo>
                      <a:pt x="391" y="215"/>
                    </a:lnTo>
                    <a:lnTo>
                      <a:pt x="391" y="215"/>
                    </a:lnTo>
                    <a:lnTo>
                      <a:pt x="397" y="214"/>
                    </a:lnTo>
                    <a:lnTo>
                      <a:pt x="401" y="214"/>
                    </a:lnTo>
                    <a:lnTo>
                      <a:pt x="411" y="215"/>
                    </a:lnTo>
                    <a:lnTo>
                      <a:pt x="411" y="215"/>
                    </a:lnTo>
                    <a:lnTo>
                      <a:pt x="409" y="214"/>
                    </a:lnTo>
                    <a:lnTo>
                      <a:pt x="404" y="212"/>
                    </a:lnTo>
                    <a:lnTo>
                      <a:pt x="403" y="209"/>
                    </a:lnTo>
                    <a:lnTo>
                      <a:pt x="401" y="208"/>
                    </a:lnTo>
                    <a:lnTo>
                      <a:pt x="403" y="206"/>
                    </a:lnTo>
                    <a:lnTo>
                      <a:pt x="403" y="206"/>
                    </a:lnTo>
                    <a:lnTo>
                      <a:pt x="398" y="205"/>
                    </a:lnTo>
                    <a:lnTo>
                      <a:pt x="397" y="205"/>
                    </a:lnTo>
                    <a:lnTo>
                      <a:pt x="397" y="205"/>
                    </a:lnTo>
                    <a:lnTo>
                      <a:pt x="398" y="205"/>
                    </a:lnTo>
                    <a:lnTo>
                      <a:pt x="398" y="205"/>
                    </a:lnTo>
                    <a:lnTo>
                      <a:pt x="397" y="203"/>
                    </a:lnTo>
                    <a:lnTo>
                      <a:pt x="395" y="203"/>
                    </a:lnTo>
                    <a:lnTo>
                      <a:pt x="395" y="203"/>
                    </a:lnTo>
                    <a:lnTo>
                      <a:pt x="395" y="203"/>
                    </a:lnTo>
                    <a:lnTo>
                      <a:pt x="395" y="205"/>
                    </a:lnTo>
                    <a:lnTo>
                      <a:pt x="394" y="203"/>
                    </a:lnTo>
                    <a:lnTo>
                      <a:pt x="394" y="203"/>
                    </a:lnTo>
                    <a:close/>
                    <a:moveTo>
                      <a:pt x="490" y="200"/>
                    </a:moveTo>
                    <a:lnTo>
                      <a:pt x="490" y="200"/>
                    </a:lnTo>
                    <a:lnTo>
                      <a:pt x="494" y="202"/>
                    </a:lnTo>
                    <a:lnTo>
                      <a:pt x="499" y="203"/>
                    </a:lnTo>
                    <a:lnTo>
                      <a:pt x="508" y="209"/>
                    </a:lnTo>
                    <a:lnTo>
                      <a:pt x="508" y="209"/>
                    </a:lnTo>
                    <a:lnTo>
                      <a:pt x="519" y="214"/>
                    </a:lnTo>
                    <a:lnTo>
                      <a:pt x="523" y="215"/>
                    </a:lnTo>
                    <a:lnTo>
                      <a:pt x="528" y="215"/>
                    </a:lnTo>
                    <a:lnTo>
                      <a:pt x="528" y="215"/>
                    </a:lnTo>
                    <a:lnTo>
                      <a:pt x="516" y="211"/>
                    </a:lnTo>
                    <a:lnTo>
                      <a:pt x="504" y="205"/>
                    </a:lnTo>
                    <a:lnTo>
                      <a:pt x="493" y="199"/>
                    </a:lnTo>
                    <a:lnTo>
                      <a:pt x="481" y="194"/>
                    </a:lnTo>
                    <a:lnTo>
                      <a:pt x="481" y="194"/>
                    </a:lnTo>
                    <a:lnTo>
                      <a:pt x="485" y="197"/>
                    </a:lnTo>
                    <a:lnTo>
                      <a:pt x="490" y="200"/>
                    </a:lnTo>
                    <a:lnTo>
                      <a:pt x="490" y="200"/>
                    </a:lnTo>
                    <a:close/>
                    <a:moveTo>
                      <a:pt x="272" y="197"/>
                    </a:moveTo>
                    <a:lnTo>
                      <a:pt x="272" y="197"/>
                    </a:lnTo>
                    <a:lnTo>
                      <a:pt x="301" y="206"/>
                    </a:lnTo>
                    <a:lnTo>
                      <a:pt x="316" y="209"/>
                    </a:lnTo>
                    <a:lnTo>
                      <a:pt x="333" y="212"/>
                    </a:lnTo>
                    <a:lnTo>
                      <a:pt x="333" y="212"/>
                    </a:lnTo>
                    <a:lnTo>
                      <a:pt x="321" y="205"/>
                    </a:lnTo>
                    <a:lnTo>
                      <a:pt x="305" y="199"/>
                    </a:lnTo>
                    <a:lnTo>
                      <a:pt x="298" y="196"/>
                    </a:lnTo>
                    <a:lnTo>
                      <a:pt x="290" y="196"/>
                    </a:lnTo>
                    <a:lnTo>
                      <a:pt x="281" y="196"/>
                    </a:lnTo>
                    <a:lnTo>
                      <a:pt x="272" y="197"/>
                    </a:lnTo>
                    <a:lnTo>
                      <a:pt x="272" y="197"/>
                    </a:lnTo>
                    <a:close/>
                    <a:moveTo>
                      <a:pt x="650" y="200"/>
                    </a:moveTo>
                    <a:lnTo>
                      <a:pt x="650" y="200"/>
                    </a:lnTo>
                    <a:lnTo>
                      <a:pt x="647" y="197"/>
                    </a:lnTo>
                    <a:lnTo>
                      <a:pt x="642" y="194"/>
                    </a:lnTo>
                    <a:lnTo>
                      <a:pt x="642" y="194"/>
                    </a:lnTo>
                    <a:lnTo>
                      <a:pt x="647" y="199"/>
                    </a:lnTo>
                    <a:lnTo>
                      <a:pt x="648" y="200"/>
                    </a:lnTo>
                    <a:lnTo>
                      <a:pt x="650" y="200"/>
                    </a:lnTo>
                    <a:lnTo>
                      <a:pt x="650" y="200"/>
                    </a:lnTo>
                    <a:close/>
                    <a:moveTo>
                      <a:pt x="461" y="225"/>
                    </a:moveTo>
                    <a:lnTo>
                      <a:pt x="461" y="225"/>
                    </a:lnTo>
                    <a:lnTo>
                      <a:pt x="476" y="232"/>
                    </a:lnTo>
                    <a:lnTo>
                      <a:pt x="491" y="241"/>
                    </a:lnTo>
                    <a:lnTo>
                      <a:pt x="522" y="257"/>
                    </a:lnTo>
                    <a:lnTo>
                      <a:pt x="522" y="257"/>
                    </a:lnTo>
                    <a:lnTo>
                      <a:pt x="508" y="244"/>
                    </a:lnTo>
                    <a:lnTo>
                      <a:pt x="508" y="244"/>
                    </a:lnTo>
                    <a:lnTo>
                      <a:pt x="513" y="244"/>
                    </a:lnTo>
                    <a:lnTo>
                      <a:pt x="513" y="244"/>
                    </a:lnTo>
                    <a:lnTo>
                      <a:pt x="511" y="243"/>
                    </a:lnTo>
                    <a:lnTo>
                      <a:pt x="510" y="241"/>
                    </a:lnTo>
                    <a:lnTo>
                      <a:pt x="507" y="240"/>
                    </a:lnTo>
                    <a:lnTo>
                      <a:pt x="507" y="240"/>
                    </a:lnTo>
                    <a:lnTo>
                      <a:pt x="507" y="241"/>
                    </a:lnTo>
                    <a:lnTo>
                      <a:pt x="508" y="241"/>
                    </a:lnTo>
                    <a:lnTo>
                      <a:pt x="508" y="243"/>
                    </a:lnTo>
                    <a:lnTo>
                      <a:pt x="507" y="243"/>
                    </a:lnTo>
                    <a:lnTo>
                      <a:pt x="507" y="243"/>
                    </a:lnTo>
                    <a:lnTo>
                      <a:pt x="496" y="234"/>
                    </a:lnTo>
                    <a:lnTo>
                      <a:pt x="490" y="229"/>
                    </a:lnTo>
                    <a:lnTo>
                      <a:pt x="485" y="225"/>
                    </a:lnTo>
                    <a:lnTo>
                      <a:pt x="485" y="225"/>
                    </a:lnTo>
                    <a:lnTo>
                      <a:pt x="470" y="218"/>
                    </a:lnTo>
                    <a:lnTo>
                      <a:pt x="456" y="211"/>
                    </a:lnTo>
                    <a:lnTo>
                      <a:pt x="441" y="205"/>
                    </a:lnTo>
                    <a:lnTo>
                      <a:pt x="433" y="203"/>
                    </a:lnTo>
                    <a:lnTo>
                      <a:pt x="424" y="202"/>
                    </a:lnTo>
                    <a:lnTo>
                      <a:pt x="424" y="202"/>
                    </a:lnTo>
                    <a:lnTo>
                      <a:pt x="432" y="209"/>
                    </a:lnTo>
                    <a:lnTo>
                      <a:pt x="439" y="215"/>
                    </a:lnTo>
                    <a:lnTo>
                      <a:pt x="450" y="220"/>
                    </a:lnTo>
                    <a:lnTo>
                      <a:pt x="461" y="225"/>
                    </a:lnTo>
                    <a:lnTo>
                      <a:pt x="461" y="225"/>
                    </a:lnTo>
                    <a:close/>
                    <a:moveTo>
                      <a:pt x="714" y="217"/>
                    </a:moveTo>
                    <a:lnTo>
                      <a:pt x="714" y="217"/>
                    </a:lnTo>
                    <a:lnTo>
                      <a:pt x="709" y="214"/>
                    </a:lnTo>
                    <a:lnTo>
                      <a:pt x="705" y="209"/>
                    </a:lnTo>
                    <a:lnTo>
                      <a:pt x="700" y="205"/>
                    </a:lnTo>
                    <a:lnTo>
                      <a:pt x="696" y="203"/>
                    </a:lnTo>
                    <a:lnTo>
                      <a:pt x="696" y="203"/>
                    </a:lnTo>
                    <a:lnTo>
                      <a:pt x="703" y="211"/>
                    </a:lnTo>
                    <a:lnTo>
                      <a:pt x="709" y="215"/>
                    </a:lnTo>
                    <a:lnTo>
                      <a:pt x="714" y="217"/>
                    </a:lnTo>
                    <a:lnTo>
                      <a:pt x="714" y="217"/>
                    </a:lnTo>
                    <a:close/>
                    <a:moveTo>
                      <a:pt x="648" y="215"/>
                    </a:moveTo>
                    <a:lnTo>
                      <a:pt x="648" y="215"/>
                    </a:lnTo>
                    <a:lnTo>
                      <a:pt x="641" y="209"/>
                    </a:lnTo>
                    <a:lnTo>
                      <a:pt x="636" y="206"/>
                    </a:lnTo>
                    <a:lnTo>
                      <a:pt x="633" y="205"/>
                    </a:lnTo>
                    <a:lnTo>
                      <a:pt x="633" y="205"/>
                    </a:lnTo>
                    <a:lnTo>
                      <a:pt x="641" y="211"/>
                    </a:lnTo>
                    <a:lnTo>
                      <a:pt x="645" y="214"/>
                    </a:lnTo>
                    <a:lnTo>
                      <a:pt x="648" y="215"/>
                    </a:lnTo>
                    <a:lnTo>
                      <a:pt x="648" y="215"/>
                    </a:lnTo>
                    <a:close/>
                    <a:moveTo>
                      <a:pt x="647" y="206"/>
                    </a:moveTo>
                    <a:lnTo>
                      <a:pt x="647" y="206"/>
                    </a:lnTo>
                    <a:lnTo>
                      <a:pt x="654" y="212"/>
                    </a:lnTo>
                    <a:lnTo>
                      <a:pt x="659" y="215"/>
                    </a:lnTo>
                    <a:lnTo>
                      <a:pt x="664" y="217"/>
                    </a:lnTo>
                    <a:lnTo>
                      <a:pt x="664" y="217"/>
                    </a:lnTo>
                    <a:lnTo>
                      <a:pt x="656" y="211"/>
                    </a:lnTo>
                    <a:lnTo>
                      <a:pt x="648" y="205"/>
                    </a:lnTo>
                    <a:lnTo>
                      <a:pt x="648" y="205"/>
                    </a:lnTo>
                    <a:lnTo>
                      <a:pt x="647" y="206"/>
                    </a:lnTo>
                    <a:lnTo>
                      <a:pt x="647" y="206"/>
                    </a:lnTo>
                    <a:close/>
                    <a:moveTo>
                      <a:pt x="345" y="214"/>
                    </a:moveTo>
                    <a:lnTo>
                      <a:pt x="345" y="214"/>
                    </a:lnTo>
                    <a:lnTo>
                      <a:pt x="342" y="211"/>
                    </a:lnTo>
                    <a:lnTo>
                      <a:pt x="337" y="209"/>
                    </a:lnTo>
                    <a:lnTo>
                      <a:pt x="330" y="206"/>
                    </a:lnTo>
                    <a:lnTo>
                      <a:pt x="330" y="206"/>
                    </a:lnTo>
                    <a:lnTo>
                      <a:pt x="336" y="211"/>
                    </a:lnTo>
                    <a:lnTo>
                      <a:pt x="345" y="214"/>
                    </a:lnTo>
                    <a:lnTo>
                      <a:pt x="345" y="214"/>
                    </a:lnTo>
                    <a:close/>
                    <a:moveTo>
                      <a:pt x="725" y="211"/>
                    </a:moveTo>
                    <a:lnTo>
                      <a:pt x="725" y="211"/>
                    </a:lnTo>
                    <a:lnTo>
                      <a:pt x="725" y="208"/>
                    </a:lnTo>
                    <a:lnTo>
                      <a:pt x="722" y="208"/>
                    </a:lnTo>
                    <a:lnTo>
                      <a:pt x="722" y="208"/>
                    </a:lnTo>
                    <a:lnTo>
                      <a:pt x="723" y="209"/>
                    </a:lnTo>
                    <a:lnTo>
                      <a:pt x="725" y="211"/>
                    </a:lnTo>
                    <a:lnTo>
                      <a:pt x="725" y="211"/>
                    </a:lnTo>
                    <a:close/>
                    <a:moveTo>
                      <a:pt x="443" y="225"/>
                    </a:moveTo>
                    <a:lnTo>
                      <a:pt x="443" y="225"/>
                    </a:lnTo>
                    <a:lnTo>
                      <a:pt x="444" y="226"/>
                    </a:lnTo>
                    <a:lnTo>
                      <a:pt x="446" y="226"/>
                    </a:lnTo>
                    <a:lnTo>
                      <a:pt x="447" y="225"/>
                    </a:lnTo>
                    <a:lnTo>
                      <a:pt x="447" y="225"/>
                    </a:lnTo>
                    <a:lnTo>
                      <a:pt x="441" y="221"/>
                    </a:lnTo>
                    <a:lnTo>
                      <a:pt x="433" y="217"/>
                    </a:lnTo>
                    <a:lnTo>
                      <a:pt x="427" y="214"/>
                    </a:lnTo>
                    <a:lnTo>
                      <a:pt x="420" y="212"/>
                    </a:lnTo>
                    <a:lnTo>
                      <a:pt x="420" y="212"/>
                    </a:lnTo>
                    <a:lnTo>
                      <a:pt x="430" y="218"/>
                    </a:lnTo>
                    <a:lnTo>
                      <a:pt x="443" y="225"/>
                    </a:lnTo>
                    <a:lnTo>
                      <a:pt x="443" y="225"/>
                    </a:lnTo>
                    <a:close/>
                    <a:moveTo>
                      <a:pt x="406" y="234"/>
                    </a:moveTo>
                    <a:lnTo>
                      <a:pt x="406" y="234"/>
                    </a:lnTo>
                    <a:lnTo>
                      <a:pt x="403" y="231"/>
                    </a:lnTo>
                    <a:lnTo>
                      <a:pt x="398" y="228"/>
                    </a:lnTo>
                    <a:lnTo>
                      <a:pt x="395" y="225"/>
                    </a:lnTo>
                    <a:lnTo>
                      <a:pt x="392" y="223"/>
                    </a:lnTo>
                    <a:lnTo>
                      <a:pt x="392" y="223"/>
                    </a:lnTo>
                    <a:lnTo>
                      <a:pt x="386" y="220"/>
                    </a:lnTo>
                    <a:lnTo>
                      <a:pt x="380" y="218"/>
                    </a:lnTo>
                    <a:lnTo>
                      <a:pt x="375" y="215"/>
                    </a:lnTo>
                    <a:lnTo>
                      <a:pt x="371" y="214"/>
                    </a:lnTo>
                    <a:lnTo>
                      <a:pt x="371" y="214"/>
                    </a:lnTo>
                    <a:lnTo>
                      <a:pt x="378" y="220"/>
                    </a:lnTo>
                    <a:lnTo>
                      <a:pt x="388" y="226"/>
                    </a:lnTo>
                    <a:lnTo>
                      <a:pt x="397" y="231"/>
                    </a:lnTo>
                    <a:lnTo>
                      <a:pt x="406" y="234"/>
                    </a:lnTo>
                    <a:lnTo>
                      <a:pt x="406" y="234"/>
                    </a:lnTo>
                    <a:close/>
                    <a:moveTo>
                      <a:pt x="699" y="226"/>
                    </a:moveTo>
                    <a:lnTo>
                      <a:pt x="699" y="226"/>
                    </a:lnTo>
                    <a:lnTo>
                      <a:pt x="694" y="223"/>
                    </a:lnTo>
                    <a:lnTo>
                      <a:pt x="690" y="220"/>
                    </a:lnTo>
                    <a:lnTo>
                      <a:pt x="682" y="212"/>
                    </a:lnTo>
                    <a:lnTo>
                      <a:pt x="682" y="212"/>
                    </a:lnTo>
                    <a:lnTo>
                      <a:pt x="685" y="217"/>
                    </a:lnTo>
                    <a:lnTo>
                      <a:pt x="690" y="221"/>
                    </a:lnTo>
                    <a:lnTo>
                      <a:pt x="694" y="225"/>
                    </a:lnTo>
                    <a:lnTo>
                      <a:pt x="699" y="226"/>
                    </a:lnTo>
                    <a:lnTo>
                      <a:pt x="699" y="226"/>
                    </a:lnTo>
                    <a:close/>
                    <a:moveTo>
                      <a:pt x="386" y="240"/>
                    </a:moveTo>
                    <a:lnTo>
                      <a:pt x="386" y="240"/>
                    </a:lnTo>
                    <a:lnTo>
                      <a:pt x="388" y="243"/>
                    </a:lnTo>
                    <a:lnTo>
                      <a:pt x="391" y="246"/>
                    </a:lnTo>
                    <a:lnTo>
                      <a:pt x="391" y="246"/>
                    </a:lnTo>
                    <a:lnTo>
                      <a:pt x="407" y="255"/>
                    </a:lnTo>
                    <a:lnTo>
                      <a:pt x="423" y="261"/>
                    </a:lnTo>
                    <a:lnTo>
                      <a:pt x="423" y="261"/>
                    </a:lnTo>
                    <a:lnTo>
                      <a:pt x="417" y="255"/>
                    </a:lnTo>
                    <a:lnTo>
                      <a:pt x="409" y="250"/>
                    </a:lnTo>
                    <a:lnTo>
                      <a:pt x="403" y="246"/>
                    </a:lnTo>
                    <a:lnTo>
                      <a:pt x="401" y="241"/>
                    </a:lnTo>
                    <a:lnTo>
                      <a:pt x="398" y="238"/>
                    </a:lnTo>
                    <a:lnTo>
                      <a:pt x="398" y="238"/>
                    </a:lnTo>
                    <a:lnTo>
                      <a:pt x="386" y="234"/>
                    </a:lnTo>
                    <a:lnTo>
                      <a:pt x="374" y="228"/>
                    </a:lnTo>
                    <a:lnTo>
                      <a:pt x="362" y="221"/>
                    </a:lnTo>
                    <a:lnTo>
                      <a:pt x="350" y="217"/>
                    </a:lnTo>
                    <a:lnTo>
                      <a:pt x="350" y="217"/>
                    </a:lnTo>
                    <a:lnTo>
                      <a:pt x="357" y="223"/>
                    </a:lnTo>
                    <a:lnTo>
                      <a:pt x="366" y="229"/>
                    </a:lnTo>
                    <a:lnTo>
                      <a:pt x="375" y="234"/>
                    </a:lnTo>
                    <a:lnTo>
                      <a:pt x="386" y="240"/>
                    </a:lnTo>
                    <a:lnTo>
                      <a:pt x="386" y="240"/>
                    </a:lnTo>
                    <a:close/>
                    <a:moveTo>
                      <a:pt x="458" y="238"/>
                    </a:moveTo>
                    <a:lnTo>
                      <a:pt x="458" y="238"/>
                    </a:lnTo>
                    <a:lnTo>
                      <a:pt x="438" y="226"/>
                    </a:lnTo>
                    <a:lnTo>
                      <a:pt x="418" y="215"/>
                    </a:lnTo>
                    <a:lnTo>
                      <a:pt x="418" y="215"/>
                    </a:lnTo>
                    <a:lnTo>
                      <a:pt x="426" y="223"/>
                    </a:lnTo>
                    <a:lnTo>
                      <a:pt x="436" y="228"/>
                    </a:lnTo>
                    <a:lnTo>
                      <a:pt x="447" y="234"/>
                    </a:lnTo>
                    <a:lnTo>
                      <a:pt x="458" y="238"/>
                    </a:lnTo>
                    <a:lnTo>
                      <a:pt x="458" y="238"/>
                    </a:lnTo>
                    <a:close/>
                    <a:moveTo>
                      <a:pt x="366" y="234"/>
                    </a:moveTo>
                    <a:lnTo>
                      <a:pt x="366" y="234"/>
                    </a:lnTo>
                    <a:lnTo>
                      <a:pt x="368" y="234"/>
                    </a:lnTo>
                    <a:lnTo>
                      <a:pt x="366" y="232"/>
                    </a:lnTo>
                    <a:lnTo>
                      <a:pt x="363" y="231"/>
                    </a:lnTo>
                    <a:lnTo>
                      <a:pt x="363" y="231"/>
                    </a:lnTo>
                    <a:lnTo>
                      <a:pt x="351" y="223"/>
                    </a:lnTo>
                    <a:lnTo>
                      <a:pt x="345" y="220"/>
                    </a:lnTo>
                    <a:lnTo>
                      <a:pt x="337" y="218"/>
                    </a:lnTo>
                    <a:lnTo>
                      <a:pt x="337" y="218"/>
                    </a:lnTo>
                    <a:lnTo>
                      <a:pt x="343" y="223"/>
                    </a:lnTo>
                    <a:lnTo>
                      <a:pt x="351" y="226"/>
                    </a:lnTo>
                    <a:lnTo>
                      <a:pt x="359" y="231"/>
                    </a:lnTo>
                    <a:lnTo>
                      <a:pt x="366" y="234"/>
                    </a:lnTo>
                    <a:lnTo>
                      <a:pt x="366" y="234"/>
                    </a:lnTo>
                    <a:close/>
                    <a:moveTo>
                      <a:pt x="314" y="243"/>
                    </a:moveTo>
                    <a:lnTo>
                      <a:pt x="314" y="243"/>
                    </a:lnTo>
                    <a:lnTo>
                      <a:pt x="302" y="237"/>
                    </a:lnTo>
                    <a:lnTo>
                      <a:pt x="290" y="229"/>
                    </a:lnTo>
                    <a:lnTo>
                      <a:pt x="284" y="226"/>
                    </a:lnTo>
                    <a:lnTo>
                      <a:pt x="276" y="223"/>
                    </a:lnTo>
                    <a:lnTo>
                      <a:pt x="267" y="221"/>
                    </a:lnTo>
                    <a:lnTo>
                      <a:pt x="260" y="223"/>
                    </a:lnTo>
                    <a:lnTo>
                      <a:pt x="260" y="223"/>
                    </a:lnTo>
                    <a:lnTo>
                      <a:pt x="270" y="234"/>
                    </a:lnTo>
                    <a:lnTo>
                      <a:pt x="284" y="244"/>
                    </a:lnTo>
                    <a:lnTo>
                      <a:pt x="298" y="253"/>
                    </a:lnTo>
                    <a:lnTo>
                      <a:pt x="311" y="263"/>
                    </a:lnTo>
                    <a:lnTo>
                      <a:pt x="343" y="278"/>
                    </a:lnTo>
                    <a:lnTo>
                      <a:pt x="374" y="295"/>
                    </a:lnTo>
                    <a:lnTo>
                      <a:pt x="374" y="295"/>
                    </a:lnTo>
                    <a:lnTo>
                      <a:pt x="397" y="308"/>
                    </a:lnTo>
                    <a:lnTo>
                      <a:pt x="409" y="314"/>
                    </a:lnTo>
                    <a:lnTo>
                      <a:pt x="423" y="321"/>
                    </a:lnTo>
                    <a:lnTo>
                      <a:pt x="423" y="321"/>
                    </a:lnTo>
                    <a:lnTo>
                      <a:pt x="404" y="307"/>
                    </a:lnTo>
                    <a:lnTo>
                      <a:pt x="383" y="292"/>
                    </a:lnTo>
                    <a:lnTo>
                      <a:pt x="339" y="264"/>
                    </a:lnTo>
                    <a:lnTo>
                      <a:pt x="339" y="264"/>
                    </a:lnTo>
                    <a:lnTo>
                      <a:pt x="330" y="261"/>
                    </a:lnTo>
                    <a:lnTo>
                      <a:pt x="327" y="258"/>
                    </a:lnTo>
                    <a:lnTo>
                      <a:pt x="324" y="257"/>
                    </a:lnTo>
                    <a:lnTo>
                      <a:pt x="324" y="257"/>
                    </a:lnTo>
                    <a:lnTo>
                      <a:pt x="324" y="252"/>
                    </a:lnTo>
                    <a:lnTo>
                      <a:pt x="324" y="249"/>
                    </a:lnTo>
                    <a:lnTo>
                      <a:pt x="324" y="249"/>
                    </a:lnTo>
                    <a:lnTo>
                      <a:pt x="322" y="249"/>
                    </a:lnTo>
                    <a:lnTo>
                      <a:pt x="319" y="247"/>
                    </a:lnTo>
                    <a:lnTo>
                      <a:pt x="314" y="243"/>
                    </a:lnTo>
                    <a:lnTo>
                      <a:pt x="314" y="243"/>
                    </a:lnTo>
                    <a:close/>
                    <a:moveTo>
                      <a:pt x="449" y="249"/>
                    </a:moveTo>
                    <a:lnTo>
                      <a:pt x="449" y="249"/>
                    </a:lnTo>
                    <a:lnTo>
                      <a:pt x="446" y="244"/>
                    </a:lnTo>
                    <a:lnTo>
                      <a:pt x="441" y="240"/>
                    </a:lnTo>
                    <a:lnTo>
                      <a:pt x="429" y="234"/>
                    </a:lnTo>
                    <a:lnTo>
                      <a:pt x="417" y="229"/>
                    </a:lnTo>
                    <a:lnTo>
                      <a:pt x="404" y="225"/>
                    </a:lnTo>
                    <a:lnTo>
                      <a:pt x="404" y="225"/>
                    </a:lnTo>
                    <a:lnTo>
                      <a:pt x="449" y="249"/>
                    </a:lnTo>
                    <a:lnTo>
                      <a:pt x="449" y="249"/>
                    </a:lnTo>
                    <a:close/>
                    <a:moveTo>
                      <a:pt x="642" y="231"/>
                    </a:moveTo>
                    <a:lnTo>
                      <a:pt x="642" y="231"/>
                    </a:lnTo>
                    <a:lnTo>
                      <a:pt x="641" y="228"/>
                    </a:lnTo>
                    <a:lnTo>
                      <a:pt x="638" y="226"/>
                    </a:lnTo>
                    <a:lnTo>
                      <a:pt x="638" y="226"/>
                    </a:lnTo>
                    <a:lnTo>
                      <a:pt x="638" y="228"/>
                    </a:lnTo>
                    <a:lnTo>
                      <a:pt x="639" y="229"/>
                    </a:lnTo>
                    <a:lnTo>
                      <a:pt x="642" y="231"/>
                    </a:lnTo>
                    <a:lnTo>
                      <a:pt x="642" y="231"/>
                    </a:lnTo>
                    <a:close/>
                    <a:moveTo>
                      <a:pt x="667" y="255"/>
                    </a:moveTo>
                    <a:lnTo>
                      <a:pt x="667" y="255"/>
                    </a:lnTo>
                    <a:lnTo>
                      <a:pt x="630" y="228"/>
                    </a:lnTo>
                    <a:lnTo>
                      <a:pt x="630" y="228"/>
                    </a:lnTo>
                    <a:lnTo>
                      <a:pt x="630" y="229"/>
                    </a:lnTo>
                    <a:lnTo>
                      <a:pt x="632" y="229"/>
                    </a:lnTo>
                    <a:lnTo>
                      <a:pt x="632" y="229"/>
                    </a:lnTo>
                    <a:lnTo>
                      <a:pt x="647" y="244"/>
                    </a:lnTo>
                    <a:lnTo>
                      <a:pt x="656" y="250"/>
                    </a:lnTo>
                    <a:lnTo>
                      <a:pt x="667" y="255"/>
                    </a:lnTo>
                    <a:lnTo>
                      <a:pt x="667" y="255"/>
                    </a:lnTo>
                    <a:close/>
                    <a:moveTo>
                      <a:pt x="690" y="269"/>
                    </a:moveTo>
                    <a:lnTo>
                      <a:pt x="690" y="269"/>
                    </a:lnTo>
                    <a:lnTo>
                      <a:pt x="699" y="275"/>
                    </a:lnTo>
                    <a:lnTo>
                      <a:pt x="706" y="281"/>
                    </a:lnTo>
                    <a:lnTo>
                      <a:pt x="714" y="287"/>
                    </a:lnTo>
                    <a:lnTo>
                      <a:pt x="719" y="290"/>
                    </a:lnTo>
                    <a:lnTo>
                      <a:pt x="723" y="292"/>
                    </a:lnTo>
                    <a:lnTo>
                      <a:pt x="723" y="292"/>
                    </a:lnTo>
                    <a:lnTo>
                      <a:pt x="699" y="269"/>
                    </a:lnTo>
                    <a:lnTo>
                      <a:pt x="674" y="249"/>
                    </a:lnTo>
                    <a:lnTo>
                      <a:pt x="674" y="249"/>
                    </a:lnTo>
                    <a:lnTo>
                      <a:pt x="668" y="246"/>
                    </a:lnTo>
                    <a:lnTo>
                      <a:pt x="659" y="240"/>
                    </a:lnTo>
                    <a:lnTo>
                      <a:pt x="651" y="235"/>
                    </a:lnTo>
                    <a:lnTo>
                      <a:pt x="642" y="231"/>
                    </a:lnTo>
                    <a:lnTo>
                      <a:pt x="642" y="231"/>
                    </a:lnTo>
                    <a:lnTo>
                      <a:pt x="654" y="240"/>
                    </a:lnTo>
                    <a:lnTo>
                      <a:pt x="667" y="249"/>
                    </a:lnTo>
                    <a:lnTo>
                      <a:pt x="679" y="260"/>
                    </a:lnTo>
                    <a:lnTo>
                      <a:pt x="690" y="269"/>
                    </a:lnTo>
                    <a:lnTo>
                      <a:pt x="690" y="269"/>
                    </a:lnTo>
                    <a:close/>
                    <a:moveTo>
                      <a:pt x="568" y="237"/>
                    </a:moveTo>
                    <a:lnTo>
                      <a:pt x="568" y="237"/>
                    </a:lnTo>
                    <a:lnTo>
                      <a:pt x="563" y="234"/>
                    </a:lnTo>
                    <a:lnTo>
                      <a:pt x="557" y="231"/>
                    </a:lnTo>
                    <a:lnTo>
                      <a:pt x="557" y="231"/>
                    </a:lnTo>
                    <a:lnTo>
                      <a:pt x="561" y="235"/>
                    </a:lnTo>
                    <a:lnTo>
                      <a:pt x="568" y="237"/>
                    </a:lnTo>
                    <a:lnTo>
                      <a:pt x="568" y="237"/>
                    </a:lnTo>
                    <a:close/>
                    <a:moveTo>
                      <a:pt x="618" y="246"/>
                    </a:moveTo>
                    <a:lnTo>
                      <a:pt x="618" y="246"/>
                    </a:lnTo>
                    <a:lnTo>
                      <a:pt x="629" y="253"/>
                    </a:lnTo>
                    <a:lnTo>
                      <a:pt x="635" y="257"/>
                    </a:lnTo>
                    <a:lnTo>
                      <a:pt x="639" y="257"/>
                    </a:lnTo>
                    <a:lnTo>
                      <a:pt x="639" y="257"/>
                    </a:lnTo>
                    <a:lnTo>
                      <a:pt x="622" y="243"/>
                    </a:lnTo>
                    <a:lnTo>
                      <a:pt x="603" y="232"/>
                    </a:lnTo>
                    <a:lnTo>
                      <a:pt x="603" y="232"/>
                    </a:lnTo>
                    <a:lnTo>
                      <a:pt x="618" y="246"/>
                    </a:lnTo>
                    <a:lnTo>
                      <a:pt x="618" y="246"/>
                    </a:lnTo>
                    <a:close/>
                    <a:moveTo>
                      <a:pt x="339" y="243"/>
                    </a:moveTo>
                    <a:lnTo>
                      <a:pt x="339" y="243"/>
                    </a:lnTo>
                    <a:lnTo>
                      <a:pt x="337" y="241"/>
                    </a:lnTo>
                    <a:lnTo>
                      <a:pt x="336" y="240"/>
                    </a:lnTo>
                    <a:lnTo>
                      <a:pt x="336" y="240"/>
                    </a:lnTo>
                    <a:lnTo>
                      <a:pt x="336" y="240"/>
                    </a:lnTo>
                    <a:lnTo>
                      <a:pt x="333" y="240"/>
                    </a:lnTo>
                    <a:lnTo>
                      <a:pt x="331" y="240"/>
                    </a:lnTo>
                    <a:lnTo>
                      <a:pt x="328" y="237"/>
                    </a:lnTo>
                    <a:lnTo>
                      <a:pt x="328" y="237"/>
                    </a:lnTo>
                    <a:lnTo>
                      <a:pt x="324" y="237"/>
                    </a:lnTo>
                    <a:lnTo>
                      <a:pt x="322" y="235"/>
                    </a:lnTo>
                    <a:lnTo>
                      <a:pt x="324" y="237"/>
                    </a:lnTo>
                    <a:lnTo>
                      <a:pt x="324" y="237"/>
                    </a:lnTo>
                    <a:lnTo>
                      <a:pt x="339" y="246"/>
                    </a:lnTo>
                    <a:lnTo>
                      <a:pt x="353" y="255"/>
                    </a:lnTo>
                    <a:lnTo>
                      <a:pt x="383" y="272"/>
                    </a:lnTo>
                    <a:lnTo>
                      <a:pt x="383" y="272"/>
                    </a:lnTo>
                    <a:lnTo>
                      <a:pt x="398" y="282"/>
                    </a:lnTo>
                    <a:lnTo>
                      <a:pt x="415" y="292"/>
                    </a:lnTo>
                    <a:lnTo>
                      <a:pt x="432" y="301"/>
                    </a:lnTo>
                    <a:lnTo>
                      <a:pt x="449" y="310"/>
                    </a:lnTo>
                    <a:lnTo>
                      <a:pt x="449" y="310"/>
                    </a:lnTo>
                    <a:lnTo>
                      <a:pt x="423" y="292"/>
                    </a:lnTo>
                    <a:lnTo>
                      <a:pt x="397" y="273"/>
                    </a:lnTo>
                    <a:lnTo>
                      <a:pt x="368" y="258"/>
                    </a:lnTo>
                    <a:lnTo>
                      <a:pt x="339" y="243"/>
                    </a:lnTo>
                    <a:lnTo>
                      <a:pt x="339" y="243"/>
                    </a:lnTo>
                    <a:close/>
                    <a:moveTo>
                      <a:pt x="552" y="302"/>
                    </a:moveTo>
                    <a:lnTo>
                      <a:pt x="552" y="302"/>
                    </a:lnTo>
                    <a:lnTo>
                      <a:pt x="551" y="304"/>
                    </a:lnTo>
                    <a:lnTo>
                      <a:pt x="551" y="304"/>
                    </a:lnTo>
                    <a:lnTo>
                      <a:pt x="551" y="304"/>
                    </a:lnTo>
                    <a:lnTo>
                      <a:pt x="540" y="295"/>
                    </a:lnTo>
                    <a:lnTo>
                      <a:pt x="528" y="287"/>
                    </a:lnTo>
                    <a:lnTo>
                      <a:pt x="516" y="279"/>
                    </a:lnTo>
                    <a:lnTo>
                      <a:pt x="505" y="270"/>
                    </a:lnTo>
                    <a:lnTo>
                      <a:pt x="505" y="270"/>
                    </a:lnTo>
                    <a:lnTo>
                      <a:pt x="488" y="263"/>
                    </a:lnTo>
                    <a:lnTo>
                      <a:pt x="481" y="258"/>
                    </a:lnTo>
                    <a:lnTo>
                      <a:pt x="475" y="253"/>
                    </a:lnTo>
                    <a:lnTo>
                      <a:pt x="475" y="253"/>
                    </a:lnTo>
                    <a:lnTo>
                      <a:pt x="468" y="252"/>
                    </a:lnTo>
                    <a:lnTo>
                      <a:pt x="462" y="250"/>
                    </a:lnTo>
                    <a:lnTo>
                      <a:pt x="456" y="247"/>
                    </a:lnTo>
                    <a:lnTo>
                      <a:pt x="452" y="246"/>
                    </a:lnTo>
                    <a:lnTo>
                      <a:pt x="452" y="246"/>
                    </a:lnTo>
                    <a:lnTo>
                      <a:pt x="456" y="249"/>
                    </a:lnTo>
                    <a:lnTo>
                      <a:pt x="459" y="253"/>
                    </a:lnTo>
                    <a:lnTo>
                      <a:pt x="459" y="253"/>
                    </a:lnTo>
                    <a:lnTo>
                      <a:pt x="455" y="257"/>
                    </a:lnTo>
                    <a:lnTo>
                      <a:pt x="455" y="257"/>
                    </a:lnTo>
                    <a:lnTo>
                      <a:pt x="446" y="252"/>
                    </a:lnTo>
                    <a:lnTo>
                      <a:pt x="435" y="247"/>
                    </a:lnTo>
                    <a:lnTo>
                      <a:pt x="418" y="237"/>
                    </a:lnTo>
                    <a:lnTo>
                      <a:pt x="418" y="237"/>
                    </a:lnTo>
                    <a:lnTo>
                      <a:pt x="420" y="240"/>
                    </a:lnTo>
                    <a:lnTo>
                      <a:pt x="421" y="243"/>
                    </a:lnTo>
                    <a:lnTo>
                      <a:pt x="427" y="247"/>
                    </a:lnTo>
                    <a:lnTo>
                      <a:pt x="427" y="247"/>
                    </a:lnTo>
                    <a:lnTo>
                      <a:pt x="441" y="253"/>
                    </a:lnTo>
                    <a:lnTo>
                      <a:pt x="456" y="261"/>
                    </a:lnTo>
                    <a:lnTo>
                      <a:pt x="482" y="278"/>
                    </a:lnTo>
                    <a:lnTo>
                      <a:pt x="482" y="278"/>
                    </a:lnTo>
                    <a:lnTo>
                      <a:pt x="487" y="279"/>
                    </a:lnTo>
                    <a:lnTo>
                      <a:pt x="488" y="279"/>
                    </a:lnTo>
                    <a:lnTo>
                      <a:pt x="490" y="279"/>
                    </a:lnTo>
                    <a:lnTo>
                      <a:pt x="490" y="279"/>
                    </a:lnTo>
                    <a:lnTo>
                      <a:pt x="485" y="276"/>
                    </a:lnTo>
                    <a:lnTo>
                      <a:pt x="481" y="273"/>
                    </a:lnTo>
                    <a:lnTo>
                      <a:pt x="478" y="269"/>
                    </a:lnTo>
                    <a:lnTo>
                      <a:pt x="476" y="264"/>
                    </a:lnTo>
                    <a:lnTo>
                      <a:pt x="476" y="264"/>
                    </a:lnTo>
                    <a:lnTo>
                      <a:pt x="478" y="263"/>
                    </a:lnTo>
                    <a:lnTo>
                      <a:pt x="482" y="263"/>
                    </a:lnTo>
                    <a:lnTo>
                      <a:pt x="482" y="263"/>
                    </a:lnTo>
                    <a:lnTo>
                      <a:pt x="510" y="287"/>
                    </a:lnTo>
                    <a:lnTo>
                      <a:pt x="540" y="308"/>
                    </a:lnTo>
                    <a:lnTo>
                      <a:pt x="571" y="330"/>
                    </a:lnTo>
                    <a:lnTo>
                      <a:pt x="603" y="348"/>
                    </a:lnTo>
                    <a:lnTo>
                      <a:pt x="603" y="348"/>
                    </a:lnTo>
                    <a:lnTo>
                      <a:pt x="590" y="337"/>
                    </a:lnTo>
                    <a:lnTo>
                      <a:pt x="577" y="325"/>
                    </a:lnTo>
                    <a:lnTo>
                      <a:pt x="563" y="314"/>
                    </a:lnTo>
                    <a:lnTo>
                      <a:pt x="552" y="302"/>
                    </a:lnTo>
                    <a:lnTo>
                      <a:pt x="552" y="302"/>
                    </a:lnTo>
                    <a:close/>
                    <a:moveTo>
                      <a:pt x="520" y="243"/>
                    </a:moveTo>
                    <a:lnTo>
                      <a:pt x="520" y="243"/>
                    </a:lnTo>
                    <a:lnTo>
                      <a:pt x="525" y="247"/>
                    </a:lnTo>
                    <a:lnTo>
                      <a:pt x="529" y="250"/>
                    </a:lnTo>
                    <a:lnTo>
                      <a:pt x="529" y="250"/>
                    </a:lnTo>
                    <a:lnTo>
                      <a:pt x="561" y="272"/>
                    </a:lnTo>
                    <a:lnTo>
                      <a:pt x="561" y="272"/>
                    </a:lnTo>
                    <a:lnTo>
                      <a:pt x="563" y="273"/>
                    </a:lnTo>
                    <a:lnTo>
                      <a:pt x="566" y="273"/>
                    </a:lnTo>
                    <a:lnTo>
                      <a:pt x="566" y="273"/>
                    </a:lnTo>
                    <a:lnTo>
                      <a:pt x="542" y="257"/>
                    </a:lnTo>
                    <a:lnTo>
                      <a:pt x="516" y="240"/>
                    </a:lnTo>
                    <a:lnTo>
                      <a:pt x="516" y="240"/>
                    </a:lnTo>
                    <a:lnTo>
                      <a:pt x="517" y="243"/>
                    </a:lnTo>
                    <a:lnTo>
                      <a:pt x="520" y="243"/>
                    </a:lnTo>
                    <a:lnTo>
                      <a:pt x="520" y="243"/>
                    </a:lnTo>
                    <a:close/>
                    <a:moveTo>
                      <a:pt x="420" y="247"/>
                    </a:moveTo>
                    <a:lnTo>
                      <a:pt x="420" y="247"/>
                    </a:lnTo>
                    <a:lnTo>
                      <a:pt x="412" y="244"/>
                    </a:lnTo>
                    <a:lnTo>
                      <a:pt x="409" y="243"/>
                    </a:lnTo>
                    <a:lnTo>
                      <a:pt x="406" y="243"/>
                    </a:lnTo>
                    <a:lnTo>
                      <a:pt x="406" y="243"/>
                    </a:lnTo>
                    <a:lnTo>
                      <a:pt x="427" y="260"/>
                    </a:lnTo>
                    <a:lnTo>
                      <a:pt x="438" y="267"/>
                    </a:lnTo>
                    <a:lnTo>
                      <a:pt x="449" y="275"/>
                    </a:lnTo>
                    <a:lnTo>
                      <a:pt x="449" y="275"/>
                    </a:lnTo>
                    <a:lnTo>
                      <a:pt x="420" y="247"/>
                    </a:lnTo>
                    <a:lnTo>
                      <a:pt x="420" y="247"/>
                    </a:lnTo>
                    <a:close/>
                    <a:moveTo>
                      <a:pt x="452" y="246"/>
                    </a:moveTo>
                    <a:lnTo>
                      <a:pt x="452" y="246"/>
                    </a:lnTo>
                    <a:lnTo>
                      <a:pt x="450" y="243"/>
                    </a:lnTo>
                    <a:lnTo>
                      <a:pt x="450" y="243"/>
                    </a:lnTo>
                    <a:lnTo>
                      <a:pt x="447" y="243"/>
                    </a:lnTo>
                    <a:lnTo>
                      <a:pt x="447" y="243"/>
                    </a:lnTo>
                    <a:lnTo>
                      <a:pt x="449" y="246"/>
                    </a:lnTo>
                    <a:lnTo>
                      <a:pt x="450" y="246"/>
                    </a:lnTo>
                    <a:lnTo>
                      <a:pt x="452" y="246"/>
                    </a:lnTo>
                    <a:lnTo>
                      <a:pt x="452" y="246"/>
                    </a:lnTo>
                    <a:close/>
                    <a:moveTo>
                      <a:pt x="484" y="253"/>
                    </a:moveTo>
                    <a:lnTo>
                      <a:pt x="484" y="253"/>
                    </a:lnTo>
                    <a:lnTo>
                      <a:pt x="476" y="249"/>
                    </a:lnTo>
                    <a:lnTo>
                      <a:pt x="473" y="247"/>
                    </a:lnTo>
                    <a:lnTo>
                      <a:pt x="472" y="246"/>
                    </a:lnTo>
                    <a:lnTo>
                      <a:pt x="472" y="246"/>
                    </a:lnTo>
                    <a:lnTo>
                      <a:pt x="478" y="250"/>
                    </a:lnTo>
                    <a:lnTo>
                      <a:pt x="481" y="253"/>
                    </a:lnTo>
                    <a:lnTo>
                      <a:pt x="484" y="253"/>
                    </a:lnTo>
                    <a:lnTo>
                      <a:pt x="484" y="253"/>
                    </a:lnTo>
                    <a:close/>
                    <a:moveTo>
                      <a:pt x="549" y="276"/>
                    </a:moveTo>
                    <a:lnTo>
                      <a:pt x="549" y="276"/>
                    </a:lnTo>
                    <a:lnTo>
                      <a:pt x="534" y="269"/>
                    </a:lnTo>
                    <a:lnTo>
                      <a:pt x="517" y="260"/>
                    </a:lnTo>
                    <a:lnTo>
                      <a:pt x="504" y="252"/>
                    </a:lnTo>
                    <a:lnTo>
                      <a:pt x="488" y="246"/>
                    </a:lnTo>
                    <a:lnTo>
                      <a:pt x="488" y="246"/>
                    </a:lnTo>
                    <a:lnTo>
                      <a:pt x="522" y="270"/>
                    </a:lnTo>
                    <a:lnTo>
                      <a:pt x="557" y="292"/>
                    </a:lnTo>
                    <a:lnTo>
                      <a:pt x="557" y="292"/>
                    </a:lnTo>
                    <a:lnTo>
                      <a:pt x="555" y="289"/>
                    </a:lnTo>
                    <a:lnTo>
                      <a:pt x="557" y="287"/>
                    </a:lnTo>
                    <a:lnTo>
                      <a:pt x="557" y="285"/>
                    </a:lnTo>
                    <a:lnTo>
                      <a:pt x="557" y="284"/>
                    </a:lnTo>
                    <a:lnTo>
                      <a:pt x="557" y="284"/>
                    </a:lnTo>
                    <a:lnTo>
                      <a:pt x="552" y="281"/>
                    </a:lnTo>
                    <a:lnTo>
                      <a:pt x="551" y="279"/>
                    </a:lnTo>
                    <a:lnTo>
                      <a:pt x="549" y="276"/>
                    </a:lnTo>
                    <a:lnTo>
                      <a:pt x="549" y="276"/>
                    </a:lnTo>
                    <a:close/>
                    <a:moveTo>
                      <a:pt x="635" y="264"/>
                    </a:moveTo>
                    <a:lnTo>
                      <a:pt x="635" y="263"/>
                    </a:lnTo>
                    <a:lnTo>
                      <a:pt x="635" y="263"/>
                    </a:lnTo>
                    <a:lnTo>
                      <a:pt x="635" y="261"/>
                    </a:lnTo>
                    <a:lnTo>
                      <a:pt x="635" y="261"/>
                    </a:lnTo>
                    <a:lnTo>
                      <a:pt x="632" y="261"/>
                    </a:lnTo>
                    <a:lnTo>
                      <a:pt x="627" y="260"/>
                    </a:lnTo>
                    <a:lnTo>
                      <a:pt x="621" y="255"/>
                    </a:lnTo>
                    <a:lnTo>
                      <a:pt x="615" y="250"/>
                    </a:lnTo>
                    <a:lnTo>
                      <a:pt x="612" y="247"/>
                    </a:lnTo>
                    <a:lnTo>
                      <a:pt x="609" y="247"/>
                    </a:lnTo>
                    <a:lnTo>
                      <a:pt x="609" y="247"/>
                    </a:lnTo>
                    <a:lnTo>
                      <a:pt x="621" y="257"/>
                    </a:lnTo>
                    <a:lnTo>
                      <a:pt x="627" y="261"/>
                    </a:lnTo>
                    <a:lnTo>
                      <a:pt x="635" y="264"/>
                    </a:lnTo>
                    <a:lnTo>
                      <a:pt x="635" y="264"/>
                    </a:lnTo>
                    <a:close/>
                    <a:moveTo>
                      <a:pt x="238" y="247"/>
                    </a:moveTo>
                    <a:lnTo>
                      <a:pt x="238" y="247"/>
                    </a:lnTo>
                    <a:lnTo>
                      <a:pt x="240" y="250"/>
                    </a:lnTo>
                    <a:lnTo>
                      <a:pt x="241" y="253"/>
                    </a:lnTo>
                    <a:lnTo>
                      <a:pt x="246" y="260"/>
                    </a:lnTo>
                    <a:lnTo>
                      <a:pt x="246" y="260"/>
                    </a:lnTo>
                    <a:lnTo>
                      <a:pt x="260" y="263"/>
                    </a:lnTo>
                    <a:lnTo>
                      <a:pt x="270" y="267"/>
                    </a:lnTo>
                    <a:lnTo>
                      <a:pt x="290" y="278"/>
                    </a:lnTo>
                    <a:lnTo>
                      <a:pt x="290" y="278"/>
                    </a:lnTo>
                    <a:lnTo>
                      <a:pt x="292" y="276"/>
                    </a:lnTo>
                    <a:lnTo>
                      <a:pt x="295" y="276"/>
                    </a:lnTo>
                    <a:lnTo>
                      <a:pt x="299" y="278"/>
                    </a:lnTo>
                    <a:lnTo>
                      <a:pt x="305" y="279"/>
                    </a:lnTo>
                    <a:lnTo>
                      <a:pt x="310" y="279"/>
                    </a:lnTo>
                    <a:lnTo>
                      <a:pt x="310" y="279"/>
                    </a:lnTo>
                    <a:lnTo>
                      <a:pt x="293" y="270"/>
                    </a:lnTo>
                    <a:lnTo>
                      <a:pt x="278" y="258"/>
                    </a:lnTo>
                    <a:lnTo>
                      <a:pt x="269" y="253"/>
                    </a:lnTo>
                    <a:lnTo>
                      <a:pt x="260" y="250"/>
                    </a:lnTo>
                    <a:lnTo>
                      <a:pt x="249" y="247"/>
                    </a:lnTo>
                    <a:lnTo>
                      <a:pt x="238" y="247"/>
                    </a:lnTo>
                    <a:lnTo>
                      <a:pt x="238" y="247"/>
                    </a:lnTo>
                    <a:close/>
                    <a:moveTo>
                      <a:pt x="269" y="250"/>
                    </a:moveTo>
                    <a:lnTo>
                      <a:pt x="269" y="250"/>
                    </a:lnTo>
                    <a:lnTo>
                      <a:pt x="289" y="260"/>
                    </a:lnTo>
                    <a:lnTo>
                      <a:pt x="298" y="264"/>
                    </a:lnTo>
                    <a:lnTo>
                      <a:pt x="307" y="267"/>
                    </a:lnTo>
                    <a:lnTo>
                      <a:pt x="307" y="267"/>
                    </a:lnTo>
                    <a:lnTo>
                      <a:pt x="289" y="255"/>
                    </a:lnTo>
                    <a:lnTo>
                      <a:pt x="279" y="250"/>
                    </a:lnTo>
                    <a:lnTo>
                      <a:pt x="269" y="247"/>
                    </a:lnTo>
                    <a:lnTo>
                      <a:pt x="269" y="247"/>
                    </a:lnTo>
                    <a:lnTo>
                      <a:pt x="269" y="250"/>
                    </a:lnTo>
                    <a:lnTo>
                      <a:pt x="269" y="250"/>
                    </a:lnTo>
                    <a:close/>
                    <a:moveTo>
                      <a:pt x="612" y="281"/>
                    </a:moveTo>
                    <a:lnTo>
                      <a:pt x="612" y="281"/>
                    </a:lnTo>
                    <a:lnTo>
                      <a:pt x="609" y="278"/>
                    </a:lnTo>
                    <a:lnTo>
                      <a:pt x="604" y="275"/>
                    </a:lnTo>
                    <a:lnTo>
                      <a:pt x="601" y="272"/>
                    </a:lnTo>
                    <a:lnTo>
                      <a:pt x="600" y="269"/>
                    </a:lnTo>
                    <a:lnTo>
                      <a:pt x="600" y="269"/>
                    </a:lnTo>
                    <a:lnTo>
                      <a:pt x="592" y="266"/>
                    </a:lnTo>
                    <a:lnTo>
                      <a:pt x="589" y="263"/>
                    </a:lnTo>
                    <a:lnTo>
                      <a:pt x="586" y="258"/>
                    </a:lnTo>
                    <a:lnTo>
                      <a:pt x="586" y="258"/>
                    </a:lnTo>
                    <a:lnTo>
                      <a:pt x="581" y="258"/>
                    </a:lnTo>
                    <a:lnTo>
                      <a:pt x="577" y="253"/>
                    </a:lnTo>
                    <a:lnTo>
                      <a:pt x="574" y="252"/>
                    </a:lnTo>
                    <a:lnTo>
                      <a:pt x="572" y="250"/>
                    </a:lnTo>
                    <a:lnTo>
                      <a:pt x="569" y="250"/>
                    </a:lnTo>
                    <a:lnTo>
                      <a:pt x="569" y="250"/>
                    </a:lnTo>
                    <a:lnTo>
                      <a:pt x="589" y="267"/>
                    </a:lnTo>
                    <a:lnTo>
                      <a:pt x="600" y="275"/>
                    </a:lnTo>
                    <a:lnTo>
                      <a:pt x="606" y="278"/>
                    </a:lnTo>
                    <a:lnTo>
                      <a:pt x="612" y="281"/>
                    </a:lnTo>
                    <a:lnTo>
                      <a:pt x="612" y="281"/>
                    </a:lnTo>
                    <a:close/>
                    <a:moveTo>
                      <a:pt x="461" y="304"/>
                    </a:moveTo>
                    <a:lnTo>
                      <a:pt x="461" y="304"/>
                    </a:lnTo>
                    <a:lnTo>
                      <a:pt x="450" y="293"/>
                    </a:lnTo>
                    <a:lnTo>
                      <a:pt x="444" y="287"/>
                    </a:lnTo>
                    <a:lnTo>
                      <a:pt x="436" y="284"/>
                    </a:lnTo>
                    <a:lnTo>
                      <a:pt x="436" y="284"/>
                    </a:lnTo>
                    <a:lnTo>
                      <a:pt x="436" y="281"/>
                    </a:lnTo>
                    <a:lnTo>
                      <a:pt x="436" y="281"/>
                    </a:lnTo>
                    <a:lnTo>
                      <a:pt x="424" y="276"/>
                    </a:lnTo>
                    <a:lnTo>
                      <a:pt x="414" y="270"/>
                    </a:lnTo>
                    <a:lnTo>
                      <a:pt x="404" y="264"/>
                    </a:lnTo>
                    <a:lnTo>
                      <a:pt x="392" y="260"/>
                    </a:lnTo>
                    <a:lnTo>
                      <a:pt x="392" y="260"/>
                    </a:lnTo>
                    <a:lnTo>
                      <a:pt x="394" y="258"/>
                    </a:lnTo>
                    <a:lnTo>
                      <a:pt x="392" y="258"/>
                    </a:lnTo>
                    <a:lnTo>
                      <a:pt x="392" y="258"/>
                    </a:lnTo>
                    <a:lnTo>
                      <a:pt x="392" y="257"/>
                    </a:lnTo>
                    <a:lnTo>
                      <a:pt x="392" y="257"/>
                    </a:lnTo>
                    <a:lnTo>
                      <a:pt x="388" y="257"/>
                    </a:lnTo>
                    <a:lnTo>
                      <a:pt x="383" y="253"/>
                    </a:lnTo>
                    <a:lnTo>
                      <a:pt x="380" y="252"/>
                    </a:lnTo>
                    <a:lnTo>
                      <a:pt x="377" y="252"/>
                    </a:lnTo>
                    <a:lnTo>
                      <a:pt x="377" y="252"/>
                    </a:lnTo>
                    <a:lnTo>
                      <a:pt x="420" y="278"/>
                    </a:lnTo>
                    <a:lnTo>
                      <a:pt x="461" y="304"/>
                    </a:lnTo>
                    <a:lnTo>
                      <a:pt x="461" y="304"/>
                    </a:lnTo>
                    <a:close/>
                    <a:moveTo>
                      <a:pt x="525" y="252"/>
                    </a:moveTo>
                    <a:lnTo>
                      <a:pt x="525" y="252"/>
                    </a:lnTo>
                    <a:lnTo>
                      <a:pt x="534" y="260"/>
                    </a:lnTo>
                    <a:lnTo>
                      <a:pt x="543" y="267"/>
                    </a:lnTo>
                    <a:lnTo>
                      <a:pt x="554" y="275"/>
                    </a:lnTo>
                    <a:lnTo>
                      <a:pt x="565" y="279"/>
                    </a:lnTo>
                    <a:lnTo>
                      <a:pt x="565" y="279"/>
                    </a:lnTo>
                    <a:lnTo>
                      <a:pt x="545" y="264"/>
                    </a:lnTo>
                    <a:lnTo>
                      <a:pt x="534" y="258"/>
                    </a:lnTo>
                    <a:lnTo>
                      <a:pt x="525" y="252"/>
                    </a:lnTo>
                    <a:lnTo>
                      <a:pt x="525" y="252"/>
                    </a:lnTo>
                    <a:close/>
                    <a:moveTo>
                      <a:pt x="593" y="257"/>
                    </a:moveTo>
                    <a:lnTo>
                      <a:pt x="593" y="257"/>
                    </a:lnTo>
                    <a:lnTo>
                      <a:pt x="592" y="253"/>
                    </a:lnTo>
                    <a:lnTo>
                      <a:pt x="587" y="253"/>
                    </a:lnTo>
                    <a:lnTo>
                      <a:pt x="587" y="253"/>
                    </a:lnTo>
                    <a:lnTo>
                      <a:pt x="589" y="255"/>
                    </a:lnTo>
                    <a:lnTo>
                      <a:pt x="590" y="255"/>
                    </a:lnTo>
                    <a:lnTo>
                      <a:pt x="593" y="257"/>
                    </a:lnTo>
                    <a:lnTo>
                      <a:pt x="593" y="257"/>
                    </a:lnTo>
                    <a:close/>
                    <a:moveTo>
                      <a:pt x="656" y="328"/>
                    </a:moveTo>
                    <a:lnTo>
                      <a:pt x="656" y="328"/>
                    </a:lnTo>
                    <a:lnTo>
                      <a:pt x="645" y="318"/>
                    </a:lnTo>
                    <a:lnTo>
                      <a:pt x="639" y="313"/>
                    </a:lnTo>
                    <a:lnTo>
                      <a:pt x="635" y="310"/>
                    </a:lnTo>
                    <a:lnTo>
                      <a:pt x="635" y="310"/>
                    </a:lnTo>
                    <a:lnTo>
                      <a:pt x="633" y="307"/>
                    </a:lnTo>
                    <a:lnTo>
                      <a:pt x="633" y="307"/>
                    </a:lnTo>
                    <a:lnTo>
                      <a:pt x="627" y="304"/>
                    </a:lnTo>
                    <a:lnTo>
                      <a:pt x="624" y="299"/>
                    </a:lnTo>
                    <a:lnTo>
                      <a:pt x="624" y="299"/>
                    </a:lnTo>
                    <a:lnTo>
                      <a:pt x="600" y="284"/>
                    </a:lnTo>
                    <a:lnTo>
                      <a:pt x="587" y="278"/>
                    </a:lnTo>
                    <a:lnTo>
                      <a:pt x="575" y="272"/>
                    </a:lnTo>
                    <a:lnTo>
                      <a:pt x="575" y="272"/>
                    </a:lnTo>
                    <a:lnTo>
                      <a:pt x="569" y="266"/>
                    </a:lnTo>
                    <a:lnTo>
                      <a:pt x="563" y="261"/>
                    </a:lnTo>
                    <a:lnTo>
                      <a:pt x="549" y="255"/>
                    </a:lnTo>
                    <a:lnTo>
                      <a:pt x="549" y="255"/>
                    </a:lnTo>
                    <a:lnTo>
                      <a:pt x="558" y="263"/>
                    </a:lnTo>
                    <a:lnTo>
                      <a:pt x="569" y="270"/>
                    </a:lnTo>
                    <a:lnTo>
                      <a:pt x="590" y="285"/>
                    </a:lnTo>
                    <a:lnTo>
                      <a:pt x="590" y="285"/>
                    </a:lnTo>
                    <a:lnTo>
                      <a:pt x="615" y="305"/>
                    </a:lnTo>
                    <a:lnTo>
                      <a:pt x="627" y="316"/>
                    </a:lnTo>
                    <a:lnTo>
                      <a:pt x="641" y="324"/>
                    </a:lnTo>
                    <a:lnTo>
                      <a:pt x="641" y="324"/>
                    </a:lnTo>
                    <a:lnTo>
                      <a:pt x="642" y="327"/>
                    </a:lnTo>
                    <a:lnTo>
                      <a:pt x="644" y="328"/>
                    </a:lnTo>
                    <a:lnTo>
                      <a:pt x="644" y="328"/>
                    </a:lnTo>
                    <a:lnTo>
                      <a:pt x="651" y="331"/>
                    </a:lnTo>
                    <a:lnTo>
                      <a:pt x="658" y="336"/>
                    </a:lnTo>
                    <a:lnTo>
                      <a:pt x="664" y="339"/>
                    </a:lnTo>
                    <a:lnTo>
                      <a:pt x="670" y="340"/>
                    </a:lnTo>
                    <a:lnTo>
                      <a:pt x="670" y="340"/>
                    </a:lnTo>
                    <a:lnTo>
                      <a:pt x="668" y="336"/>
                    </a:lnTo>
                    <a:lnTo>
                      <a:pt x="665" y="333"/>
                    </a:lnTo>
                    <a:lnTo>
                      <a:pt x="656" y="328"/>
                    </a:lnTo>
                    <a:lnTo>
                      <a:pt x="656" y="328"/>
                    </a:lnTo>
                    <a:close/>
                    <a:moveTo>
                      <a:pt x="673" y="260"/>
                    </a:moveTo>
                    <a:lnTo>
                      <a:pt x="673" y="260"/>
                    </a:lnTo>
                    <a:lnTo>
                      <a:pt x="670" y="258"/>
                    </a:lnTo>
                    <a:lnTo>
                      <a:pt x="670" y="257"/>
                    </a:lnTo>
                    <a:lnTo>
                      <a:pt x="668" y="257"/>
                    </a:lnTo>
                    <a:lnTo>
                      <a:pt x="668" y="257"/>
                    </a:lnTo>
                    <a:lnTo>
                      <a:pt x="670" y="260"/>
                    </a:lnTo>
                    <a:lnTo>
                      <a:pt x="671" y="260"/>
                    </a:lnTo>
                    <a:lnTo>
                      <a:pt x="673" y="260"/>
                    </a:lnTo>
                    <a:lnTo>
                      <a:pt x="673" y="260"/>
                    </a:lnTo>
                    <a:close/>
                    <a:moveTo>
                      <a:pt x="723" y="263"/>
                    </a:moveTo>
                    <a:lnTo>
                      <a:pt x="723" y="263"/>
                    </a:lnTo>
                    <a:lnTo>
                      <a:pt x="741" y="276"/>
                    </a:lnTo>
                    <a:lnTo>
                      <a:pt x="741" y="276"/>
                    </a:lnTo>
                    <a:lnTo>
                      <a:pt x="737" y="266"/>
                    </a:lnTo>
                    <a:lnTo>
                      <a:pt x="731" y="257"/>
                    </a:lnTo>
                    <a:lnTo>
                      <a:pt x="731" y="257"/>
                    </a:lnTo>
                    <a:lnTo>
                      <a:pt x="728" y="260"/>
                    </a:lnTo>
                    <a:lnTo>
                      <a:pt x="723" y="263"/>
                    </a:lnTo>
                    <a:lnTo>
                      <a:pt x="723" y="263"/>
                    </a:lnTo>
                    <a:close/>
                    <a:moveTo>
                      <a:pt x="598" y="261"/>
                    </a:moveTo>
                    <a:lnTo>
                      <a:pt x="598" y="261"/>
                    </a:lnTo>
                    <a:lnTo>
                      <a:pt x="601" y="261"/>
                    </a:lnTo>
                    <a:lnTo>
                      <a:pt x="603" y="260"/>
                    </a:lnTo>
                    <a:lnTo>
                      <a:pt x="603" y="260"/>
                    </a:lnTo>
                    <a:lnTo>
                      <a:pt x="600" y="258"/>
                    </a:lnTo>
                    <a:lnTo>
                      <a:pt x="598" y="258"/>
                    </a:lnTo>
                    <a:lnTo>
                      <a:pt x="597" y="258"/>
                    </a:lnTo>
                    <a:lnTo>
                      <a:pt x="597" y="258"/>
                    </a:lnTo>
                    <a:lnTo>
                      <a:pt x="598" y="260"/>
                    </a:lnTo>
                    <a:lnTo>
                      <a:pt x="598" y="261"/>
                    </a:lnTo>
                    <a:lnTo>
                      <a:pt x="598" y="261"/>
                    </a:lnTo>
                    <a:close/>
                    <a:moveTo>
                      <a:pt x="520" y="302"/>
                    </a:moveTo>
                    <a:lnTo>
                      <a:pt x="520" y="302"/>
                    </a:lnTo>
                    <a:lnTo>
                      <a:pt x="510" y="298"/>
                    </a:lnTo>
                    <a:lnTo>
                      <a:pt x="500" y="292"/>
                    </a:lnTo>
                    <a:lnTo>
                      <a:pt x="490" y="285"/>
                    </a:lnTo>
                    <a:lnTo>
                      <a:pt x="478" y="281"/>
                    </a:lnTo>
                    <a:lnTo>
                      <a:pt x="478" y="281"/>
                    </a:lnTo>
                    <a:lnTo>
                      <a:pt x="478" y="278"/>
                    </a:lnTo>
                    <a:lnTo>
                      <a:pt x="478" y="278"/>
                    </a:lnTo>
                    <a:lnTo>
                      <a:pt x="468" y="273"/>
                    </a:lnTo>
                    <a:lnTo>
                      <a:pt x="459" y="269"/>
                    </a:lnTo>
                    <a:lnTo>
                      <a:pt x="450" y="263"/>
                    </a:lnTo>
                    <a:lnTo>
                      <a:pt x="439" y="260"/>
                    </a:lnTo>
                    <a:lnTo>
                      <a:pt x="439" y="260"/>
                    </a:lnTo>
                    <a:lnTo>
                      <a:pt x="459" y="278"/>
                    </a:lnTo>
                    <a:lnTo>
                      <a:pt x="470" y="287"/>
                    </a:lnTo>
                    <a:lnTo>
                      <a:pt x="482" y="293"/>
                    </a:lnTo>
                    <a:lnTo>
                      <a:pt x="482" y="293"/>
                    </a:lnTo>
                    <a:lnTo>
                      <a:pt x="482" y="292"/>
                    </a:lnTo>
                    <a:lnTo>
                      <a:pt x="484" y="290"/>
                    </a:lnTo>
                    <a:lnTo>
                      <a:pt x="487" y="289"/>
                    </a:lnTo>
                    <a:lnTo>
                      <a:pt x="487" y="289"/>
                    </a:lnTo>
                    <a:lnTo>
                      <a:pt x="493" y="293"/>
                    </a:lnTo>
                    <a:lnTo>
                      <a:pt x="499" y="299"/>
                    </a:lnTo>
                    <a:lnTo>
                      <a:pt x="499" y="299"/>
                    </a:lnTo>
                    <a:lnTo>
                      <a:pt x="526" y="318"/>
                    </a:lnTo>
                    <a:lnTo>
                      <a:pt x="555" y="336"/>
                    </a:lnTo>
                    <a:lnTo>
                      <a:pt x="555" y="336"/>
                    </a:lnTo>
                    <a:lnTo>
                      <a:pt x="560" y="339"/>
                    </a:lnTo>
                    <a:lnTo>
                      <a:pt x="566" y="340"/>
                    </a:lnTo>
                    <a:lnTo>
                      <a:pt x="566" y="340"/>
                    </a:lnTo>
                    <a:lnTo>
                      <a:pt x="561" y="334"/>
                    </a:lnTo>
                    <a:lnTo>
                      <a:pt x="557" y="330"/>
                    </a:lnTo>
                    <a:lnTo>
                      <a:pt x="545" y="321"/>
                    </a:lnTo>
                    <a:lnTo>
                      <a:pt x="531" y="311"/>
                    </a:lnTo>
                    <a:lnTo>
                      <a:pt x="520" y="302"/>
                    </a:lnTo>
                    <a:lnTo>
                      <a:pt x="520" y="302"/>
                    </a:lnTo>
                    <a:close/>
                    <a:moveTo>
                      <a:pt x="418" y="266"/>
                    </a:moveTo>
                    <a:lnTo>
                      <a:pt x="418" y="266"/>
                    </a:lnTo>
                    <a:lnTo>
                      <a:pt x="417" y="264"/>
                    </a:lnTo>
                    <a:lnTo>
                      <a:pt x="415" y="263"/>
                    </a:lnTo>
                    <a:lnTo>
                      <a:pt x="412" y="263"/>
                    </a:lnTo>
                    <a:lnTo>
                      <a:pt x="409" y="261"/>
                    </a:lnTo>
                    <a:lnTo>
                      <a:pt x="409" y="261"/>
                    </a:lnTo>
                    <a:lnTo>
                      <a:pt x="411" y="263"/>
                    </a:lnTo>
                    <a:lnTo>
                      <a:pt x="414" y="264"/>
                    </a:lnTo>
                    <a:lnTo>
                      <a:pt x="418" y="266"/>
                    </a:lnTo>
                    <a:lnTo>
                      <a:pt x="418" y="266"/>
                    </a:lnTo>
                    <a:close/>
                    <a:moveTo>
                      <a:pt x="616" y="269"/>
                    </a:moveTo>
                    <a:lnTo>
                      <a:pt x="616" y="269"/>
                    </a:lnTo>
                    <a:lnTo>
                      <a:pt x="612" y="266"/>
                    </a:lnTo>
                    <a:lnTo>
                      <a:pt x="609" y="264"/>
                    </a:lnTo>
                    <a:lnTo>
                      <a:pt x="607" y="264"/>
                    </a:lnTo>
                    <a:lnTo>
                      <a:pt x="607" y="264"/>
                    </a:lnTo>
                    <a:lnTo>
                      <a:pt x="616" y="269"/>
                    </a:lnTo>
                    <a:lnTo>
                      <a:pt x="616" y="269"/>
                    </a:lnTo>
                    <a:close/>
                    <a:moveTo>
                      <a:pt x="755" y="290"/>
                    </a:moveTo>
                    <a:lnTo>
                      <a:pt x="755" y="290"/>
                    </a:lnTo>
                    <a:lnTo>
                      <a:pt x="755" y="289"/>
                    </a:lnTo>
                    <a:lnTo>
                      <a:pt x="755" y="289"/>
                    </a:lnTo>
                    <a:lnTo>
                      <a:pt x="758" y="290"/>
                    </a:lnTo>
                    <a:lnTo>
                      <a:pt x="760" y="292"/>
                    </a:lnTo>
                    <a:lnTo>
                      <a:pt x="763" y="292"/>
                    </a:lnTo>
                    <a:lnTo>
                      <a:pt x="763" y="292"/>
                    </a:lnTo>
                    <a:lnTo>
                      <a:pt x="757" y="282"/>
                    </a:lnTo>
                    <a:lnTo>
                      <a:pt x="754" y="278"/>
                    </a:lnTo>
                    <a:lnTo>
                      <a:pt x="752" y="273"/>
                    </a:lnTo>
                    <a:lnTo>
                      <a:pt x="752" y="273"/>
                    </a:lnTo>
                    <a:lnTo>
                      <a:pt x="749" y="272"/>
                    </a:lnTo>
                    <a:lnTo>
                      <a:pt x="747" y="269"/>
                    </a:lnTo>
                    <a:lnTo>
                      <a:pt x="746" y="266"/>
                    </a:lnTo>
                    <a:lnTo>
                      <a:pt x="743" y="264"/>
                    </a:lnTo>
                    <a:lnTo>
                      <a:pt x="743" y="264"/>
                    </a:lnTo>
                    <a:lnTo>
                      <a:pt x="749" y="279"/>
                    </a:lnTo>
                    <a:lnTo>
                      <a:pt x="752" y="285"/>
                    </a:lnTo>
                    <a:lnTo>
                      <a:pt x="755" y="290"/>
                    </a:lnTo>
                    <a:lnTo>
                      <a:pt x="755" y="290"/>
                    </a:lnTo>
                    <a:close/>
                    <a:moveTo>
                      <a:pt x="211" y="270"/>
                    </a:moveTo>
                    <a:lnTo>
                      <a:pt x="211" y="270"/>
                    </a:lnTo>
                    <a:lnTo>
                      <a:pt x="212" y="272"/>
                    </a:lnTo>
                    <a:lnTo>
                      <a:pt x="214" y="272"/>
                    </a:lnTo>
                    <a:lnTo>
                      <a:pt x="215" y="273"/>
                    </a:lnTo>
                    <a:lnTo>
                      <a:pt x="218" y="273"/>
                    </a:lnTo>
                    <a:lnTo>
                      <a:pt x="218" y="273"/>
                    </a:lnTo>
                    <a:lnTo>
                      <a:pt x="218" y="272"/>
                    </a:lnTo>
                    <a:lnTo>
                      <a:pt x="220" y="270"/>
                    </a:lnTo>
                    <a:lnTo>
                      <a:pt x="221" y="270"/>
                    </a:lnTo>
                    <a:lnTo>
                      <a:pt x="221" y="270"/>
                    </a:lnTo>
                    <a:lnTo>
                      <a:pt x="220" y="269"/>
                    </a:lnTo>
                    <a:lnTo>
                      <a:pt x="218" y="267"/>
                    </a:lnTo>
                    <a:lnTo>
                      <a:pt x="214" y="266"/>
                    </a:lnTo>
                    <a:lnTo>
                      <a:pt x="211" y="267"/>
                    </a:lnTo>
                    <a:lnTo>
                      <a:pt x="211" y="269"/>
                    </a:lnTo>
                    <a:lnTo>
                      <a:pt x="211" y="270"/>
                    </a:lnTo>
                    <a:lnTo>
                      <a:pt x="211" y="270"/>
                    </a:lnTo>
                    <a:close/>
                    <a:moveTo>
                      <a:pt x="426" y="272"/>
                    </a:moveTo>
                    <a:lnTo>
                      <a:pt x="426" y="272"/>
                    </a:lnTo>
                    <a:lnTo>
                      <a:pt x="433" y="275"/>
                    </a:lnTo>
                    <a:lnTo>
                      <a:pt x="441" y="279"/>
                    </a:lnTo>
                    <a:lnTo>
                      <a:pt x="449" y="285"/>
                    </a:lnTo>
                    <a:lnTo>
                      <a:pt x="456" y="289"/>
                    </a:lnTo>
                    <a:lnTo>
                      <a:pt x="456" y="289"/>
                    </a:lnTo>
                    <a:lnTo>
                      <a:pt x="439" y="275"/>
                    </a:lnTo>
                    <a:lnTo>
                      <a:pt x="430" y="270"/>
                    </a:lnTo>
                    <a:lnTo>
                      <a:pt x="420" y="266"/>
                    </a:lnTo>
                    <a:lnTo>
                      <a:pt x="420" y="266"/>
                    </a:lnTo>
                    <a:lnTo>
                      <a:pt x="421" y="267"/>
                    </a:lnTo>
                    <a:lnTo>
                      <a:pt x="421" y="269"/>
                    </a:lnTo>
                    <a:lnTo>
                      <a:pt x="421" y="269"/>
                    </a:lnTo>
                    <a:lnTo>
                      <a:pt x="423" y="269"/>
                    </a:lnTo>
                    <a:lnTo>
                      <a:pt x="424" y="270"/>
                    </a:lnTo>
                    <a:lnTo>
                      <a:pt x="424" y="270"/>
                    </a:lnTo>
                    <a:lnTo>
                      <a:pt x="426" y="269"/>
                    </a:lnTo>
                    <a:lnTo>
                      <a:pt x="426" y="269"/>
                    </a:lnTo>
                    <a:lnTo>
                      <a:pt x="426" y="270"/>
                    </a:lnTo>
                    <a:lnTo>
                      <a:pt x="426" y="272"/>
                    </a:lnTo>
                    <a:lnTo>
                      <a:pt x="426" y="272"/>
                    </a:lnTo>
                    <a:close/>
                    <a:moveTo>
                      <a:pt x="249" y="281"/>
                    </a:moveTo>
                    <a:lnTo>
                      <a:pt x="249" y="281"/>
                    </a:lnTo>
                    <a:lnTo>
                      <a:pt x="246" y="276"/>
                    </a:lnTo>
                    <a:lnTo>
                      <a:pt x="241" y="272"/>
                    </a:lnTo>
                    <a:lnTo>
                      <a:pt x="235" y="269"/>
                    </a:lnTo>
                    <a:lnTo>
                      <a:pt x="229" y="267"/>
                    </a:lnTo>
                    <a:lnTo>
                      <a:pt x="229" y="267"/>
                    </a:lnTo>
                    <a:lnTo>
                      <a:pt x="249" y="281"/>
                    </a:lnTo>
                    <a:lnTo>
                      <a:pt x="249" y="281"/>
                    </a:lnTo>
                    <a:close/>
                    <a:moveTo>
                      <a:pt x="327" y="313"/>
                    </a:moveTo>
                    <a:lnTo>
                      <a:pt x="327" y="313"/>
                    </a:lnTo>
                    <a:lnTo>
                      <a:pt x="330" y="313"/>
                    </a:lnTo>
                    <a:lnTo>
                      <a:pt x="333" y="314"/>
                    </a:lnTo>
                    <a:lnTo>
                      <a:pt x="333" y="314"/>
                    </a:lnTo>
                    <a:lnTo>
                      <a:pt x="333" y="314"/>
                    </a:lnTo>
                    <a:lnTo>
                      <a:pt x="333" y="314"/>
                    </a:lnTo>
                    <a:lnTo>
                      <a:pt x="333" y="314"/>
                    </a:lnTo>
                    <a:lnTo>
                      <a:pt x="330" y="311"/>
                    </a:lnTo>
                    <a:lnTo>
                      <a:pt x="327" y="310"/>
                    </a:lnTo>
                    <a:lnTo>
                      <a:pt x="324" y="307"/>
                    </a:lnTo>
                    <a:lnTo>
                      <a:pt x="322" y="304"/>
                    </a:lnTo>
                    <a:lnTo>
                      <a:pt x="322" y="304"/>
                    </a:lnTo>
                    <a:lnTo>
                      <a:pt x="311" y="298"/>
                    </a:lnTo>
                    <a:lnTo>
                      <a:pt x="304" y="295"/>
                    </a:lnTo>
                    <a:lnTo>
                      <a:pt x="298" y="293"/>
                    </a:lnTo>
                    <a:lnTo>
                      <a:pt x="298" y="293"/>
                    </a:lnTo>
                    <a:lnTo>
                      <a:pt x="298" y="289"/>
                    </a:lnTo>
                    <a:lnTo>
                      <a:pt x="298" y="289"/>
                    </a:lnTo>
                    <a:lnTo>
                      <a:pt x="279" y="276"/>
                    </a:lnTo>
                    <a:lnTo>
                      <a:pt x="270" y="272"/>
                    </a:lnTo>
                    <a:lnTo>
                      <a:pt x="264" y="270"/>
                    </a:lnTo>
                    <a:lnTo>
                      <a:pt x="258" y="269"/>
                    </a:lnTo>
                    <a:lnTo>
                      <a:pt x="258" y="269"/>
                    </a:lnTo>
                    <a:lnTo>
                      <a:pt x="266" y="275"/>
                    </a:lnTo>
                    <a:lnTo>
                      <a:pt x="273" y="281"/>
                    </a:lnTo>
                    <a:lnTo>
                      <a:pt x="290" y="292"/>
                    </a:lnTo>
                    <a:lnTo>
                      <a:pt x="308" y="302"/>
                    </a:lnTo>
                    <a:lnTo>
                      <a:pt x="327" y="313"/>
                    </a:lnTo>
                    <a:lnTo>
                      <a:pt x="327" y="313"/>
                    </a:lnTo>
                    <a:close/>
                    <a:moveTo>
                      <a:pt x="627" y="273"/>
                    </a:moveTo>
                    <a:lnTo>
                      <a:pt x="627" y="273"/>
                    </a:lnTo>
                    <a:lnTo>
                      <a:pt x="621" y="272"/>
                    </a:lnTo>
                    <a:lnTo>
                      <a:pt x="619" y="270"/>
                    </a:lnTo>
                    <a:lnTo>
                      <a:pt x="618" y="270"/>
                    </a:lnTo>
                    <a:lnTo>
                      <a:pt x="618" y="270"/>
                    </a:lnTo>
                    <a:lnTo>
                      <a:pt x="622" y="273"/>
                    </a:lnTo>
                    <a:lnTo>
                      <a:pt x="624" y="273"/>
                    </a:lnTo>
                    <a:lnTo>
                      <a:pt x="627" y="273"/>
                    </a:lnTo>
                    <a:lnTo>
                      <a:pt x="627" y="273"/>
                    </a:lnTo>
                    <a:close/>
                    <a:moveTo>
                      <a:pt x="177" y="284"/>
                    </a:moveTo>
                    <a:lnTo>
                      <a:pt x="177" y="284"/>
                    </a:lnTo>
                    <a:lnTo>
                      <a:pt x="180" y="282"/>
                    </a:lnTo>
                    <a:lnTo>
                      <a:pt x="182" y="278"/>
                    </a:lnTo>
                    <a:lnTo>
                      <a:pt x="183" y="275"/>
                    </a:lnTo>
                    <a:lnTo>
                      <a:pt x="186" y="272"/>
                    </a:lnTo>
                    <a:lnTo>
                      <a:pt x="186" y="272"/>
                    </a:lnTo>
                    <a:lnTo>
                      <a:pt x="185" y="270"/>
                    </a:lnTo>
                    <a:lnTo>
                      <a:pt x="183" y="270"/>
                    </a:lnTo>
                    <a:lnTo>
                      <a:pt x="183" y="270"/>
                    </a:lnTo>
                    <a:lnTo>
                      <a:pt x="180" y="276"/>
                    </a:lnTo>
                    <a:lnTo>
                      <a:pt x="177" y="284"/>
                    </a:lnTo>
                    <a:lnTo>
                      <a:pt x="177" y="284"/>
                    </a:lnTo>
                    <a:close/>
                    <a:moveTo>
                      <a:pt x="612" y="273"/>
                    </a:moveTo>
                    <a:lnTo>
                      <a:pt x="612" y="273"/>
                    </a:lnTo>
                    <a:lnTo>
                      <a:pt x="610" y="272"/>
                    </a:lnTo>
                    <a:lnTo>
                      <a:pt x="610" y="272"/>
                    </a:lnTo>
                    <a:lnTo>
                      <a:pt x="607" y="270"/>
                    </a:lnTo>
                    <a:lnTo>
                      <a:pt x="607" y="270"/>
                    </a:lnTo>
                    <a:lnTo>
                      <a:pt x="607" y="272"/>
                    </a:lnTo>
                    <a:lnTo>
                      <a:pt x="609" y="272"/>
                    </a:lnTo>
                    <a:lnTo>
                      <a:pt x="612" y="273"/>
                    </a:lnTo>
                    <a:lnTo>
                      <a:pt x="612" y="273"/>
                    </a:lnTo>
                    <a:close/>
                    <a:moveTo>
                      <a:pt x="289" y="318"/>
                    </a:moveTo>
                    <a:lnTo>
                      <a:pt x="289" y="318"/>
                    </a:lnTo>
                    <a:lnTo>
                      <a:pt x="275" y="304"/>
                    </a:lnTo>
                    <a:lnTo>
                      <a:pt x="258" y="292"/>
                    </a:lnTo>
                    <a:lnTo>
                      <a:pt x="243" y="281"/>
                    </a:lnTo>
                    <a:lnTo>
                      <a:pt x="223" y="270"/>
                    </a:lnTo>
                    <a:lnTo>
                      <a:pt x="223" y="270"/>
                    </a:lnTo>
                    <a:lnTo>
                      <a:pt x="223" y="273"/>
                    </a:lnTo>
                    <a:lnTo>
                      <a:pt x="221" y="276"/>
                    </a:lnTo>
                    <a:lnTo>
                      <a:pt x="221" y="276"/>
                    </a:lnTo>
                    <a:lnTo>
                      <a:pt x="255" y="298"/>
                    </a:lnTo>
                    <a:lnTo>
                      <a:pt x="272" y="308"/>
                    </a:lnTo>
                    <a:lnTo>
                      <a:pt x="289" y="318"/>
                    </a:lnTo>
                    <a:lnTo>
                      <a:pt x="289" y="318"/>
                    </a:lnTo>
                    <a:close/>
                    <a:moveTo>
                      <a:pt x="639" y="296"/>
                    </a:moveTo>
                    <a:lnTo>
                      <a:pt x="639" y="296"/>
                    </a:lnTo>
                    <a:lnTo>
                      <a:pt x="676" y="319"/>
                    </a:lnTo>
                    <a:lnTo>
                      <a:pt x="676" y="319"/>
                    </a:lnTo>
                    <a:lnTo>
                      <a:pt x="674" y="314"/>
                    </a:lnTo>
                    <a:lnTo>
                      <a:pt x="670" y="311"/>
                    </a:lnTo>
                    <a:lnTo>
                      <a:pt x="667" y="308"/>
                    </a:lnTo>
                    <a:lnTo>
                      <a:pt x="667" y="307"/>
                    </a:lnTo>
                    <a:lnTo>
                      <a:pt x="667" y="304"/>
                    </a:lnTo>
                    <a:lnTo>
                      <a:pt x="667" y="304"/>
                    </a:lnTo>
                    <a:lnTo>
                      <a:pt x="659" y="302"/>
                    </a:lnTo>
                    <a:lnTo>
                      <a:pt x="659" y="302"/>
                    </a:lnTo>
                    <a:lnTo>
                      <a:pt x="654" y="298"/>
                    </a:lnTo>
                    <a:lnTo>
                      <a:pt x="650" y="293"/>
                    </a:lnTo>
                    <a:lnTo>
                      <a:pt x="638" y="287"/>
                    </a:lnTo>
                    <a:lnTo>
                      <a:pt x="625" y="279"/>
                    </a:lnTo>
                    <a:lnTo>
                      <a:pt x="613" y="273"/>
                    </a:lnTo>
                    <a:lnTo>
                      <a:pt x="613" y="273"/>
                    </a:lnTo>
                    <a:lnTo>
                      <a:pt x="618" y="279"/>
                    </a:lnTo>
                    <a:lnTo>
                      <a:pt x="625" y="285"/>
                    </a:lnTo>
                    <a:lnTo>
                      <a:pt x="632" y="290"/>
                    </a:lnTo>
                    <a:lnTo>
                      <a:pt x="639" y="296"/>
                    </a:lnTo>
                    <a:lnTo>
                      <a:pt x="639" y="296"/>
                    </a:lnTo>
                    <a:close/>
                    <a:moveTo>
                      <a:pt x="185" y="285"/>
                    </a:moveTo>
                    <a:lnTo>
                      <a:pt x="185" y="285"/>
                    </a:lnTo>
                    <a:lnTo>
                      <a:pt x="188" y="285"/>
                    </a:lnTo>
                    <a:lnTo>
                      <a:pt x="191" y="284"/>
                    </a:lnTo>
                    <a:lnTo>
                      <a:pt x="192" y="281"/>
                    </a:lnTo>
                    <a:lnTo>
                      <a:pt x="192" y="278"/>
                    </a:lnTo>
                    <a:lnTo>
                      <a:pt x="192" y="278"/>
                    </a:lnTo>
                    <a:lnTo>
                      <a:pt x="191" y="276"/>
                    </a:lnTo>
                    <a:lnTo>
                      <a:pt x="189" y="276"/>
                    </a:lnTo>
                    <a:lnTo>
                      <a:pt x="189" y="276"/>
                    </a:lnTo>
                    <a:lnTo>
                      <a:pt x="188" y="281"/>
                    </a:lnTo>
                    <a:lnTo>
                      <a:pt x="185" y="285"/>
                    </a:lnTo>
                    <a:lnTo>
                      <a:pt x="185" y="285"/>
                    </a:lnTo>
                    <a:close/>
                    <a:moveTo>
                      <a:pt x="580" y="285"/>
                    </a:moveTo>
                    <a:lnTo>
                      <a:pt x="580" y="285"/>
                    </a:lnTo>
                    <a:lnTo>
                      <a:pt x="580" y="282"/>
                    </a:lnTo>
                    <a:lnTo>
                      <a:pt x="580" y="282"/>
                    </a:lnTo>
                    <a:lnTo>
                      <a:pt x="577" y="282"/>
                    </a:lnTo>
                    <a:lnTo>
                      <a:pt x="575" y="281"/>
                    </a:lnTo>
                    <a:lnTo>
                      <a:pt x="574" y="279"/>
                    </a:lnTo>
                    <a:lnTo>
                      <a:pt x="571" y="279"/>
                    </a:lnTo>
                    <a:lnTo>
                      <a:pt x="571" y="279"/>
                    </a:lnTo>
                    <a:lnTo>
                      <a:pt x="580" y="285"/>
                    </a:lnTo>
                    <a:lnTo>
                      <a:pt x="580" y="285"/>
                    </a:lnTo>
                    <a:close/>
                    <a:moveTo>
                      <a:pt x="308" y="316"/>
                    </a:moveTo>
                    <a:lnTo>
                      <a:pt x="308" y="316"/>
                    </a:lnTo>
                    <a:lnTo>
                      <a:pt x="298" y="305"/>
                    </a:lnTo>
                    <a:lnTo>
                      <a:pt x="285" y="296"/>
                    </a:lnTo>
                    <a:lnTo>
                      <a:pt x="261" y="281"/>
                    </a:lnTo>
                    <a:lnTo>
                      <a:pt x="260" y="281"/>
                    </a:lnTo>
                    <a:lnTo>
                      <a:pt x="260" y="281"/>
                    </a:lnTo>
                    <a:lnTo>
                      <a:pt x="264" y="287"/>
                    </a:lnTo>
                    <a:lnTo>
                      <a:pt x="270" y="292"/>
                    </a:lnTo>
                    <a:lnTo>
                      <a:pt x="282" y="301"/>
                    </a:lnTo>
                    <a:lnTo>
                      <a:pt x="308" y="316"/>
                    </a:lnTo>
                    <a:lnTo>
                      <a:pt x="308" y="316"/>
                    </a:lnTo>
                    <a:close/>
                    <a:moveTo>
                      <a:pt x="755" y="308"/>
                    </a:moveTo>
                    <a:lnTo>
                      <a:pt x="755" y="308"/>
                    </a:lnTo>
                    <a:lnTo>
                      <a:pt x="754" y="305"/>
                    </a:lnTo>
                    <a:lnTo>
                      <a:pt x="751" y="304"/>
                    </a:lnTo>
                    <a:lnTo>
                      <a:pt x="747" y="301"/>
                    </a:lnTo>
                    <a:lnTo>
                      <a:pt x="746" y="298"/>
                    </a:lnTo>
                    <a:lnTo>
                      <a:pt x="746" y="298"/>
                    </a:lnTo>
                    <a:lnTo>
                      <a:pt x="740" y="293"/>
                    </a:lnTo>
                    <a:lnTo>
                      <a:pt x="734" y="289"/>
                    </a:lnTo>
                    <a:lnTo>
                      <a:pt x="726" y="284"/>
                    </a:lnTo>
                    <a:lnTo>
                      <a:pt x="720" y="282"/>
                    </a:lnTo>
                    <a:lnTo>
                      <a:pt x="720" y="282"/>
                    </a:lnTo>
                    <a:lnTo>
                      <a:pt x="728" y="290"/>
                    </a:lnTo>
                    <a:lnTo>
                      <a:pt x="735" y="298"/>
                    </a:lnTo>
                    <a:lnTo>
                      <a:pt x="744" y="305"/>
                    </a:lnTo>
                    <a:lnTo>
                      <a:pt x="751" y="308"/>
                    </a:lnTo>
                    <a:lnTo>
                      <a:pt x="755" y="308"/>
                    </a:lnTo>
                    <a:lnTo>
                      <a:pt x="755" y="308"/>
                    </a:lnTo>
                    <a:close/>
                    <a:moveTo>
                      <a:pt x="333" y="289"/>
                    </a:moveTo>
                    <a:lnTo>
                      <a:pt x="333" y="289"/>
                    </a:lnTo>
                    <a:lnTo>
                      <a:pt x="330" y="287"/>
                    </a:lnTo>
                    <a:lnTo>
                      <a:pt x="328" y="285"/>
                    </a:lnTo>
                    <a:lnTo>
                      <a:pt x="325" y="284"/>
                    </a:lnTo>
                    <a:lnTo>
                      <a:pt x="322" y="284"/>
                    </a:lnTo>
                    <a:lnTo>
                      <a:pt x="322" y="284"/>
                    </a:lnTo>
                    <a:lnTo>
                      <a:pt x="325" y="285"/>
                    </a:lnTo>
                    <a:lnTo>
                      <a:pt x="328" y="287"/>
                    </a:lnTo>
                    <a:lnTo>
                      <a:pt x="330" y="289"/>
                    </a:lnTo>
                    <a:lnTo>
                      <a:pt x="333" y="289"/>
                    </a:lnTo>
                    <a:lnTo>
                      <a:pt x="333" y="289"/>
                    </a:lnTo>
                    <a:close/>
                    <a:moveTo>
                      <a:pt x="278" y="325"/>
                    </a:moveTo>
                    <a:lnTo>
                      <a:pt x="278" y="325"/>
                    </a:lnTo>
                    <a:lnTo>
                      <a:pt x="278" y="324"/>
                    </a:lnTo>
                    <a:lnTo>
                      <a:pt x="278" y="322"/>
                    </a:lnTo>
                    <a:lnTo>
                      <a:pt x="282" y="321"/>
                    </a:lnTo>
                    <a:lnTo>
                      <a:pt x="282" y="321"/>
                    </a:lnTo>
                    <a:lnTo>
                      <a:pt x="249" y="302"/>
                    </a:lnTo>
                    <a:lnTo>
                      <a:pt x="234" y="293"/>
                    </a:lnTo>
                    <a:lnTo>
                      <a:pt x="218" y="284"/>
                    </a:lnTo>
                    <a:lnTo>
                      <a:pt x="217" y="284"/>
                    </a:lnTo>
                    <a:lnTo>
                      <a:pt x="217" y="284"/>
                    </a:lnTo>
                    <a:lnTo>
                      <a:pt x="231" y="296"/>
                    </a:lnTo>
                    <a:lnTo>
                      <a:pt x="246" y="307"/>
                    </a:lnTo>
                    <a:lnTo>
                      <a:pt x="261" y="316"/>
                    </a:lnTo>
                    <a:lnTo>
                      <a:pt x="278" y="325"/>
                    </a:lnTo>
                    <a:lnTo>
                      <a:pt x="278" y="325"/>
                    </a:lnTo>
                    <a:close/>
                    <a:moveTo>
                      <a:pt x="430" y="313"/>
                    </a:moveTo>
                    <a:lnTo>
                      <a:pt x="430" y="313"/>
                    </a:lnTo>
                    <a:lnTo>
                      <a:pt x="418" y="304"/>
                    </a:lnTo>
                    <a:lnTo>
                      <a:pt x="414" y="298"/>
                    </a:lnTo>
                    <a:lnTo>
                      <a:pt x="411" y="295"/>
                    </a:lnTo>
                    <a:lnTo>
                      <a:pt x="411" y="295"/>
                    </a:lnTo>
                    <a:lnTo>
                      <a:pt x="411" y="295"/>
                    </a:lnTo>
                    <a:lnTo>
                      <a:pt x="409" y="295"/>
                    </a:lnTo>
                    <a:lnTo>
                      <a:pt x="409" y="295"/>
                    </a:lnTo>
                    <a:lnTo>
                      <a:pt x="401" y="289"/>
                    </a:lnTo>
                    <a:lnTo>
                      <a:pt x="397" y="285"/>
                    </a:lnTo>
                    <a:lnTo>
                      <a:pt x="392" y="285"/>
                    </a:lnTo>
                    <a:lnTo>
                      <a:pt x="392" y="285"/>
                    </a:lnTo>
                    <a:lnTo>
                      <a:pt x="411" y="299"/>
                    </a:lnTo>
                    <a:lnTo>
                      <a:pt x="421" y="307"/>
                    </a:lnTo>
                    <a:lnTo>
                      <a:pt x="430" y="313"/>
                    </a:lnTo>
                    <a:lnTo>
                      <a:pt x="430" y="313"/>
                    </a:lnTo>
                    <a:close/>
                    <a:moveTo>
                      <a:pt x="200" y="287"/>
                    </a:moveTo>
                    <a:lnTo>
                      <a:pt x="200" y="287"/>
                    </a:lnTo>
                    <a:lnTo>
                      <a:pt x="200" y="289"/>
                    </a:lnTo>
                    <a:lnTo>
                      <a:pt x="203" y="290"/>
                    </a:lnTo>
                    <a:lnTo>
                      <a:pt x="208" y="292"/>
                    </a:lnTo>
                    <a:lnTo>
                      <a:pt x="208" y="292"/>
                    </a:lnTo>
                    <a:lnTo>
                      <a:pt x="205" y="287"/>
                    </a:lnTo>
                    <a:lnTo>
                      <a:pt x="202" y="287"/>
                    </a:lnTo>
                    <a:lnTo>
                      <a:pt x="200" y="287"/>
                    </a:lnTo>
                    <a:lnTo>
                      <a:pt x="200" y="287"/>
                    </a:lnTo>
                    <a:close/>
                    <a:moveTo>
                      <a:pt x="624" y="328"/>
                    </a:moveTo>
                    <a:lnTo>
                      <a:pt x="624" y="328"/>
                    </a:lnTo>
                    <a:lnTo>
                      <a:pt x="610" y="314"/>
                    </a:lnTo>
                    <a:lnTo>
                      <a:pt x="597" y="302"/>
                    </a:lnTo>
                    <a:lnTo>
                      <a:pt x="597" y="302"/>
                    </a:lnTo>
                    <a:lnTo>
                      <a:pt x="592" y="301"/>
                    </a:lnTo>
                    <a:lnTo>
                      <a:pt x="587" y="298"/>
                    </a:lnTo>
                    <a:lnTo>
                      <a:pt x="583" y="295"/>
                    </a:lnTo>
                    <a:lnTo>
                      <a:pt x="577" y="293"/>
                    </a:lnTo>
                    <a:lnTo>
                      <a:pt x="577" y="293"/>
                    </a:lnTo>
                    <a:lnTo>
                      <a:pt x="575" y="292"/>
                    </a:lnTo>
                    <a:lnTo>
                      <a:pt x="571" y="289"/>
                    </a:lnTo>
                    <a:lnTo>
                      <a:pt x="568" y="289"/>
                    </a:lnTo>
                    <a:lnTo>
                      <a:pt x="568" y="289"/>
                    </a:lnTo>
                    <a:lnTo>
                      <a:pt x="568" y="289"/>
                    </a:lnTo>
                    <a:lnTo>
                      <a:pt x="568" y="289"/>
                    </a:lnTo>
                    <a:lnTo>
                      <a:pt x="595" y="308"/>
                    </a:lnTo>
                    <a:lnTo>
                      <a:pt x="624" y="328"/>
                    </a:lnTo>
                    <a:lnTo>
                      <a:pt x="624" y="328"/>
                    </a:lnTo>
                    <a:close/>
                    <a:moveTo>
                      <a:pt x="589" y="295"/>
                    </a:moveTo>
                    <a:lnTo>
                      <a:pt x="589" y="295"/>
                    </a:lnTo>
                    <a:lnTo>
                      <a:pt x="590" y="293"/>
                    </a:lnTo>
                    <a:lnTo>
                      <a:pt x="589" y="292"/>
                    </a:lnTo>
                    <a:lnTo>
                      <a:pt x="587" y="290"/>
                    </a:lnTo>
                    <a:lnTo>
                      <a:pt x="589" y="290"/>
                    </a:lnTo>
                    <a:lnTo>
                      <a:pt x="589" y="290"/>
                    </a:lnTo>
                    <a:lnTo>
                      <a:pt x="586" y="289"/>
                    </a:lnTo>
                    <a:lnTo>
                      <a:pt x="586" y="289"/>
                    </a:lnTo>
                    <a:lnTo>
                      <a:pt x="587" y="292"/>
                    </a:lnTo>
                    <a:lnTo>
                      <a:pt x="589" y="295"/>
                    </a:lnTo>
                    <a:lnTo>
                      <a:pt x="589" y="295"/>
                    </a:lnTo>
                    <a:close/>
                    <a:moveTo>
                      <a:pt x="345" y="305"/>
                    </a:moveTo>
                    <a:lnTo>
                      <a:pt x="345" y="305"/>
                    </a:lnTo>
                    <a:lnTo>
                      <a:pt x="343" y="304"/>
                    </a:lnTo>
                    <a:lnTo>
                      <a:pt x="340" y="301"/>
                    </a:lnTo>
                    <a:lnTo>
                      <a:pt x="336" y="298"/>
                    </a:lnTo>
                    <a:lnTo>
                      <a:pt x="333" y="295"/>
                    </a:lnTo>
                    <a:lnTo>
                      <a:pt x="333" y="295"/>
                    </a:lnTo>
                    <a:lnTo>
                      <a:pt x="328" y="293"/>
                    </a:lnTo>
                    <a:lnTo>
                      <a:pt x="325" y="292"/>
                    </a:lnTo>
                    <a:lnTo>
                      <a:pt x="321" y="290"/>
                    </a:lnTo>
                    <a:lnTo>
                      <a:pt x="318" y="292"/>
                    </a:lnTo>
                    <a:lnTo>
                      <a:pt x="318" y="292"/>
                    </a:lnTo>
                    <a:lnTo>
                      <a:pt x="331" y="298"/>
                    </a:lnTo>
                    <a:lnTo>
                      <a:pt x="345" y="305"/>
                    </a:lnTo>
                    <a:lnTo>
                      <a:pt x="345" y="305"/>
                    </a:lnTo>
                    <a:close/>
                    <a:moveTo>
                      <a:pt x="171" y="314"/>
                    </a:moveTo>
                    <a:lnTo>
                      <a:pt x="171" y="314"/>
                    </a:lnTo>
                    <a:lnTo>
                      <a:pt x="177" y="314"/>
                    </a:lnTo>
                    <a:lnTo>
                      <a:pt x="177" y="314"/>
                    </a:lnTo>
                    <a:lnTo>
                      <a:pt x="179" y="305"/>
                    </a:lnTo>
                    <a:lnTo>
                      <a:pt x="185" y="296"/>
                    </a:lnTo>
                    <a:lnTo>
                      <a:pt x="185" y="296"/>
                    </a:lnTo>
                    <a:lnTo>
                      <a:pt x="183" y="295"/>
                    </a:lnTo>
                    <a:lnTo>
                      <a:pt x="182" y="293"/>
                    </a:lnTo>
                    <a:lnTo>
                      <a:pt x="180" y="293"/>
                    </a:lnTo>
                    <a:lnTo>
                      <a:pt x="180" y="293"/>
                    </a:lnTo>
                    <a:lnTo>
                      <a:pt x="176" y="304"/>
                    </a:lnTo>
                    <a:lnTo>
                      <a:pt x="171" y="314"/>
                    </a:lnTo>
                    <a:lnTo>
                      <a:pt x="171" y="314"/>
                    </a:lnTo>
                    <a:close/>
                    <a:moveTo>
                      <a:pt x="595" y="298"/>
                    </a:moveTo>
                    <a:lnTo>
                      <a:pt x="595" y="298"/>
                    </a:lnTo>
                    <a:lnTo>
                      <a:pt x="595" y="296"/>
                    </a:lnTo>
                    <a:lnTo>
                      <a:pt x="595" y="295"/>
                    </a:lnTo>
                    <a:lnTo>
                      <a:pt x="590" y="295"/>
                    </a:lnTo>
                    <a:lnTo>
                      <a:pt x="590" y="295"/>
                    </a:lnTo>
                    <a:lnTo>
                      <a:pt x="593" y="296"/>
                    </a:lnTo>
                    <a:lnTo>
                      <a:pt x="595" y="298"/>
                    </a:lnTo>
                    <a:lnTo>
                      <a:pt x="595" y="298"/>
                    </a:lnTo>
                    <a:close/>
                    <a:moveTo>
                      <a:pt x="221" y="307"/>
                    </a:moveTo>
                    <a:lnTo>
                      <a:pt x="221" y="307"/>
                    </a:lnTo>
                    <a:lnTo>
                      <a:pt x="211" y="299"/>
                    </a:lnTo>
                    <a:lnTo>
                      <a:pt x="203" y="296"/>
                    </a:lnTo>
                    <a:lnTo>
                      <a:pt x="194" y="295"/>
                    </a:lnTo>
                    <a:lnTo>
                      <a:pt x="194" y="295"/>
                    </a:lnTo>
                    <a:lnTo>
                      <a:pt x="194" y="298"/>
                    </a:lnTo>
                    <a:lnTo>
                      <a:pt x="192" y="299"/>
                    </a:lnTo>
                    <a:lnTo>
                      <a:pt x="192" y="299"/>
                    </a:lnTo>
                    <a:lnTo>
                      <a:pt x="205" y="307"/>
                    </a:lnTo>
                    <a:lnTo>
                      <a:pt x="215" y="314"/>
                    </a:lnTo>
                    <a:lnTo>
                      <a:pt x="238" y="327"/>
                    </a:lnTo>
                    <a:lnTo>
                      <a:pt x="238" y="327"/>
                    </a:lnTo>
                    <a:lnTo>
                      <a:pt x="273" y="348"/>
                    </a:lnTo>
                    <a:lnTo>
                      <a:pt x="273" y="348"/>
                    </a:lnTo>
                    <a:lnTo>
                      <a:pt x="278" y="351"/>
                    </a:lnTo>
                    <a:lnTo>
                      <a:pt x="281" y="353"/>
                    </a:lnTo>
                    <a:lnTo>
                      <a:pt x="285" y="353"/>
                    </a:lnTo>
                    <a:lnTo>
                      <a:pt x="285" y="353"/>
                    </a:lnTo>
                    <a:lnTo>
                      <a:pt x="272" y="342"/>
                    </a:lnTo>
                    <a:lnTo>
                      <a:pt x="255" y="330"/>
                    </a:lnTo>
                    <a:lnTo>
                      <a:pt x="221" y="307"/>
                    </a:lnTo>
                    <a:lnTo>
                      <a:pt x="221" y="307"/>
                    </a:lnTo>
                    <a:close/>
                    <a:moveTo>
                      <a:pt x="465" y="301"/>
                    </a:moveTo>
                    <a:lnTo>
                      <a:pt x="465" y="301"/>
                    </a:lnTo>
                    <a:lnTo>
                      <a:pt x="465" y="299"/>
                    </a:lnTo>
                    <a:lnTo>
                      <a:pt x="464" y="298"/>
                    </a:lnTo>
                    <a:lnTo>
                      <a:pt x="461" y="296"/>
                    </a:lnTo>
                    <a:lnTo>
                      <a:pt x="459" y="296"/>
                    </a:lnTo>
                    <a:lnTo>
                      <a:pt x="459" y="296"/>
                    </a:lnTo>
                    <a:lnTo>
                      <a:pt x="465" y="301"/>
                    </a:lnTo>
                    <a:lnTo>
                      <a:pt x="465" y="301"/>
                    </a:lnTo>
                    <a:close/>
                    <a:moveTo>
                      <a:pt x="351" y="304"/>
                    </a:moveTo>
                    <a:lnTo>
                      <a:pt x="351" y="304"/>
                    </a:lnTo>
                    <a:lnTo>
                      <a:pt x="351" y="302"/>
                    </a:lnTo>
                    <a:lnTo>
                      <a:pt x="348" y="301"/>
                    </a:lnTo>
                    <a:lnTo>
                      <a:pt x="345" y="298"/>
                    </a:lnTo>
                    <a:lnTo>
                      <a:pt x="345" y="298"/>
                    </a:lnTo>
                    <a:lnTo>
                      <a:pt x="345" y="301"/>
                    </a:lnTo>
                    <a:lnTo>
                      <a:pt x="346" y="302"/>
                    </a:lnTo>
                    <a:lnTo>
                      <a:pt x="351" y="304"/>
                    </a:lnTo>
                    <a:lnTo>
                      <a:pt x="351" y="304"/>
                    </a:lnTo>
                    <a:close/>
                    <a:moveTo>
                      <a:pt x="529" y="330"/>
                    </a:moveTo>
                    <a:lnTo>
                      <a:pt x="529" y="330"/>
                    </a:lnTo>
                    <a:lnTo>
                      <a:pt x="517" y="322"/>
                    </a:lnTo>
                    <a:lnTo>
                      <a:pt x="505" y="313"/>
                    </a:lnTo>
                    <a:lnTo>
                      <a:pt x="494" y="305"/>
                    </a:lnTo>
                    <a:lnTo>
                      <a:pt x="482" y="298"/>
                    </a:lnTo>
                    <a:lnTo>
                      <a:pt x="482" y="298"/>
                    </a:lnTo>
                    <a:lnTo>
                      <a:pt x="491" y="308"/>
                    </a:lnTo>
                    <a:lnTo>
                      <a:pt x="504" y="316"/>
                    </a:lnTo>
                    <a:lnTo>
                      <a:pt x="516" y="324"/>
                    </a:lnTo>
                    <a:lnTo>
                      <a:pt x="529" y="330"/>
                    </a:lnTo>
                    <a:lnTo>
                      <a:pt x="529" y="330"/>
                    </a:lnTo>
                    <a:close/>
                    <a:moveTo>
                      <a:pt x="508" y="333"/>
                    </a:moveTo>
                    <a:lnTo>
                      <a:pt x="508" y="333"/>
                    </a:lnTo>
                    <a:lnTo>
                      <a:pt x="488" y="314"/>
                    </a:lnTo>
                    <a:lnTo>
                      <a:pt x="478" y="307"/>
                    </a:lnTo>
                    <a:lnTo>
                      <a:pt x="467" y="299"/>
                    </a:lnTo>
                    <a:lnTo>
                      <a:pt x="467" y="299"/>
                    </a:lnTo>
                    <a:lnTo>
                      <a:pt x="470" y="305"/>
                    </a:lnTo>
                    <a:lnTo>
                      <a:pt x="475" y="310"/>
                    </a:lnTo>
                    <a:lnTo>
                      <a:pt x="485" y="319"/>
                    </a:lnTo>
                    <a:lnTo>
                      <a:pt x="497" y="327"/>
                    </a:lnTo>
                    <a:lnTo>
                      <a:pt x="508" y="333"/>
                    </a:lnTo>
                    <a:lnTo>
                      <a:pt x="508" y="333"/>
                    </a:lnTo>
                    <a:close/>
                    <a:moveTo>
                      <a:pt x="424" y="301"/>
                    </a:moveTo>
                    <a:lnTo>
                      <a:pt x="424" y="301"/>
                    </a:lnTo>
                    <a:lnTo>
                      <a:pt x="436" y="313"/>
                    </a:lnTo>
                    <a:lnTo>
                      <a:pt x="447" y="325"/>
                    </a:lnTo>
                    <a:lnTo>
                      <a:pt x="447" y="325"/>
                    </a:lnTo>
                    <a:lnTo>
                      <a:pt x="465" y="336"/>
                    </a:lnTo>
                    <a:lnTo>
                      <a:pt x="484" y="346"/>
                    </a:lnTo>
                    <a:lnTo>
                      <a:pt x="484" y="346"/>
                    </a:lnTo>
                    <a:lnTo>
                      <a:pt x="484" y="345"/>
                    </a:lnTo>
                    <a:lnTo>
                      <a:pt x="485" y="343"/>
                    </a:lnTo>
                    <a:lnTo>
                      <a:pt x="488" y="343"/>
                    </a:lnTo>
                    <a:lnTo>
                      <a:pt x="488" y="343"/>
                    </a:lnTo>
                    <a:lnTo>
                      <a:pt x="482" y="337"/>
                    </a:lnTo>
                    <a:lnTo>
                      <a:pt x="475" y="331"/>
                    </a:lnTo>
                    <a:lnTo>
                      <a:pt x="458" y="321"/>
                    </a:lnTo>
                    <a:lnTo>
                      <a:pt x="424" y="301"/>
                    </a:lnTo>
                    <a:lnTo>
                      <a:pt x="424" y="301"/>
                    </a:lnTo>
                    <a:close/>
                    <a:moveTo>
                      <a:pt x="452" y="307"/>
                    </a:moveTo>
                    <a:lnTo>
                      <a:pt x="452" y="307"/>
                    </a:lnTo>
                    <a:lnTo>
                      <a:pt x="450" y="307"/>
                    </a:lnTo>
                    <a:lnTo>
                      <a:pt x="450" y="305"/>
                    </a:lnTo>
                    <a:lnTo>
                      <a:pt x="450" y="304"/>
                    </a:lnTo>
                    <a:lnTo>
                      <a:pt x="450" y="304"/>
                    </a:lnTo>
                    <a:lnTo>
                      <a:pt x="447" y="304"/>
                    </a:lnTo>
                    <a:lnTo>
                      <a:pt x="447" y="304"/>
                    </a:lnTo>
                    <a:lnTo>
                      <a:pt x="447" y="304"/>
                    </a:lnTo>
                    <a:lnTo>
                      <a:pt x="449" y="307"/>
                    </a:lnTo>
                    <a:lnTo>
                      <a:pt x="450" y="307"/>
                    </a:lnTo>
                    <a:lnTo>
                      <a:pt x="452" y="307"/>
                    </a:lnTo>
                    <a:lnTo>
                      <a:pt x="452" y="307"/>
                    </a:lnTo>
                    <a:close/>
                    <a:moveTo>
                      <a:pt x="180" y="316"/>
                    </a:moveTo>
                    <a:lnTo>
                      <a:pt x="180" y="316"/>
                    </a:lnTo>
                    <a:lnTo>
                      <a:pt x="185" y="318"/>
                    </a:lnTo>
                    <a:lnTo>
                      <a:pt x="191" y="321"/>
                    </a:lnTo>
                    <a:lnTo>
                      <a:pt x="196" y="324"/>
                    </a:lnTo>
                    <a:lnTo>
                      <a:pt x="202" y="327"/>
                    </a:lnTo>
                    <a:lnTo>
                      <a:pt x="202" y="327"/>
                    </a:lnTo>
                    <a:lnTo>
                      <a:pt x="203" y="324"/>
                    </a:lnTo>
                    <a:lnTo>
                      <a:pt x="206" y="324"/>
                    </a:lnTo>
                    <a:lnTo>
                      <a:pt x="206" y="324"/>
                    </a:lnTo>
                    <a:lnTo>
                      <a:pt x="209" y="325"/>
                    </a:lnTo>
                    <a:lnTo>
                      <a:pt x="211" y="327"/>
                    </a:lnTo>
                    <a:lnTo>
                      <a:pt x="214" y="330"/>
                    </a:lnTo>
                    <a:lnTo>
                      <a:pt x="217" y="330"/>
                    </a:lnTo>
                    <a:lnTo>
                      <a:pt x="217" y="330"/>
                    </a:lnTo>
                    <a:lnTo>
                      <a:pt x="203" y="318"/>
                    </a:lnTo>
                    <a:lnTo>
                      <a:pt x="189" y="304"/>
                    </a:lnTo>
                    <a:lnTo>
                      <a:pt x="189" y="304"/>
                    </a:lnTo>
                    <a:lnTo>
                      <a:pt x="185" y="310"/>
                    </a:lnTo>
                    <a:lnTo>
                      <a:pt x="180" y="316"/>
                    </a:lnTo>
                    <a:lnTo>
                      <a:pt x="180" y="316"/>
                    </a:lnTo>
                    <a:close/>
                    <a:moveTo>
                      <a:pt x="647" y="313"/>
                    </a:moveTo>
                    <a:lnTo>
                      <a:pt x="647" y="313"/>
                    </a:lnTo>
                    <a:lnTo>
                      <a:pt x="644" y="310"/>
                    </a:lnTo>
                    <a:lnTo>
                      <a:pt x="642" y="308"/>
                    </a:lnTo>
                    <a:lnTo>
                      <a:pt x="641" y="308"/>
                    </a:lnTo>
                    <a:lnTo>
                      <a:pt x="641" y="308"/>
                    </a:lnTo>
                    <a:lnTo>
                      <a:pt x="644" y="311"/>
                    </a:lnTo>
                    <a:lnTo>
                      <a:pt x="647" y="313"/>
                    </a:lnTo>
                    <a:lnTo>
                      <a:pt x="647" y="313"/>
                    </a:lnTo>
                    <a:close/>
                    <a:moveTo>
                      <a:pt x="318" y="316"/>
                    </a:moveTo>
                    <a:lnTo>
                      <a:pt x="318" y="316"/>
                    </a:lnTo>
                    <a:lnTo>
                      <a:pt x="339" y="333"/>
                    </a:lnTo>
                    <a:lnTo>
                      <a:pt x="351" y="339"/>
                    </a:lnTo>
                    <a:lnTo>
                      <a:pt x="363" y="345"/>
                    </a:lnTo>
                    <a:lnTo>
                      <a:pt x="363" y="345"/>
                    </a:lnTo>
                    <a:lnTo>
                      <a:pt x="366" y="348"/>
                    </a:lnTo>
                    <a:lnTo>
                      <a:pt x="371" y="351"/>
                    </a:lnTo>
                    <a:lnTo>
                      <a:pt x="380" y="356"/>
                    </a:lnTo>
                    <a:lnTo>
                      <a:pt x="380" y="356"/>
                    </a:lnTo>
                    <a:lnTo>
                      <a:pt x="374" y="348"/>
                    </a:lnTo>
                    <a:lnTo>
                      <a:pt x="366" y="340"/>
                    </a:lnTo>
                    <a:lnTo>
                      <a:pt x="359" y="334"/>
                    </a:lnTo>
                    <a:lnTo>
                      <a:pt x="350" y="330"/>
                    </a:lnTo>
                    <a:lnTo>
                      <a:pt x="331" y="319"/>
                    </a:lnTo>
                    <a:lnTo>
                      <a:pt x="313" y="308"/>
                    </a:lnTo>
                    <a:lnTo>
                      <a:pt x="313" y="308"/>
                    </a:lnTo>
                    <a:lnTo>
                      <a:pt x="313" y="311"/>
                    </a:lnTo>
                    <a:lnTo>
                      <a:pt x="314" y="313"/>
                    </a:lnTo>
                    <a:lnTo>
                      <a:pt x="318" y="316"/>
                    </a:lnTo>
                    <a:lnTo>
                      <a:pt x="318" y="316"/>
                    </a:lnTo>
                    <a:close/>
                    <a:moveTo>
                      <a:pt x="499" y="340"/>
                    </a:moveTo>
                    <a:lnTo>
                      <a:pt x="499" y="340"/>
                    </a:lnTo>
                    <a:lnTo>
                      <a:pt x="494" y="337"/>
                    </a:lnTo>
                    <a:lnTo>
                      <a:pt x="490" y="333"/>
                    </a:lnTo>
                    <a:lnTo>
                      <a:pt x="485" y="328"/>
                    </a:lnTo>
                    <a:lnTo>
                      <a:pt x="485" y="325"/>
                    </a:lnTo>
                    <a:lnTo>
                      <a:pt x="485" y="322"/>
                    </a:lnTo>
                    <a:lnTo>
                      <a:pt x="485" y="322"/>
                    </a:lnTo>
                    <a:lnTo>
                      <a:pt x="479" y="318"/>
                    </a:lnTo>
                    <a:lnTo>
                      <a:pt x="472" y="316"/>
                    </a:lnTo>
                    <a:lnTo>
                      <a:pt x="462" y="313"/>
                    </a:lnTo>
                    <a:lnTo>
                      <a:pt x="455" y="310"/>
                    </a:lnTo>
                    <a:lnTo>
                      <a:pt x="455" y="310"/>
                    </a:lnTo>
                    <a:lnTo>
                      <a:pt x="464" y="319"/>
                    </a:lnTo>
                    <a:lnTo>
                      <a:pt x="476" y="327"/>
                    </a:lnTo>
                    <a:lnTo>
                      <a:pt x="499" y="340"/>
                    </a:lnTo>
                    <a:lnTo>
                      <a:pt x="499" y="340"/>
                    </a:lnTo>
                    <a:close/>
                    <a:moveTo>
                      <a:pt x="345" y="346"/>
                    </a:moveTo>
                    <a:lnTo>
                      <a:pt x="345" y="346"/>
                    </a:lnTo>
                    <a:lnTo>
                      <a:pt x="333" y="337"/>
                    </a:lnTo>
                    <a:lnTo>
                      <a:pt x="319" y="328"/>
                    </a:lnTo>
                    <a:lnTo>
                      <a:pt x="292" y="311"/>
                    </a:lnTo>
                    <a:lnTo>
                      <a:pt x="292" y="311"/>
                    </a:lnTo>
                    <a:lnTo>
                      <a:pt x="302" y="322"/>
                    </a:lnTo>
                    <a:lnTo>
                      <a:pt x="314" y="333"/>
                    </a:lnTo>
                    <a:lnTo>
                      <a:pt x="328" y="340"/>
                    </a:lnTo>
                    <a:lnTo>
                      <a:pt x="337" y="345"/>
                    </a:lnTo>
                    <a:lnTo>
                      <a:pt x="345" y="346"/>
                    </a:lnTo>
                    <a:lnTo>
                      <a:pt x="345" y="346"/>
                    </a:lnTo>
                    <a:close/>
                    <a:moveTo>
                      <a:pt x="667" y="327"/>
                    </a:moveTo>
                    <a:lnTo>
                      <a:pt x="667" y="327"/>
                    </a:lnTo>
                    <a:lnTo>
                      <a:pt x="658" y="319"/>
                    </a:lnTo>
                    <a:lnTo>
                      <a:pt x="653" y="316"/>
                    </a:lnTo>
                    <a:lnTo>
                      <a:pt x="647" y="313"/>
                    </a:lnTo>
                    <a:lnTo>
                      <a:pt x="647" y="313"/>
                    </a:lnTo>
                    <a:lnTo>
                      <a:pt x="658" y="321"/>
                    </a:lnTo>
                    <a:lnTo>
                      <a:pt x="662" y="324"/>
                    </a:lnTo>
                    <a:lnTo>
                      <a:pt x="667" y="327"/>
                    </a:lnTo>
                    <a:lnTo>
                      <a:pt x="667" y="327"/>
                    </a:lnTo>
                    <a:close/>
                    <a:moveTo>
                      <a:pt x="395" y="316"/>
                    </a:moveTo>
                    <a:lnTo>
                      <a:pt x="395" y="316"/>
                    </a:lnTo>
                    <a:lnTo>
                      <a:pt x="391" y="314"/>
                    </a:lnTo>
                    <a:lnTo>
                      <a:pt x="389" y="314"/>
                    </a:lnTo>
                    <a:lnTo>
                      <a:pt x="389" y="314"/>
                    </a:lnTo>
                    <a:lnTo>
                      <a:pt x="389" y="314"/>
                    </a:lnTo>
                    <a:lnTo>
                      <a:pt x="391" y="314"/>
                    </a:lnTo>
                    <a:lnTo>
                      <a:pt x="392" y="316"/>
                    </a:lnTo>
                    <a:lnTo>
                      <a:pt x="394" y="318"/>
                    </a:lnTo>
                    <a:lnTo>
                      <a:pt x="395" y="316"/>
                    </a:lnTo>
                    <a:lnTo>
                      <a:pt x="395" y="316"/>
                    </a:lnTo>
                    <a:close/>
                    <a:moveTo>
                      <a:pt x="743" y="331"/>
                    </a:moveTo>
                    <a:lnTo>
                      <a:pt x="743" y="331"/>
                    </a:lnTo>
                    <a:lnTo>
                      <a:pt x="740" y="327"/>
                    </a:lnTo>
                    <a:lnTo>
                      <a:pt x="734" y="322"/>
                    </a:lnTo>
                    <a:lnTo>
                      <a:pt x="725" y="314"/>
                    </a:lnTo>
                    <a:lnTo>
                      <a:pt x="725" y="314"/>
                    </a:lnTo>
                    <a:lnTo>
                      <a:pt x="734" y="324"/>
                    </a:lnTo>
                    <a:lnTo>
                      <a:pt x="743" y="331"/>
                    </a:lnTo>
                    <a:lnTo>
                      <a:pt x="743" y="331"/>
                    </a:lnTo>
                    <a:close/>
                    <a:moveTo>
                      <a:pt x="670" y="357"/>
                    </a:moveTo>
                    <a:lnTo>
                      <a:pt x="670" y="357"/>
                    </a:lnTo>
                    <a:lnTo>
                      <a:pt x="667" y="356"/>
                    </a:lnTo>
                    <a:lnTo>
                      <a:pt x="665" y="353"/>
                    </a:lnTo>
                    <a:lnTo>
                      <a:pt x="665" y="353"/>
                    </a:lnTo>
                    <a:lnTo>
                      <a:pt x="653" y="343"/>
                    </a:lnTo>
                    <a:lnTo>
                      <a:pt x="642" y="334"/>
                    </a:lnTo>
                    <a:lnTo>
                      <a:pt x="632" y="325"/>
                    </a:lnTo>
                    <a:lnTo>
                      <a:pt x="619" y="318"/>
                    </a:lnTo>
                    <a:lnTo>
                      <a:pt x="619" y="318"/>
                    </a:lnTo>
                    <a:lnTo>
                      <a:pt x="630" y="328"/>
                    </a:lnTo>
                    <a:lnTo>
                      <a:pt x="642" y="339"/>
                    </a:lnTo>
                    <a:lnTo>
                      <a:pt x="656" y="350"/>
                    </a:lnTo>
                    <a:lnTo>
                      <a:pt x="670" y="357"/>
                    </a:lnTo>
                    <a:lnTo>
                      <a:pt x="670" y="357"/>
                    </a:lnTo>
                    <a:close/>
                    <a:moveTo>
                      <a:pt x="360" y="321"/>
                    </a:moveTo>
                    <a:lnTo>
                      <a:pt x="360" y="321"/>
                    </a:lnTo>
                    <a:lnTo>
                      <a:pt x="365" y="325"/>
                    </a:lnTo>
                    <a:lnTo>
                      <a:pt x="371" y="330"/>
                    </a:lnTo>
                    <a:lnTo>
                      <a:pt x="383" y="336"/>
                    </a:lnTo>
                    <a:lnTo>
                      <a:pt x="383" y="336"/>
                    </a:lnTo>
                    <a:lnTo>
                      <a:pt x="378" y="331"/>
                    </a:lnTo>
                    <a:lnTo>
                      <a:pt x="372" y="327"/>
                    </a:lnTo>
                    <a:lnTo>
                      <a:pt x="366" y="322"/>
                    </a:lnTo>
                    <a:lnTo>
                      <a:pt x="360" y="321"/>
                    </a:lnTo>
                    <a:lnTo>
                      <a:pt x="360" y="321"/>
                    </a:lnTo>
                    <a:close/>
                    <a:moveTo>
                      <a:pt x="743" y="357"/>
                    </a:moveTo>
                    <a:lnTo>
                      <a:pt x="743" y="357"/>
                    </a:lnTo>
                    <a:lnTo>
                      <a:pt x="719" y="336"/>
                    </a:lnTo>
                    <a:lnTo>
                      <a:pt x="705" y="327"/>
                    </a:lnTo>
                    <a:lnTo>
                      <a:pt x="690" y="321"/>
                    </a:lnTo>
                    <a:lnTo>
                      <a:pt x="690" y="321"/>
                    </a:lnTo>
                    <a:lnTo>
                      <a:pt x="700" y="331"/>
                    </a:lnTo>
                    <a:lnTo>
                      <a:pt x="714" y="342"/>
                    </a:lnTo>
                    <a:lnTo>
                      <a:pt x="728" y="350"/>
                    </a:lnTo>
                    <a:lnTo>
                      <a:pt x="743" y="357"/>
                    </a:lnTo>
                    <a:lnTo>
                      <a:pt x="743" y="357"/>
                    </a:lnTo>
                    <a:close/>
                    <a:moveTo>
                      <a:pt x="726" y="324"/>
                    </a:moveTo>
                    <a:lnTo>
                      <a:pt x="726" y="324"/>
                    </a:lnTo>
                    <a:lnTo>
                      <a:pt x="723" y="321"/>
                    </a:lnTo>
                    <a:lnTo>
                      <a:pt x="723" y="321"/>
                    </a:lnTo>
                    <a:lnTo>
                      <a:pt x="725" y="322"/>
                    </a:lnTo>
                    <a:lnTo>
                      <a:pt x="726" y="324"/>
                    </a:lnTo>
                    <a:lnTo>
                      <a:pt x="726" y="324"/>
                    </a:lnTo>
                    <a:lnTo>
                      <a:pt x="726" y="324"/>
                    </a:lnTo>
                    <a:close/>
                    <a:moveTo>
                      <a:pt x="263" y="380"/>
                    </a:moveTo>
                    <a:lnTo>
                      <a:pt x="263" y="380"/>
                    </a:lnTo>
                    <a:lnTo>
                      <a:pt x="263" y="377"/>
                    </a:lnTo>
                    <a:lnTo>
                      <a:pt x="263" y="374"/>
                    </a:lnTo>
                    <a:lnTo>
                      <a:pt x="263" y="374"/>
                    </a:lnTo>
                    <a:lnTo>
                      <a:pt x="232" y="351"/>
                    </a:lnTo>
                    <a:lnTo>
                      <a:pt x="200" y="330"/>
                    </a:lnTo>
                    <a:lnTo>
                      <a:pt x="200" y="330"/>
                    </a:lnTo>
                    <a:lnTo>
                      <a:pt x="194" y="328"/>
                    </a:lnTo>
                    <a:lnTo>
                      <a:pt x="188" y="325"/>
                    </a:lnTo>
                    <a:lnTo>
                      <a:pt x="182" y="324"/>
                    </a:lnTo>
                    <a:lnTo>
                      <a:pt x="176" y="324"/>
                    </a:lnTo>
                    <a:lnTo>
                      <a:pt x="176" y="324"/>
                    </a:lnTo>
                    <a:lnTo>
                      <a:pt x="183" y="334"/>
                    </a:lnTo>
                    <a:lnTo>
                      <a:pt x="191" y="343"/>
                    </a:lnTo>
                    <a:lnTo>
                      <a:pt x="202" y="351"/>
                    </a:lnTo>
                    <a:lnTo>
                      <a:pt x="214" y="357"/>
                    </a:lnTo>
                    <a:lnTo>
                      <a:pt x="238" y="369"/>
                    </a:lnTo>
                    <a:lnTo>
                      <a:pt x="263" y="380"/>
                    </a:lnTo>
                    <a:lnTo>
                      <a:pt x="263" y="380"/>
                    </a:lnTo>
                    <a:close/>
                    <a:moveTo>
                      <a:pt x="467" y="345"/>
                    </a:moveTo>
                    <a:lnTo>
                      <a:pt x="467" y="345"/>
                    </a:lnTo>
                    <a:lnTo>
                      <a:pt x="464" y="343"/>
                    </a:lnTo>
                    <a:lnTo>
                      <a:pt x="462" y="343"/>
                    </a:lnTo>
                    <a:lnTo>
                      <a:pt x="459" y="337"/>
                    </a:lnTo>
                    <a:lnTo>
                      <a:pt x="459" y="337"/>
                    </a:lnTo>
                    <a:lnTo>
                      <a:pt x="452" y="334"/>
                    </a:lnTo>
                    <a:lnTo>
                      <a:pt x="444" y="328"/>
                    </a:lnTo>
                    <a:lnTo>
                      <a:pt x="435" y="325"/>
                    </a:lnTo>
                    <a:lnTo>
                      <a:pt x="432" y="325"/>
                    </a:lnTo>
                    <a:lnTo>
                      <a:pt x="427" y="328"/>
                    </a:lnTo>
                    <a:lnTo>
                      <a:pt x="427" y="328"/>
                    </a:lnTo>
                    <a:lnTo>
                      <a:pt x="423" y="327"/>
                    </a:lnTo>
                    <a:lnTo>
                      <a:pt x="421" y="327"/>
                    </a:lnTo>
                    <a:lnTo>
                      <a:pt x="420" y="327"/>
                    </a:lnTo>
                    <a:lnTo>
                      <a:pt x="420" y="327"/>
                    </a:lnTo>
                    <a:lnTo>
                      <a:pt x="468" y="357"/>
                    </a:lnTo>
                    <a:lnTo>
                      <a:pt x="468" y="357"/>
                    </a:lnTo>
                    <a:lnTo>
                      <a:pt x="470" y="357"/>
                    </a:lnTo>
                    <a:lnTo>
                      <a:pt x="472" y="356"/>
                    </a:lnTo>
                    <a:lnTo>
                      <a:pt x="472" y="356"/>
                    </a:lnTo>
                    <a:lnTo>
                      <a:pt x="475" y="356"/>
                    </a:lnTo>
                    <a:lnTo>
                      <a:pt x="475" y="356"/>
                    </a:lnTo>
                    <a:lnTo>
                      <a:pt x="490" y="365"/>
                    </a:lnTo>
                    <a:lnTo>
                      <a:pt x="497" y="371"/>
                    </a:lnTo>
                    <a:lnTo>
                      <a:pt x="505" y="375"/>
                    </a:lnTo>
                    <a:lnTo>
                      <a:pt x="505" y="375"/>
                    </a:lnTo>
                    <a:lnTo>
                      <a:pt x="513" y="383"/>
                    </a:lnTo>
                    <a:lnTo>
                      <a:pt x="522" y="391"/>
                    </a:lnTo>
                    <a:lnTo>
                      <a:pt x="531" y="398"/>
                    </a:lnTo>
                    <a:lnTo>
                      <a:pt x="537" y="400"/>
                    </a:lnTo>
                    <a:lnTo>
                      <a:pt x="542" y="401"/>
                    </a:lnTo>
                    <a:lnTo>
                      <a:pt x="542" y="401"/>
                    </a:lnTo>
                    <a:lnTo>
                      <a:pt x="514" y="375"/>
                    </a:lnTo>
                    <a:lnTo>
                      <a:pt x="514" y="375"/>
                    </a:lnTo>
                    <a:lnTo>
                      <a:pt x="507" y="374"/>
                    </a:lnTo>
                    <a:lnTo>
                      <a:pt x="505" y="372"/>
                    </a:lnTo>
                    <a:lnTo>
                      <a:pt x="504" y="369"/>
                    </a:lnTo>
                    <a:lnTo>
                      <a:pt x="504" y="369"/>
                    </a:lnTo>
                    <a:lnTo>
                      <a:pt x="502" y="371"/>
                    </a:lnTo>
                    <a:lnTo>
                      <a:pt x="500" y="369"/>
                    </a:lnTo>
                    <a:lnTo>
                      <a:pt x="499" y="368"/>
                    </a:lnTo>
                    <a:lnTo>
                      <a:pt x="496" y="368"/>
                    </a:lnTo>
                    <a:lnTo>
                      <a:pt x="496" y="368"/>
                    </a:lnTo>
                    <a:lnTo>
                      <a:pt x="496" y="366"/>
                    </a:lnTo>
                    <a:lnTo>
                      <a:pt x="496" y="365"/>
                    </a:lnTo>
                    <a:lnTo>
                      <a:pt x="496" y="365"/>
                    </a:lnTo>
                    <a:lnTo>
                      <a:pt x="491" y="365"/>
                    </a:lnTo>
                    <a:lnTo>
                      <a:pt x="487" y="363"/>
                    </a:lnTo>
                    <a:lnTo>
                      <a:pt x="487" y="363"/>
                    </a:lnTo>
                    <a:lnTo>
                      <a:pt x="485" y="359"/>
                    </a:lnTo>
                    <a:lnTo>
                      <a:pt x="482" y="357"/>
                    </a:lnTo>
                    <a:lnTo>
                      <a:pt x="482" y="357"/>
                    </a:lnTo>
                    <a:lnTo>
                      <a:pt x="479" y="356"/>
                    </a:lnTo>
                    <a:lnTo>
                      <a:pt x="478" y="354"/>
                    </a:lnTo>
                    <a:lnTo>
                      <a:pt x="478" y="353"/>
                    </a:lnTo>
                    <a:lnTo>
                      <a:pt x="478" y="353"/>
                    </a:lnTo>
                    <a:lnTo>
                      <a:pt x="472" y="350"/>
                    </a:lnTo>
                    <a:lnTo>
                      <a:pt x="468" y="348"/>
                    </a:lnTo>
                    <a:lnTo>
                      <a:pt x="467" y="345"/>
                    </a:lnTo>
                    <a:lnTo>
                      <a:pt x="467" y="345"/>
                    </a:lnTo>
                    <a:close/>
                    <a:moveTo>
                      <a:pt x="700" y="339"/>
                    </a:moveTo>
                    <a:lnTo>
                      <a:pt x="700" y="339"/>
                    </a:lnTo>
                    <a:lnTo>
                      <a:pt x="696" y="336"/>
                    </a:lnTo>
                    <a:lnTo>
                      <a:pt x="691" y="333"/>
                    </a:lnTo>
                    <a:lnTo>
                      <a:pt x="686" y="330"/>
                    </a:lnTo>
                    <a:lnTo>
                      <a:pt x="685" y="328"/>
                    </a:lnTo>
                    <a:lnTo>
                      <a:pt x="686" y="328"/>
                    </a:lnTo>
                    <a:lnTo>
                      <a:pt x="686" y="328"/>
                    </a:lnTo>
                    <a:lnTo>
                      <a:pt x="682" y="327"/>
                    </a:lnTo>
                    <a:lnTo>
                      <a:pt x="680" y="325"/>
                    </a:lnTo>
                    <a:lnTo>
                      <a:pt x="680" y="327"/>
                    </a:lnTo>
                    <a:lnTo>
                      <a:pt x="680" y="327"/>
                    </a:lnTo>
                    <a:lnTo>
                      <a:pt x="685" y="330"/>
                    </a:lnTo>
                    <a:lnTo>
                      <a:pt x="690" y="334"/>
                    </a:lnTo>
                    <a:lnTo>
                      <a:pt x="694" y="337"/>
                    </a:lnTo>
                    <a:lnTo>
                      <a:pt x="700" y="339"/>
                    </a:lnTo>
                    <a:lnTo>
                      <a:pt x="700" y="339"/>
                    </a:lnTo>
                    <a:close/>
                    <a:moveTo>
                      <a:pt x="429" y="336"/>
                    </a:moveTo>
                    <a:lnTo>
                      <a:pt x="429" y="336"/>
                    </a:lnTo>
                    <a:lnTo>
                      <a:pt x="420" y="331"/>
                    </a:lnTo>
                    <a:lnTo>
                      <a:pt x="415" y="328"/>
                    </a:lnTo>
                    <a:lnTo>
                      <a:pt x="411" y="328"/>
                    </a:lnTo>
                    <a:lnTo>
                      <a:pt x="411" y="328"/>
                    </a:lnTo>
                    <a:lnTo>
                      <a:pt x="420" y="333"/>
                    </a:lnTo>
                    <a:lnTo>
                      <a:pt x="424" y="336"/>
                    </a:lnTo>
                    <a:lnTo>
                      <a:pt x="429" y="336"/>
                    </a:lnTo>
                    <a:lnTo>
                      <a:pt x="429" y="336"/>
                    </a:lnTo>
                    <a:close/>
                    <a:moveTo>
                      <a:pt x="429" y="354"/>
                    </a:moveTo>
                    <a:lnTo>
                      <a:pt x="429" y="354"/>
                    </a:lnTo>
                    <a:lnTo>
                      <a:pt x="465" y="377"/>
                    </a:lnTo>
                    <a:lnTo>
                      <a:pt x="500" y="398"/>
                    </a:lnTo>
                    <a:lnTo>
                      <a:pt x="500" y="398"/>
                    </a:lnTo>
                    <a:lnTo>
                      <a:pt x="500" y="395"/>
                    </a:lnTo>
                    <a:lnTo>
                      <a:pt x="499" y="394"/>
                    </a:lnTo>
                    <a:lnTo>
                      <a:pt x="499" y="394"/>
                    </a:lnTo>
                    <a:lnTo>
                      <a:pt x="502" y="392"/>
                    </a:lnTo>
                    <a:lnTo>
                      <a:pt x="505" y="391"/>
                    </a:lnTo>
                    <a:lnTo>
                      <a:pt x="505" y="391"/>
                    </a:lnTo>
                    <a:lnTo>
                      <a:pt x="475" y="371"/>
                    </a:lnTo>
                    <a:lnTo>
                      <a:pt x="443" y="354"/>
                    </a:lnTo>
                    <a:lnTo>
                      <a:pt x="443" y="354"/>
                    </a:lnTo>
                    <a:lnTo>
                      <a:pt x="443" y="353"/>
                    </a:lnTo>
                    <a:lnTo>
                      <a:pt x="443" y="351"/>
                    </a:lnTo>
                    <a:lnTo>
                      <a:pt x="443" y="351"/>
                    </a:lnTo>
                    <a:lnTo>
                      <a:pt x="436" y="350"/>
                    </a:lnTo>
                    <a:lnTo>
                      <a:pt x="433" y="348"/>
                    </a:lnTo>
                    <a:lnTo>
                      <a:pt x="429" y="343"/>
                    </a:lnTo>
                    <a:lnTo>
                      <a:pt x="429" y="343"/>
                    </a:lnTo>
                    <a:lnTo>
                      <a:pt x="424" y="343"/>
                    </a:lnTo>
                    <a:lnTo>
                      <a:pt x="421" y="342"/>
                    </a:lnTo>
                    <a:lnTo>
                      <a:pt x="414" y="337"/>
                    </a:lnTo>
                    <a:lnTo>
                      <a:pt x="407" y="334"/>
                    </a:lnTo>
                    <a:lnTo>
                      <a:pt x="401" y="331"/>
                    </a:lnTo>
                    <a:lnTo>
                      <a:pt x="401" y="331"/>
                    </a:lnTo>
                    <a:lnTo>
                      <a:pt x="401" y="330"/>
                    </a:lnTo>
                    <a:lnTo>
                      <a:pt x="403" y="330"/>
                    </a:lnTo>
                    <a:lnTo>
                      <a:pt x="403" y="330"/>
                    </a:lnTo>
                    <a:lnTo>
                      <a:pt x="400" y="328"/>
                    </a:lnTo>
                    <a:lnTo>
                      <a:pt x="398" y="328"/>
                    </a:lnTo>
                    <a:lnTo>
                      <a:pt x="398" y="328"/>
                    </a:lnTo>
                    <a:lnTo>
                      <a:pt x="404" y="336"/>
                    </a:lnTo>
                    <a:lnTo>
                      <a:pt x="412" y="343"/>
                    </a:lnTo>
                    <a:lnTo>
                      <a:pt x="429" y="354"/>
                    </a:lnTo>
                    <a:lnTo>
                      <a:pt x="429" y="354"/>
                    </a:lnTo>
                    <a:close/>
                    <a:moveTo>
                      <a:pt x="656" y="449"/>
                    </a:moveTo>
                    <a:lnTo>
                      <a:pt x="656" y="449"/>
                    </a:lnTo>
                    <a:lnTo>
                      <a:pt x="653" y="444"/>
                    </a:lnTo>
                    <a:lnTo>
                      <a:pt x="648" y="439"/>
                    </a:lnTo>
                    <a:lnTo>
                      <a:pt x="639" y="432"/>
                    </a:lnTo>
                    <a:lnTo>
                      <a:pt x="639" y="432"/>
                    </a:lnTo>
                    <a:lnTo>
                      <a:pt x="639" y="430"/>
                    </a:lnTo>
                    <a:lnTo>
                      <a:pt x="641" y="429"/>
                    </a:lnTo>
                    <a:lnTo>
                      <a:pt x="642" y="429"/>
                    </a:lnTo>
                    <a:lnTo>
                      <a:pt x="642" y="429"/>
                    </a:lnTo>
                    <a:lnTo>
                      <a:pt x="639" y="427"/>
                    </a:lnTo>
                    <a:lnTo>
                      <a:pt x="639" y="427"/>
                    </a:lnTo>
                    <a:lnTo>
                      <a:pt x="639" y="427"/>
                    </a:lnTo>
                    <a:lnTo>
                      <a:pt x="641" y="426"/>
                    </a:lnTo>
                    <a:lnTo>
                      <a:pt x="641" y="424"/>
                    </a:lnTo>
                    <a:lnTo>
                      <a:pt x="641" y="423"/>
                    </a:lnTo>
                    <a:lnTo>
                      <a:pt x="641" y="423"/>
                    </a:lnTo>
                    <a:lnTo>
                      <a:pt x="627" y="411"/>
                    </a:lnTo>
                    <a:lnTo>
                      <a:pt x="613" y="400"/>
                    </a:lnTo>
                    <a:lnTo>
                      <a:pt x="613" y="400"/>
                    </a:lnTo>
                    <a:lnTo>
                      <a:pt x="615" y="398"/>
                    </a:lnTo>
                    <a:lnTo>
                      <a:pt x="613" y="398"/>
                    </a:lnTo>
                    <a:lnTo>
                      <a:pt x="613" y="398"/>
                    </a:lnTo>
                    <a:lnTo>
                      <a:pt x="571" y="369"/>
                    </a:lnTo>
                    <a:lnTo>
                      <a:pt x="571" y="369"/>
                    </a:lnTo>
                    <a:lnTo>
                      <a:pt x="554" y="359"/>
                    </a:lnTo>
                    <a:lnTo>
                      <a:pt x="545" y="351"/>
                    </a:lnTo>
                    <a:lnTo>
                      <a:pt x="539" y="345"/>
                    </a:lnTo>
                    <a:lnTo>
                      <a:pt x="539" y="345"/>
                    </a:lnTo>
                    <a:lnTo>
                      <a:pt x="540" y="343"/>
                    </a:lnTo>
                    <a:lnTo>
                      <a:pt x="540" y="342"/>
                    </a:lnTo>
                    <a:lnTo>
                      <a:pt x="540" y="342"/>
                    </a:lnTo>
                    <a:lnTo>
                      <a:pt x="534" y="339"/>
                    </a:lnTo>
                    <a:lnTo>
                      <a:pt x="528" y="336"/>
                    </a:lnTo>
                    <a:lnTo>
                      <a:pt x="523" y="333"/>
                    </a:lnTo>
                    <a:lnTo>
                      <a:pt x="517" y="330"/>
                    </a:lnTo>
                    <a:lnTo>
                      <a:pt x="517" y="330"/>
                    </a:lnTo>
                    <a:lnTo>
                      <a:pt x="549" y="363"/>
                    </a:lnTo>
                    <a:lnTo>
                      <a:pt x="583" y="394"/>
                    </a:lnTo>
                    <a:lnTo>
                      <a:pt x="618" y="423"/>
                    </a:lnTo>
                    <a:lnTo>
                      <a:pt x="656" y="449"/>
                    </a:lnTo>
                    <a:lnTo>
                      <a:pt x="656" y="449"/>
                    </a:lnTo>
                    <a:close/>
                    <a:moveTo>
                      <a:pt x="534" y="333"/>
                    </a:moveTo>
                    <a:lnTo>
                      <a:pt x="534" y="333"/>
                    </a:lnTo>
                    <a:lnTo>
                      <a:pt x="532" y="331"/>
                    </a:lnTo>
                    <a:lnTo>
                      <a:pt x="529" y="330"/>
                    </a:lnTo>
                    <a:lnTo>
                      <a:pt x="529" y="330"/>
                    </a:lnTo>
                    <a:lnTo>
                      <a:pt x="531" y="333"/>
                    </a:lnTo>
                    <a:lnTo>
                      <a:pt x="532" y="333"/>
                    </a:lnTo>
                    <a:lnTo>
                      <a:pt x="534" y="333"/>
                    </a:lnTo>
                    <a:lnTo>
                      <a:pt x="534" y="333"/>
                    </a:lnTo>
                    <a:close/>
                    <a:moveTo>
                      <a:pt x="282" y="371"/>
                    </a:moveTo>
                    <a:lnTo>
                      <a:pt x="282" y="371"/>
                    </a:lnTo>
                    <a:lnTo>
                      <a:pt x="276" y="365"/>
                    </a:lnTo>
                    <a:lnTo>
                      <a:pt x="270" y="360"/>
                    </a:lnTo>
                    <a:lnTo>
                      <a:pt x="257" y="351"/>
                    </a:lnTo>
                    <a:lnTo>
                      <a:pt x="257" y="351"/>
                    </a:lnTo>
                    <a:lnTo>
                      <a:pt x="241" y="340"/>
                    </a:lnTo>
                    <a:lnTo>
                      <a:pt x="235" y="336"/>
                    </a:lnTo>
                    <a:lnTo>
                      <a:pt x="228" y="333"/>
                    </a:lnTo>
                    <a:lnTo>
                      <a:pt x="228" y="333"/>
                    </a:lnTo>
                    <a:lnTo>
                      <a:pt x="240" y="343"/>
                    </a:lnTo>
                    <a:lnTo>
                      <a:pt x="253" y="354"/>
                    </a:lnTo>
                    <a:lnTo>
                      <a:pt x="282" y="371"/>
                    </a:lnTo>
                    <a:lnTo>
                      <a:pt x="282" y="371"/>
                    </a:lnTo>
                    <a:close/>
                    <a:moveTo>
                      <a:pt x="597" y="337"/>
                    </a:moveTo>
                    <a:lnTo>
                      <a:pt x="597" y="337"/>
                    </a:lnTo>
                    <a:lnTo>
                      <a:pt x="593" y="334"/>
                    </a:lnTo>
                    <a:lnTo>
                      <a:pt x="592" y="333"/>
                    </a:lnTo>
                    <a:lnTo>
                      <a:pt x="590" y="333"/>
                    </a:lnTo>
                    <a:lnTo>
                      <a:pt x="590" y="333"/>
                    </a:lnTo>
                    <a:lnTo>
                      <a:pt x="593" y="334"/>
                    </a:lnTo>
                    <a:lnTo>
                      <a:pt x="597" y="337"/>
                    </a:lnTo>
                    <a:lnTo>
                      <a:pt x="597" y="337"/>
                    </a:lnTo>
                    <a:close/>
                    <a:moveTo>
                      <a:pt x="246" y="337"/>
                    </a:moveTo>
                    <a:lnTo>
                      <a:pt x="246" y="337"/>
                    </a:lnTo>
                    <a:lnTo>
                      <a:pt x="244" y="334"/>
                    </a:lnTo>
                    <a:lnTo>
                      <a:pt x="243" y="334"/>
                    </a:lnTo>
                    <a:lnTo>
                      <a:pt x="241" y="334"/>
                    </a:lnTo>
                    <a:lnTo>
                      <a:pt x="241" y="334"/>
                    </a:lnTo>
                    <a:lnTo>
                      <a:pt x="243" y="337"/>
                    </a:lnTo>
                    <a:lnTo>
                      <a:pt x="244" y="337"/>
                    </a:lnTo>
                    <a:lnTo>
                      <a:pt x="246" y="337"/>
                    </a:lnTo>
                    <a:lnTo>
                      <a:pt x="246" y="337"/>
                    </a:lnTo>
                    <a:close/>
                    <a:moveTo>
                      <a:pt x="635" y="397"/>
                    </a:moveTo>
                    <a:lnTo>
                      <a:pt x="635" y="397"/>
                    </a:lnTo>
                    <a:lnTo>
                      <a:pt x="615" y="380"/>
                    </a:lnTo>
                    <a:lnTo>
                      <a:pt x="593" y="363"/>
                    </a:lnTo>
                    <a:lnTo>
                      <a:pt x="571" y="350"/>
                    </a:lnTo>
                    <a:lnTo>
                      <a:pt x="548" y="334"/>
                    </a:lnTo>
                    <a:lnTo>
                      <a:pt x="548" y="334"/>
                    </a:lnTo>
                    <a:lnTo>
                      <a:pt x="568" y="351"/>
                    </a:lnTo>
                    <a:lnTo>
                      <a:pt x="589" y="368"/>
                    </a:lnTo>
                    <a:lnTo>
                      <a:pt x="635" y="397"/>
                    </a:lnTo>
                    <a:lnTo>
                      <a:pt x="635" y="397"/>
                    </a:lnTo>
                    <a:close/>
                    <a:moveTo>
                      <a:pt x="391" y="342"/>
                    </a:moveTo>
                    <a:lnTo>
                      <a:pt x="391" y="342"/>
                    </a:lnTo>
                    <a:lnTo>
                      <a:pt x="407" y="353"/>
                    </a:lnTo>
                    <a:lnTo>
                      <a:pt x="424" y="363"/>
                    </a:lnTo>
                    <a:lnTo>
                      <a:pt x="424" y="363"/>
                    </a:lnTo>
                    <a:lnTo>
                      <a:pt x="423" y="359"/>
                    </a:lnTo>
                    <a:lnTo>
                      <a:pt x="421" y="357"/>
                    </a:lnTo>
                    <a:lnTo>
                      <a:pt x="423" y="354"/>
                    </a:lnTo>
                    <a:lnTo>
                      <a:pt x="423" y="354"/>
                    </a:lnTo>
                    <a:lnTo>
                      <a:pt x="406" y="345"/>
                    </a:lnTo>
                    <a:lnTo>
                      <a:pt x="389" y="336"/>
                    </a:lnTo>
                    <a:lnTo>
                      <a:pt x="389" y="336"/>
                    </a:lnTo>
                    <a:lnTo>
                      <a:pt x="391" y="337"/>
                    </a:lnTo>
                    <a:lnTo>
                      <a:pt x="391" y="339"/>
                    </a:lnTo>
                    <a:lnTo>
                      <a:pt x="391" y="342"/>
                    </a:lnTo>
                    <a:lnTo>
                      <a:pt x="391" y="342"/>
                    </a:lnTo>
                    <a:close/>
                    <a:moveTo>
                      <a:pt x="311" y="362"/>
                    </a:moveTo>
                    <a:lnTo>
                      <a:pt x="311" y="362"/>
                    </a:lnTo>
                    <a:lnTo>
                      <a:pt x="304" y="354"/>
                    </a:lnTo>
                    <a:lnTo>
                      <a:pt x="296" y="348"/>
                    </a:lnTo>
                    <a:lnTo>
                      <a:pt x="279" y="336"/>
                    </a:lnTo>
                    <a:lnTo>
                      <a:pt x="279" y="336"/>
                    </a:lnTo>
                    <a:lnTo>
                      <a:pt x="285" y="343"/>
                    </a:lnTo>
                    <a:lnTo>
                      <a:pt x="295" y="351"/>
                    </a:lnTo>
                    <a:lnTo>
                      <a:pt x="302" y="357"/>
                    </a:lnTo>
                    <a:lnTo>
                      <a:pt x="311" y="362"/>
                    </a:lnTo>
                    <a:lnTo>
                      <a:pt x="311" y="362"/>
                    </a:lnTo>
                    <a:close/>
                    <a:moveTo>
                      <a:pt x="331" y="403"/>
                    </a:moveTo>
                    <a:lnTo>
                      <a:pt x="331" y="403"/>
                    </a:lnTo>
                    <a:lnTo>
                      <a:pt x="375" y="433"/>
                    </a:lnTo>
                    <a:lnTo>
                      <a:pt x="375" y="433"/>
                    </a:lnTo>
                    <a:lnTo>
                      <a:pt x="398" y="450"/>
                    </a:lnTo>
                    <a:lnTo>
                      <a:pt x="411" y="456"/>
                    </a:lnTo>
                    <a:lnTo>
                      <a:pt x="418" y="459"/>
                    </a:lnTo>
                    <a:lnTo>
                      <a:pt x="424" y="461"/>
                    </a:lnTo>
                    <a:lnTo>
                      <a:pt x="424" y="461"/>
                    </a:lnTo>
                    <a:lnTo>
                      <a:pt x="421" y="453"/>
                    </a:lnTo>
                    <a:lnTo>
                      <a:pt x="417" y="449"/>
                    </a:lnTo>
                    <a:lnTo>
                      <a:pt x="404" y="438"/>
                    </a:lnTo>
                    <a:lnTo>
                      <a:pt x="378" y="421"/>
                    </a:lnTo>
                    <a:lnTo>
                      <a:pt x="378" y="421"/>
                    </a:lnTo>
                    <a:lnTo>
                      <a:pt x="374" y="421"/>
                    </a:lnTo>
                    <a:lnTo>
                      <a:pt x="372" y="423"/>
                    </a:lnTo>
                    <a:lnTo>
                      <a:pt x="371" y="423"/>
                    </a:lnTo>
                    <a:lnTo>
                      <a:pt x="371" y="423"/>
                    </a:lnTo>
                    <a:lnTo>
                      <a:pt x="365" y="418"/>
                    </a:lnTo>
                    <a:lnTo>
                      <a:pt x="360" y="414"/>
                    </a:lnTo>
                    <a:lnTo>
                      <a:pt x="356" y="407"/>
                    </a:lnTo>
                    <a:lnTo>
                      <a:pt x="351" y="403"/>
                    </a:lnTo>
                    <a:lnTo>
                      <a:pt x="351" y="403"/>
                    </a:lnTo>
                    <a:lnTo>
                      <a:pt x="342" y="398"/>
                    </a:lnTo>
                    <a:lnTo>
                      <a:pt x="333" y="392"/>
                    </a:lnTo>
                    <a:lnTo>
                      <a:pt x="333" y="392"/>
                    </a:lnTo>
                    <a:lnTo>
                      <a:pt x="325" y="386"/>
                    </a:lnTo>
                    <a:lnTo>
                      <a:pt x="325" y="386"/>
                    </a:lnTo>
                    <a:lnTo>
                      <a:pt x="298" y="369"/>
                    </a:lnTo>
                    <a:lnTo>
                      <a:pt x="298" y="369"/>
                    </a:lnTo>
                    <a:lnTo>
                      <a:pt x="290" y="365"/>
                    </a:lnTo>
                    <a:lnTo>
                      <a:pt x="282" y="360"/>
                    </a:lnTo>
                    <a:lnTo>
                      <a:pt x="282" y="360"/>
                    </a:lnTo>
                    <a:lnTo>
                      <a:pt x="282" y="359"/>
                    </a:lnTo>
                    <a:lnTo>
                      <a:pt x="282" y="357"/>
                    </a:lnTo>
                    <a:lnTo>
                      <a:pt x="282" y="357"/>
                    </a:lnTo>
                    <a:lnTo>
                      <a:pt x="273" y="353"/>
                    </a:lnTo>
                    <a:lnTo>
                      <a:pt x="264" y="348"/>
                    </a:lnTo>
                    <a:lnTo>
                      <a:pt x="264" y="348"/>
                    </a:lnTo>
                    <a:lnTo>
                      <a:pt x="255" y="343"/>
                    </a:lnTo>
                    <a:lnTo>
                      <a:pt x="246" y="337"/>
                    </a:lnTo>
                    <a:lnTo>
                      <a:pt x="246" y="337"/>
                    </a:lnTo>
                    <a:lnTo>
                      <a:pt x="269" y="354"/>
                    </a:lnTo>
                    <a:lnTo>
                      <a:pt x="289" y="371"/>
                    </a:lnTo>
                    <a:lnTo>
                      <a:pt x="310" y="388"/>
                    </a:lnTo>
                    <a:lnTo>
                      <a:pt x="331" y="403"/>
                    </a:lnTo>
                    <a:lnTo>
                      <a:pt x="331" y="403"/>
                    </a:lnTo>
                    <a:close/>
                    <a:moveTo>
                      <a:pt x="438" y="343"/>
                    </a:moveTo>
                    <a:lnTo>
                      <a:pt x="438" y="343"/>
                    </a:lnTo>
                    <a:lnTo>
                      <a:pt x="435" y="340"/>
                    </a:lnTo>
                    <a:lnTo>
                      <a:pt x="432" y="339"/>
                    </a:lnTo>
                    <a:lnTo>
                      <a:pt x="430" y="339"/>
                    </a:lnTo>
                    <a:lnTo>
                      <a:pt x="430" y="339"/>
                    </a:lnTo>
                    <a:lnTo>
                      <a:pt x="435" y="342"/>
                    </a:lnTo>
                    <a:lnTo>
                      <a:pt x="438" y="343"/>
                    </a:lnTo>
                    <a:lnTo>
                      <a:pt x="438" y="343"/>
                    </a:lnTo>
                    <a:close/>
                    <a:moveTo>
                      <a:pt x="324" y="351"/>
                    </a:moveTo>
                    <a:lnTo>
                      <a:pt x="324" y="351"/>
                    </a:lnTo>
                    <a:lnTo>
                      <a:pt x="321" y="348"/>
                    </a:lnTo>
                    <a:lnTo>
                      <a:pt x="319" y="346"/>
                    </a:lnTo>
                    <a:lnTo>
                      <a:pt x="319" y="345"/>
                    </a:lnTo>
                    <a:lnTo>
                      <a:pt x="319" y="345"/>
                    </a:lnTo>
                    <a:lnTo>
                      <a:pt x="316" y="345"/>
                    </a:lnTo>
                    <a:lnTo>
                      <a:pt x="314" y="343"/>
                    </a:lnTo>
                    <a:lnTo>
                      <a:pt x="313" y="343"/>
                    </a:lnTo>
                    <a:lnTo>
                      <a:pt x="310" y="343"/>
                    </a:lnTo>
                    <a:lnTo>
                      <a:pt x="310" y="343"/>
                    </a:lnTo>
                    <a:lnTo>
                      <a:pt x="313" y="345"/>
                    </a:lnTo>
                    <a:lnTo>
                      <a:pt x="318" y="348"/>
                    </a:lnTo>
                    <a:lnTo>
                      <a:pt x="321" y="350"/>
                    </a:lnTo>
                    <a:lnTo>
                      <a:pt x="324" y="351"/>
                    </a:lnTo>
                    <a:lnTo>
                      <a:pt x="324" y="351"/>
                    </a:lnTo>
                    <a:close/>
                    <a:moveTo>
                      <a:pt x="607" y="362"/>
                    </a:moveTo>
                    <a:lnTo>
                      <a:pt x="607" y="362"/>
                    </a:lnTo>
                    <a:lnTo>
                      <a:pt x="632" y="383"/>
                    </a:lnTo>
                    <a:lnTo>
                      <a:pt x="644" y="394"/>
                    </a:lnTo>
                    <a:lnTo>
                      <a:pt x="656" y="401"/>
                    </a:lnTo>
                    <a:lnTo>
                      <a:pt x="656" y="401"/>
                    </a:lnTo>
                    <a:lnTo>
                      <a:pt x="650" y="395"/>
                    </a:lnTo>
                    <a:lnTo>
                      <a:pt x="647" y="392"/>
                    </a:lnTo>
                    <a:lnTo>
                      <a:pt x="644" y="388"/>
                    </a:lnTo>
                    <a:lnTo>
                      <a:pt x="644" y="388"/>
                    </a:lnTo>
                    <a:lnTo>
                      <a:pt x="642" y="385"/>
                    </a:lnTo>
                    <a:lnTo>
                      <a:pt x="641" y="380"/>
                    </a:lnTo>
                    <a:lnTo>
                      <a:pt x="641" y="380"/>
                    </a:lnTo>
                    <a:lnTo>
                      <a:pt x="638" y="377"/>
                    </a:lnTo>
                    <a:lnTo>
                      <a:pt x="632" y="372"/>
                    </a:lnTo>
                    <a:lnTo>
                      <a:pt x="619" y="365"/>
                    </a:lnTo>
                    <a:lnTo>
                      <a:pt x="619" y="365"/>
                    </a:lnTo>
                    <a:lnTo>
                      <a:pt x="595" y="350"/>
                    </a:lnTo>
                    <a:lnTo>
                      <a:pt x="595" y="350"/>
                    </a:lnTo>
                    <a:lnTo>
                      <a:pt x="590" y="346"/>
                    </a:lnTo>
                    <a:lnTo>
                      <a:pt x="586" y="343"/>
                    </a:lnTo>
                    <a:lnTo>
                      <a:pt x="586" y="343"/>
                    </a:lnTo>
                    <a:lnTo>
                      <a:pt x="586" y="343"/>
                    </a:lnTo>
                    <a:lnTo>
                      <a:pt x="586" y="345"/>
                    </a:lnTo>
                    <a:lnTo>
                      <a:pt x="586" y="345"/>
                    </a:lnTo>
                    <a:lnTo>
                      <a:pt x="597" y="353"/>
                    </a:lnTo>
                    <a:lnTo>
                      <a:pt x="607" y="362"/>
                    </a:lnTo>
                    <a:lnTo>
                      <a:pt x="607" y="362"/>
                    </a:lnTo>
                    <a:close/>
                    <a:moveTo>
                      <a:pt x="446" y="346"/>
                    </a:moveTo>
                    <a:lnTo>
                      <a:pt x="446" y="346"/>
                    </a:lnTo>
                    <a:lnTo>
                      <a:pt x="443" y="345"/>
                    </a:lnTo>
                    <a:lnTo>
                      <a:pt x="441" y="343"/>
                    </a:lnTo>
                    <a:lnTo>
                      <a:pt x="439" y="345"/>
                    </a:lnTo>
                    <a:lnTo>
                      <a:pt x="439" y="345"/>
                    </a:lnTo>
                    <a:lnTo>
                      <a:pt x="443" y="346"/>
                    </a:lnTo>
                    <a:lnTo>
                      <a:pt x="444" y="348"/>
                    </a:lnTo>
                    <a:lnTo>
                      <a:pt x="446" y="346"/>
                    </a:lnTo>
                    <a:lnTo>
                      <a:pt x="446" y="346"/>
                    </a:lnTo>
                    <a:close/>
                    <a:moveTo>
                      <a:pt x="560" y="389"/>
                    </a:moveTo>
                    <a:lnTo>
                      <a:pt x="560" y="389"/>
                    </a:lnTo>
                    <a:lnTo>
                      <a:pt x="546" y="377"/>
                    </a:lnTo>
                    <a:lnTo>
                      <a:pt x="531" y="365"/>
                    </a:lnTo>
                    <a:lnTo>
                      <a:pt x="497" y="343"/>
                    </a:lnTo>
                    <a:lnTo>
                      <a:pt x="497" y="343"/>
                    </a:lnTo>
                    <a:lnTo>
                      <a:pt x="496" y="343"/>
                    </a:lnTo>
                    <a:lnTo>
                      <a:pt x="494" y="345"/>
                    </a:lnTo>
                    <a:lnTo>
                      <a:pt x="494" y="345"/>
                    </a:lnTo>
                    <a:lnTo>
                      <a:pt x="500" y="351"/>
                    </a:lnTo>
                    <a:lnTo>
                      <a:pt x="508" y="359"/>
                    </a:lnTo>
                    <a:lnTo>
                      <a:pt x="525" y="369"/>
                    </a:lnTo>
                    <a:lnTo>
                      <a:pt x="542" y="378"/>
                    </a:lnTo>
                    <a:lnTo>
                      <a:pt x="560" y="389"/>
                    </a:lnTo>
                    <a:lnTo>
                      <a:pt x="560" y="389"/>
                    </a:lnTo>
                    <a:close/>
                    <a:moveTo>
                      <a:pt x="610" y="346"/>
                    </a:moveTo>
                    <a:lnTo>
                      <a:pt x="610" y="346"/>
                    </a:lnTo>
                    <a:lnTo>
                      <a:pt x="609" y="345"/>
                    </a:lnTo>
                    <a:lnTo>
                      <a:pt x="607" y="343"/>
                    </a:lnTo>
                    <a:lnTo>
                      <a:pt x="606" y="343"/>
                    </a:lnTo>
                    <a:lnTo>
                      <a:pt x="606" y="343"/>
                    </a:lnTo>
                    <a:lnTo>
                      <a:pt x="606" y="345"/>
                    </a:lnTo>
                    <a:lnTo>
                      <a:pt x="607" y="346"/>
                    </a:lnTo>
                    <a:lnTo>
                      <a:pt x="609" y="346"/>
                    </a:lnTo>
                    <a:lnTo>
                      <a:pt x="610" y="346"/>
                    </a:lnTo>
                    <a:lnTo>
                      <a:pt x="610" y="346"/>
                    </a:lnTo>
                    <a:close/>
                    <a:moveTo>
                      <a:pt x="354" y="386"/>
                    </a:moveTo>
                    <a:lnTo>
                      <a:pt x="354" y="386"/>
                    </a:lnTo>
                    <a:lnTo>
                      <a:pt x="357" y="386"/>
                    </a:lnTo>
                    <a:lnTo>
                      <a:pt x="360" y="386"/>
                    </a:lnTo>
                    <a:lnTo>
                      <a:pt x="360" y="386"/>
                    </a:lnTo>
                    <a:lnTo>
                      <a:pt x="365" y="391"/>
                    </a:lnTo>
                    <a:lnTo>
                      <a:pt x="371" y="395"/>
                    </a:lnTo>
                    <a:lnTo>
                      <a:pt x="371" y="395"/>
                    </a:lnTo>
                    <a:lnTo>
                      <a:pt x="404" y="417"/>
                    </a:lnTo>
                    <a:lnTo>
                      <a:pt x="438" y="439"/>
                    </a:lnTo>
                    <a:lnTo>
                      <a:pt x="470" y="464"/>
                    </a:lnTo>
                    <a:lnTo>
                      <a:pt x="500" y="490"/>
                    </a:lnTo>
                    <a:lnTo>
                      <a:pt x="500" y="490"/>
                    </a:lnTo>
                    <a:lnTo>
                      <a:pt x="508" y="493"/>
                    </a:lnTo>
                    <a:lnTo>
                      <a:pt x="514" y="497"/>
                    </a:lnTo>
                    <a:lnTo>
                      <a:pt x="526" y="505"/>
                    </a:lnTo>
                    <a:lnTo>
                      <a:pt x="526" y="505"/>
                    </a:lnTo>
                    <a:lnTo>
                      <a:pt x="510" y="488"/>
                    </a:lnTo>
                    <a:lnTo>
                      <a:pt x="493" y="475"/>
                    </a:lnTo>
                    <a:lnTo>
                      <a:pt x="476" y="461"/>
                    </a:lnTo>
                    <a:lnTo>
                      <a:pt x="459" y="446"/>
                    </a:lnTo>
                    <a:lnTo>
                      <a:pt x="459" y="446"/>
                    </a:lnTo>
                    <a:lnTo>
                      <a:pt x="455" y="444"/>
                    </a:lnTo>
                    <a:lnTo>
                      <a:pt x="449" y="441"/>
                    </a:lnTo>
                    <a:lnTo>
                      <a:pt x="444" y="438"/>
                    </a:lnTo>
                    <a:lnTo>
                      <a:pt x="439" y="435"/>
                    </a:lnTo>
                    <a:lnTo>
                      <a:pt x="439" y="435"/>
                    </a:lnTo>
                    <a:lnTo>
                      <a:pt x="441" y="433"/>
                    </a:lnTo>
                    <a:lnTo>
                      <a:pt x="441" y="433"/>
                    </a:lnTo>
                    <a:lnTo>
                      <a:pt x="436" y="432"/>
                    </a:lnTo>
                    <a:lnTo>
                      <a:pt x="435" y="432"/>
                    </a:lnTo>
                    <a:lnTo>
                      <a:pt x="430" y="427"/>
                    </a:lnTo>
                    <a:lnTo>
                      <a:pt x="430" y="427"/>
                    </a:lnTo>
                    <a:lnTo>
                      <a:pt x="424" y="424"/>
                    </a:lnTo>
                    <a:lnTo>
                      <a:pt x="418" y="421"/>
                    </a:lnTo>
                    <a:lnTo>
                      <a:pt x="414" y="418"/>
                    </a:lnTo>
                    <a:lnTo>
                      <a:pt x="407" y="415"/>
                    </a:lnTo>
                    <a:lnTo>
                      <a:pt x="407" y="415"/>
                    </a:lnTo>
                    <a:lnTo>
                      <a:pt x="407" y="414"/>
                    </a:lnTo>
                    <a:lnTo>
                      <a:pt x="407" y="414"/>
                    </a:lnTo>
                    <a:lnTo>
                      <a:pt x="394" y="406"/>
                    </a:lnTo>
                    <a:lnTo>
                      <a:pt x="382" y="397"/>
                    </a:lnTo>
                    <a:lnTo>
                      <a:pt x="382" y="397"/>
                    </a:lnTo>
                    <a:lnTo>
                      <a:pt x="372" y="392"/>
                    </a:lnTo>
                    <a:lnTo>
                      <a:pt x="363" y="386"/>
                    </a:lnTo>
                    <a:lnTo>
                      <a:pt x="354" y="380"/>
                    </a:lnTo>
                    <a:lnTo>
                      <a:pt x="345" y="374"/>
                    </a:lnTo>
                    <a:lnTo>
                      <a:pt x="345" y="374"/>
                    </a:lnTo>
                    <a:lnTo>
                      <a:pt x="345" y="371"/>
                    </a:lnTo>
                    <a:lnTo>
                      <a:pt x="345" y="371"/>
                    </a:lnTo>
                    <a:lnTo>
                      <a:pt x="333" y="365"/>
                    </a:lnTo>
                    <a:lnTo>
                      <a:pt x="322" y="357"/>
                    </a:lnTo>
                    <a:lnTo>
                      <a:pt x="311" y="351"/>
                    </a:lnTo>
                    <a:lnTo>
                      <a:pt x="299" y="345"/>
                    </a:lnTo>
                    <a:lnTo>
                      <a:pt x="299" y="345"/>
                    </a:lnTo>
                    <a:lnTo>
                      <a:pt x="327" y="365"/>
                    </a:lnTo>
                    <a:lnTo>
                      <a:pt x="354" y="386"/>
                    </a:lnTo>
                    <a:lnTo>
                      <a:pt x="354" y="386"/>
                    </a:lnTo>
                    <a:close/>
                    <a:moveTo>
                      <a:pt x="685" y="363"/>
                    </a:moveTo>
                    <a:lnTo>
                      <a:pt x="685" y="363"/>
                    </a:lnTo>
                    <a:lnTo>
                      <a:pt x="680" y="357"/>
                    </a:lnTo>
                    <a:lnTo>
                      <a:pt x="676" y="353"/>
                    </a:lnTo>
                    <a:lnTo>
                      <a:pt x="664" y="345"/>
                    </a:lnTo>
                    <a:lnTo>
                      <a:pt x="664" y="345"/>
                    </a:lnTo>
                    <a:lnTo>
                      <a:pt x="674" y="356"/>
                    </a:lnTo>
                    <a:lnTo>
                      <a:pt x="679" y="360"/>
                    </a:lnTo>
                    <a:lnTo>
                      <a:pt x="685" y="363"/>
                    </a:lnTo>
                    <a:lnTo>
                      <a:pt x="685" y="363"/>
                    </a:lnTo>
                    <a:close/>
                    <a:moveTo>
                      <a:pt x="391" y="365"/>
                    </a:moveTo>
                    <a:lnTo>
                      <a:pt x="391" y="365"/>
                    </a:lnTo>
                    <a:lnTo>
                      <a:pt x="398" y="368"/>
                    </a:lnTo>
                    <a:lnTo>
                      <a:pt x="406" y="372"/>
                    </a:lnTo>
                    <a:lnTo>
                      <a:pt x="414" y="377"/>
                    </a:lnTo>
                    <a:lnTo>
                      <a:pt x="421" y="380"/>
                    </a:lnTo>
                    <a:lnTo>
                      <a:pt x="421" y="380"/>
                    </a:lnTo>
                    <a:lnTo>
                      <a:pt x="401" y="363"/>
                    </a:lnTo>
                    <a:lnTo>
                      <a:pt x="380" y="348"/>
                    </a:lnTo>
                    <a:lnTo>
                      <a:pt x="380" y="348"/>
                    </a:lnTo>
                    <a:lnTo>
                      <a:pt x="383" y="351"/>
                    </a:lnTo>
                    <a:lnTo>
                      <a:pt x="386" y="356"/>
                    </a:lnTo>
                    <a:lnTo>
                      <a:pt x="389" y="359"/>
                    </a:lnTo>
                    <a:lnTo>
                      <a:pt x="391" y="365"/>
                    </a:lnTo>
                    <a:lnTo>
                      <a:pt x="391" y="365"/>
                    </a:lnTo>
                    <a:close/>
                    <a:moveTo>
                      <a:pt x="435" y="388"/>
                    </a:moveTo>
                    <a:lnTo>
                      <a:pt x="435" y="388"/>
                    </a:lnTo>
                    <a:lnTo>
                      <a:pt x="439" y="392"/>
                    </a:lnTo>
                    <a:lnTo>
                      <a:pt x="444" y="398"/>
                    </a:lnTo>
                    <a:lnTo>
                      <a:pt x="444" y="398"/>
                    </a:lnTo>
                    <a:lnTo>
                      <a:pt x="455" y="404"/>
                    </a:lnTo>
                    <a:lnTo>
                      <a:pt x="467" y="412"/>
                    </a:lnTo>
                    <a:lnTo>
                      <a:pt x="467" y="412"/>
                    </a:lnTo>
                    <a:lnTo>
                      <a:pt x="497" y="435"/>
                    </a:lnTo>
                    <a:lnTo>
                      <a:pt x="497" y="435"/>
                    </a:lnTo>
                    <a:lnTo>
                      <a:pt x="502" y="435"/>
                    </a:lnTo>
                    <a:lnTo>
                      <a:pt x="507" y="436"/>
                    </a:lnTo>
                    <a:lnTo>
                      <a:pt x="511" y="439"/>
                    </a:lnTo>
                    <a:lnTo>
                      <a:pt x="514" y="441"/>
                    </a:lnTo>
                    <a:lnTo>
                      <a:pt x="514" y="441"/>
                    </a:lnTo>
                    <a:lnTo>
                      <a:pt x="504" y="432"/>
                    </a:lnTo>
                    <a:lnTo>
                      <a:pt x="493" y="423"/>
                    </a:lnTo>
                    <a:lnTo>
                      <a:pt x="484" y="412"/>
                    </a:lnTo>
                    <a:lnTo>
                      <a:pt x="476" y="401"/>
                    </a:lnTo>
                    <a:lnTo>
                      <a:pt x="476" y="401"/>
                    </a:lnTo>
                    <a:lnTo>
                      <a:pt x="467" y="397"/>
                    </a:lnTo>
                    <a:lnTo>
                      <a:pt x="458" y="391"/>
                    </a:lnTo>
                    <a:lnTo>
                      <a:pt x="447" y="383"/>
                    </a:lnTo>
                    <a:lnTo>
                      <a:pt x="436" y="377"/>
                    </a:lnTo>
                    <a:lnTo>
                      <a:pt x="436" y="377"/>
                    </a:lnTo>
                    <a:lnTo>
                      <a:pt x="435" y="374"/>
                    </a:lnTo>
                    <a:lnTo>
                      <a:pt x="435" y="374"/>
                    </a:lnTo>
                    <a:lnTo>
                      <a:pt x="429" y="372"/>
                    </a:lnTo>
                    <a:lnTo>
                      <a:pt x="426" y="371"/>
                    </a:lnTo>
                    <a:lnTo>
                      <a:pt x="424" y="368"/>
                    </a:lnTo>
                    <a:lnTo>
                      <a:pt x="424" y="368"/>
                    </a:lnTo>
                    <a:lnTo>
                      <a:pt x="420" y="366"/>
                    </a:lnTo>
                    <a:lnTo>
                      <a:pt x="417" y="365"/>
                    </a:lnTo>
                    <a:lnTo>
                      <a:pt x="414" y="362"/>
                    </a:lnTo>
                    <a:lnTo>
                      <a:pt x="409" y="360"/>
                    </a:lnTo>
                    <a:lnTo>
                      <a:pt x="409" y="360"/>
                    </a:lnTo>
                    <a:lnTo>
                      <a:pt x="409" y="359"/>
                    </a:lnTo>
                    <a:lnTo>
                      <a:pt x="409" y="359"/>
                    </a:lnTo>
                    <a:lnTo>
                      <a:pt x="404" y="356"/>
                    </a:lnTo>
                    <a:lnTo>
                      <a:pt x="398" y="353"/>
                    </a:lnTo>
                    <a:lnTo>
                      <a:pt x="394" y="350"/>
                    </a:lnTo>
                    <a:lnTo>
                      <a:pt x="389" y="348"/>
                    </a:lnTo>
                    <a:lnTo>
                      <a:pt x="389" y="348"/>
                    </a:lnTo>
                    <a:lnTo>
                      <a:pt x="412" y="368"/>
                    </a:lnTo>
                    <a:lnTo>
                      <a:pt x="435" y="388"/>
                    </a:lnTo>
                    <a:lnTo>
                      <a:pt x="435" y="388"/>
                    </a:lnTo>
                    <a:close/>
                    <a:moveTo>
                      <a:pt x="505" y="366"/>
                    </a:moveTo>
                    <a:lnTo>
                      <a:pt x="505" y="366"/>
                    </a:lnTo>
                    <a:lnTo>
                      <a:pt x="494" y="357"/>
                    </a:lnTo>
                    <a:lnTo>
                      <a:pt x="487" y="353"/>
                    </a:lnTo>
                    <a:lnTo>
                      <a:pt x="481" y="350"/>
                    </a:lnTo>
                    <a:lnTo>
                      <a:pt x="481" y="350"/>
                    </a:lnTo>
                    <a:lnTo>
                      <a:pt x="493" y="360"/>
                    </a:lnTo>
                    <a:lnTo>
                      <a:pt x="499" y="365"/>
                    </a:lnTo>
                    <a:lnTo>
                      <a:pt x="505" y="366"/>
                    </a:lnTo>
                    <a:lnTo>
                      <a:pt x="505" y="366"/>
                    </a:lnTo>
                    <a:close/>
                    <a:moveTo>
                      <a:pt x="420" y="394"/>
                    </a:moveTo>
                    <a:lnTo>
                      <a:pt x="420" y="394"/>
                    </a:lnTo>
                    <a:lnTo>
                      <a:pt x="403" y="383"/>
                    </a:lnTo>
                    <a:lnTo>
                      <a:pt x="388" y="372"/>
                    </a:lnTo>
                    <a:lnTo>
                      <a:pt x="388" y="372"/>
                    </a:lnTo>
                    <a:lnTo>
                      <a:pt x="377" y="369"/>
                    </a:lnTo>
                    <a:lnTo>
                      <a:pt x="368" y="363"/>
                    </a:lnTo>
                    <a:lnTo>
                      <a:pt x="360" y="357"/>
                    </a:lnTo>
                    <a:lnTo>
                      <a:pt x="353" y="351"/>
                    </a:lnTo>
                    <a:lnTo>
                      <a:pt x="353" y="351"/>
                    </a:lnTo>
                    <a:lnTo>
                      <a:pt x="348" y="353"/>
                    </a:lnTo>
                    <a:lnTo>
                      <a:pt x="345" y="353"/>
                    </a:lnTo>
                    <a:lnTo>
                      <a:pt x="345" y="353"/>
                    </a:lnTo>
                    <a:lnTo>
                      <a:pt x="356" y="360"/>
                    </a:lnTo>
                    <a:lnTo>
                      <a:pt x="369" y="368"/>
                    </a:lnTo>
                    <a:lnTo>
                      <a:pt x="395" y="383"/>
                    </a:lnTo>
                    <a:lnTo>
                      <a:pt x="395" y="383"/>
                    </a:lnTo>
                    <a:lnTo>
                      <a:pt x="407" y="391"/>
                    </a:lnTo>
                    <a:lnTo>
                      <a:pt x="414" y="395"/>
                    </a:lnTo>
                    <a:lnTo>
                      <a:pt x="421" y="398"/>
                    </a:lnTo>
                    <a:lnTo>
                      <a:pt x="421" y="398"/>
                    </a:lnTo>
                    <a:lnTo>
                      <a:pt x="420" y="397"/>
                    </a:lnTo>
                    <a:lnTo>
                      <a:pt x="420" y="394"/>
                    </a:lnTo>
                    <a:lnTo>
                      <a:pt x="420" y="394"/>
                    </a:lnTo>
                    <a:close/>
                    <a:moveTo>
                      <a:pt x="708" y="365"/>
                    </a:moveTo>
                    <a:lnTo>
                      <a:pt x="708" y="365"/>
                    </a:lnTo>
                    <a:lnTo>
                      <a:pt x="700" y="359"/>
                    </a:lnTo>
                    <a:lnTo>
                      <a:pt x="693" y="353"/>
                    </a:lnTo>
                    <a:lnTo>
                      <a:pt x="693" y="353"/>
                    </a:lnTo>
                    <a:lnTo>
                      <a:pt x="700" y="360"/>
                    </a:lnTo>
                    <a:lnTo>
                      <a:pt x="703" y="363"/>
                    </a:lnTo>
                    <a:lnTo>
                      <a:pt x="708" y="365"/>
                    </a:lnTo>
                    <a:lnTo>
                      <a:pt x="708" y="365"/>
                    </a:lnTo>
                    <a:close/>
                    <a:moveTo>
                      <a:pt x="715" y="360"/>
                    </a:moveTo>
                    <a:lnTo>
                      <a:pt x="715" y="360"/>
                    </a:lnTo>
                    <a:lnTo>
                      <a:pt x="726" y="371"/>
                    </a:lnTo>
                    <a:lnTo>
                      <a:pt x="737" y="383"/>
                    </a:lnTo>
                    <a:lnTo>
                      <a:pt x="737" y="383"/>
                    </a:lnTo>
                    <a:lnTo>
                      <a:pt x="743" y="388"/>
                    </a:lnTo>
                    <a:lnTo>
                      <a:pt x="747" y="391"/>
                    </a:lnTo>
                    <a:lnTo>
                      <a:pt x="751" y="391"/>
                    </a:lnTo>
                    <a:lnTo>
                      <a:pt x="751" y="391"/>
                    </a:lnTo>
                    <a:lnTo>
                      <a:pt x="749" y="388"/>
                    </a:lnTo>
                    <a:lnTo>
                      <a:pt x="746" y="385"/>
                    </a:lnTo>
                    <a:lnTo>
                      <a:pt x="741" y="378"/>
                    </a:lnTo>
                    <a:lnTo>
                      <a:pt x="741" y="378"/>
                    </a:lnTo>
                    <a:lnTo>
                      <a:pt x="735" y="374"/>
                    </a:lnTo>
                    <a:lnTo>
                      <a:pt x="734" y="372"/>
                    </a:lnTo>
                    <a:lnTo>
                      <a:pt x="734" y="369"/>
                    </a:lnTo>
                    <a:lnTo>
                      <a:pt x="734" y="369"/>
                    </a:lnTo>
                    <a:lnTo>
                      <a:pt x="728" y="368"/>
                    </a:lnTo>
                    <a:lnTo>
                      <a:pt x="728" y="368"/>
                    </a:lnTo>
                    <a:lnTo>
                      <a:pt x="725" y="365"/>
                    </a:lnTo>
                    <a:lnTo>
                      <a:pt x="723" y="362"/>
                    </a:lnTo>
                    <a:lnTo>
                      <a:pt x="723" y="362"/>
                    </a:lnTo>
                    <a:lnTo>
                      <a:pt x="717" y="359"/>
                    </a:lnTo>
                    <a:lnTo>
                      <a:pt x="715" y="357"/>
                    </a:lnTo>
                    <a:lnTo>
                      <a:pt x="715" y="356"/>
                    </a:lnTo>
                    <a:lnTo>
                      <a:pt x="715" y="356"/>
                    </a:lnTo>
                    <a:lnTo>
                      <a:pt x="712" y="356"/>
                    </a:lnTo>
                    <a:lnTo>
                      <a:pt x="709" y="354"/>
                    </a:lnTo>
                    <a:lnTo>
                      <a:pt x="709" y="354"/>
                    </a:lnTo>
                    <a:lnTo>
                      <a:pt x="711" y="356"/>
                    </a:lnTo>
                    <a:lnTo>
                      <a:pt x="712" y="357"/>
                    </a:lnTo>
                    <a:lnTo>
                      <a:pt x="715" y="360"/>
                    </a:lnTo>
                    <a:lnTo>
                      <a:pt x="715" y="360"/>
                    </a:lnTo>
                    <a:close/>
                    <a:moveTo>
                      <a:pt x="638" y="360"/>
                    </a:moveTo>
                    <a:lnTo>
                      <a:pt x="638" y="360"/>
                    </a:lnTo>
                    <a:lnTo>
                      <a:pt x="636" y="357"/>
                    </a:lnTo>
                    <a:lnTo>
                      <a:pt x="635" y="357"/>
                    </a:lnTo>
                    <a:lnTo>
                      <a:pt x="633" y="357"/>
                    </a:lnTo>
                    <a:lnTo>
                      <a:pt x="633" y="357"/>
                    </a:lnTo>
                    <a:lnTo>
                      <a:pt x="633" y="359"/>
                    </a:lnTo>
                    <a:lnTo>
                      <a:pt x="635" y="360"/>
                    </a:lnTo>
                    <a:lnTo>
                      <a:pt x="636" y="360"/>
                    </a:lnTo>
                    <a:lnTo>
                      <a:pt x="638" y="360"/>
                    </a:lnTo>
                    <a:lnTo>
                      <a:pt x="638" y="360"/>
                    </a:lnTo>
                    <a:close/>
                    <a:moveTo>
                      <a:pt x="382" y="386"/>
                    </a:moveTo>
                    <a:lnTo>
                      <a:pt x="382" y="386"/>
                    </a:lnTo>
                    <a:lnTo>
                      <a:pt x="420" y="411"/>
                    </a:lnTo>
                    <a:lnTo>
                      <a:pt x="439" y="423"/>
                    </a:lnTo>
                    <a:lnTo>
                      <a:pt x="459" y="433"/>
                    </a:lnTo>
                    <a:lnTo>
                      <a:pt x="459" y="433"/>
                    </a:lnTo>
                    <a:lnTo>
                      <a:pt x="449" y="421"/>
                    </a:lnTo>
                    <a:lnTo>
                      <a:pt x="435" y="412"/>
                    </a:lnTo>
                    <a:lnTo>
                      <a:pt x="406" y="395"/>
                    </a:lnTo>
                    <a:lnTo>
                      <a:pt x="406" y="395"/>
                    </a:lnTo>
                    <a:lnTo>
                      <a:pt x="377" y="377"/>
                    </a:lnTo>
                    <a:lnTo>
                      <a:pt x="363" y="368"/>
                    </a:lnTo>
                    <a:lnTo>
                      <a:pt x="348" y="362"/>
                    </a:lnTo>
                    <a:lnTo>
                      <a:pt x="348" y="362"/>
                    </a:lnTo>
                    <a:lnTo>
                      <a:pt x="356" y="368"/>
                    </a:lnTo>
                    <a:lnTo>
                      <a:pt x="363" y="374"/>
                    </a:lnTo>
                    <a:lnTo>
                      <a:pt x="382" y="386"/>
                    </a:lnTo>
                    <a:lnTo>
                      <a:pt x="382" y="386"/>
                    </a:lnTo>
                    <a:close/>
                    <a:moveTo>
                      <a:pt x="668" y="365"/>
                    </a:moveTo>
                    <a:lnTo>
                      <a:pt x="668" y="365"/>
                    </a:lnTo>
                    <a:lnTo>
                      <a:pt x="667" y="362"/>
                    </a:lnTo>
                    <a:lnTo>
                      <a:pt x="664" y="362"/>
                    </a:lnTo>
                    <a:lnTo>
                      <a:pt x="664" y="362"/>
                    </a:lnTo>
                    <a:lnTo>
                      <a:pt x="665" y="363"/>
                    </a:lnTo>
                    <a:lnTo>
                      <a:pt x="667" y="365"/>
                    </a:lnTo>
                    <a:lnTo>
                      <a:pt x="668" y="365"/>
                    </a:lnTo>
                    <a:lnTo>
                      <a:pt x="668" y="365"/>
                    </a:lnTo>
                    <a:close/>
                    <a:moveTo>
                      <a:pt x="630" y="366"/>
                    </a:moveTo>
                    <a:lnTo>
                      <a:pt x="630" y="366"/>
                    </a:lnTo>
                    <a:lnTo>
                      <a:pt x="635" y="369"/>
                    </a:lnTo>
                    <a:lnTo>
                      <a:pt x="641" y="374"/>
                    </a:lnTo>
                    <a:lnTo>
                      <a:pt x="647" y="377"/>
                    </a:lnTo>
                    <a:lnTo>
                      <a:pt x="651" y="380"/>
                    </a:lnTo>
                    <a:lnTo>
                      <a:pt x="651" y="380"/>
                    </a:lnTo>
                    <a:lnTo>
                      <a:pt x="648" y="377"/>
                    </a:lnTo>
                    <a:lnTo>
                      <a:pt x="647" y="375"/>
                    </a:lnTo>
                    <a:lnTo>
                      <a:pt x="647" y="374"/>
                    </a:lnTo>
                    <a:lnTo>
                      <a:pt x="647" y="374"/>
                    </a:lnTo>
                    <a:lnTo>
                      <a:pt x="642" y="371"/>
                    </a:lnTo>
                    <a:lnTo>
                      <a:pt x="639" y="368"/>
                    </a:lnTo>
                    <a:lnTo>
                      <a:pt x="632" y="363"/>
                    </a:lnTo>
                    <a:lnTo>
                      <a:pt x="632" y="363"/>
                    </a:lnTo>
                    <a:lnTo>
                      <a:pt x="630" y="365"/>
                    </a:lnTo>
                    <a:lnTo>
                      <a:pt x="630" y="365"/>
                    </a:lnTo>
                    <a:lnTo>
                      <a:pt x="630" y="366"/>
                    </a:lnTo>
                    <a:lnTo>
                      <a:pt x="630" y="366"/>
                    </a:lnTo>
                    <a:close/>
                    <a:moveTo>
                      <a:pt x="763" y="382"/>
                    </a:moveTo>
                    <a:lnTo>
                      <a:pt x="763" y="382"/>
                    </a:lnTo>
                    <a:lnTo>
                      <a:pt x="761" y="369"/>
                    </a:lnTo>
                    <a:lnTo>
                      <a:pt x="761" y="369"/>
                    </a:lnTo>
                    <a:lnTo>
                      <a:pt x="751" y="368"/>
                    </a:lnTo>
                    <a:lnTo>
                      <a:pt x="741" y="363"/>
                    </a:lnTo>
                    <a:lnTo>
                      <a:pt x="741" y="363"/>
                    </a:lnTo>
                    <a:lnTo>
                      <a:pt x="746" y="368"/>
                    </a:lnTo>
                    <a:lnTo>
                      <a:pt x="752" y="372"/>
                    </a:lnTo>
                    <a:lnTo>
                      <a:pt x="763" y="382"/>
                    </a:lnTo>
                    <a:lnTo>
                      <a:pt x="763" y="382"/>
                    </a:lnTo>
                    <a:close/>
                    <a:moveTo>
                      <a:pt x="668" y="383"/>
                    </a:moveTo>
                    <a:lnTo>
                      <a:pt x="668" y="383"/>
                    </a:lnTo>
                    <a:lnTo>
                      <a:pt x="665" y="380"/>
                    </a:lnTo>
                    <a:lnTo>
                      <a:pt x="664" y="378"/>
                    </a:lnTo>
                    <a:lnTo>
                      <a:pt x="662" y="375"/>
                    </a:lnTo>
                    <a:lnTo>
                      <a:pt x="662" y="375"/>
                    </a:lnTo>
                    <a:lnTo>
                      <a:pt x="658" y="374"/>
                    </a:lnTo>
                    <a:lnTo>
                      <a:pt x="651" y="371"/>
                    </a:lnTo>
                    <a:lnTo>
                      <a:pt x="642" y="365"/>
                    </a:lnTo>
                    <a:lnTo>
                      <a:pt x="642" y="365"/>
                    </a:lnTo>
                    <a:lnTo>
                      <a:pt x="647" y="371"/>
                    </a:lnTo>
                    <a:lnTo>
                      <a:pt x="654" y="377"/>
                    </a:lnTo>
                    <a:lnTo>
                      <a:pt x="661" y="382"/>
                    </a:lnTo>
                    <a:lnTo>
                      <a:pt x="668" y="383"/>
                    </a:lnTo>
                    <a:lnTo>
                      <a:pt x="668" y="383"/>
                    </a:lnTo>
                    <a:close/>
                    <a:moveTo>
                      <a:pt x="316" y="368"/>
                    </a:moveTo>
                    <a:lnTo>
                      <a:pt x="316" y="368"/>
                    </a:lnTo>
                    <a:lnTo>
                      <a:pt x="333" y="382"/>
                    </a:lnTo>
                    <a:lnTo>
                      <a:pt x="353" y="394"/>
                    </a:lnTo>
                    <a:lnTo>
                      <a:pt x="353" y="394"/>
                    </a:lnTo>
                    <a:lnTo>
                      <a:pt x="351" y="391"/>
                    </a:lnTo>
                    <a:lnTo>
                      <a:pt x="350" y="388"/>
                    </a:lnTo>
                    <a:lnTo>
                      <a:pt x="343" y="383"/>
                    </a:lnTo>
                    <a:lnTo>
                      <a:pt x="339" y="380"/>
                    </a:lnTo>
                    <a:lnTo>
                      <a:pt x="334" y="374"/>
                    </a:lnTo>
                    <a:lnTo>
                      <a:pt x="334" y="374"/>
                    </a:lnTo>
                    <a:lnTo>
                      <a:pt x="327" y="369"/>
                    </a:lnTo>
                    <a:lnTo>
                      <a:pt x="319" y="365"/>
                    </a:lnTo>
                    <a:lnTo>
                      <a:pt x="319" y="365"/>
                    </a:lnTo>
                    <a:lnTo>
                      <a:pt x="318" y="365"/>
                    </a:lnTo>
                    <a:lnTo>
                      <a:pt x="318" y="365"/>
                    </a:lnTo>
                    <a:lnTo>
                      <a:pt x="316" y="368"/>
                    </a:lnTo>
                    <a:lnTo>
                      <a:pt x="316" y="368"/>
                    </a:lnTo>
                    <a:close/>
                    <a:moveTo>
                      <a:pt x="680" y="374"/>
                    </a:moveTo>
                    <a:lnTo>
                      <a:pt x="680" y="374"/>
                    </a:lnTo>
                    <a:lnTo>
                      <a:pt x="674" y="369"/>
                    </a:lnTo>
                    <a:lnTo>
                      <a:pt x="671" y="368"/>
                    </a:lnTo>
                    <a:lnTo>
                      <a:pt x="668" y="366"/>
                    </a:lnTo>
                    <a:lnTo>
                      <a:pt x="668" y="366"/>
                    </a:lnTo>
                    <a:lnTo>
                      <a:pt x="674" y="371"/>
                    </a:lnTo>
                    <a:lnTo>
                      <a:pt x="677" y="374"/>
                    </a:lnTo>
                    <a:lnTo>
                      <a:pt x="680" y="374"/>
                    </a:lnTo>
                    <a:lnTo>
                      <a:pt x="680" y="374"/>
                    </a:lnTo>
                    <a:close/>
                    <a:moveTo>
                      <a:pt x="592" y="473"/>
                    </a:moveTo>
                    <a:lnTo>
                      <a:pt x="592" y="473"/>
                    </a:lnTo>
                    <a:lnTo>
                      <a:pt x="587" y="468"/>
                    </a:lnTo>
                    <a:lnTo>
                      <a:pt x="583" y="464"/>
                    </a:lnTo>
                    <a:lnTo>
                      <a:pt x="578" y="459"/>
                    </a:lnTo>
                    <a:lnTo>
                      <a:pt x="575" y="455"/>
                    </a:lnTo>
                    <a:lnTo>
                      <a:pt x="575" y="455"/>
                    </a:lnTo>
                    <a:lnTo>
                      <a:pt x="543" y="432"/>
                    </a:lnTo>
                    <a:lnTo>
                      <a:pt x="510" y="409"/>
                    </a:lnTo>
                    <a:lnTo>
                      <a:pt x="478" y="388"/>
                    </a:lnTo>
                    <a:lnTo>
                      <a:pt x="443" y="366"/>
                    </a:lnTo>
                    <a:lnTo>
                      <a:pt x="443" y="366"/>
                    </a:lnTo>
                    <a:lnTo>
                      <a:pt x="443" y="366"/>
                    </a:lnTo>
                    <a:lnTo>
                      <a:pt x="441" y="366"/>
                    </a:lnTo>
                    <a:lnTo>
                      <a:pt x="441" y="366"/>
                    </a:lnTo>
                    <a:lnTo>
                      <a:pt x="459" y="382"/>
                    </a:lnTo>
                    <a:lnTo>
                      <a:pt x="478" y="395"/>
                    </a:lnTo>
                    <a:lnTo>
                      <a:pt x="514" y="423"/>
                    </a:lnTo>
                    <a:lnTo>
                      <a:pt x="554" y="447"/>
                    </a:lnTo>
                    <a:lnTo>
                      <a:pt x="592" y="473"/>
                    </a:lnTo>
                    <a:lnTo>
                      <a:pt x="592" y="473"/>
                    </a:lnTo>
                    <a:close/>
                    <a:moveTo>
                      <a:pt x="697" y="366"/>
                    </a:moveTo>
                    <a:lnTo>
                      <a:pt x="697" y="366"/>
                    </a:lnTo>
                    <a:lnTo>
                      <a:pt x="702" y="371"/>
                    </a:lnTo>
                    <a:lnTo>
                      <a:pt x="705" y="372"/>
                    </a:lnTo>
                    <a:lnTo>
                      <a:pt x="708" y="372"/>
                    </a:lnTo>
                    <a:lnTo>
                      <a:pt x="708" y="372"/>
                    </a:lnTo>
                    <a:lnTo>
                      <a:pt x="703" y="369"/>
                    </a:lnTo>
                    <a:lnTo>
                      <a:pt x="700" y="368"/>
                    </a:lnTo>
                    <a:lnTo>
                      <a:pt x="697" y="366"/>
                    </a:lnTo>
                    <a:lnTo>
                      <a:pt x="697" y="366"/>
                    </a:lnTo>
                    <a:close/>
                    <a:moveTo>
                      <a:pt x="331" y="430"/>
                    </a:moveTo>
                    <a:lnTo>
                      <a:pt x="331" y="430"/>
                    </a:lnTo>
                    <a:lnTo>
                      <a:pt x="319" y="421"/>
                    </a:lnTo>
                    <a:lnTo>
                      <a:pt x="307" y="412"/>
                    </a:lnTo>
                    <a:lnTo>
                      <a:pt x="279" y="395"/>
                    </a:lnTo>
                    <a:lnTo>
                      <a:pt x="250" y="382"/>
                    </a:lnTo>
                    <a:lnTo>
                      <a:pt x="221" y="366"/>
                    </a:lnTo>
                    <a:lnTo>
                      <a:pt x="221" y="366"/>
                    </a:lnTo>
                    <a:lnTo>
                      <a:pt x="221" y="368"/>
                    </a:lnTo>
                    <a:lnTo>
                      <a:pt x="221" y="368"/>
                    </a:lnTo>
                    <a:lnTo>
                      <a:pt x="221" y="368"/>
                    </a:lnTo>
                    <a:lnTo>
                      <a:pt x="253" y="389"/>
                    </a:lnTo>
                    <a:lnTo>
                      <a:pt x="284" y="409"/>
                    </a:lnTo>
                    <a:lnTo>
                      <a:pt x="284" y="409"/>
                    </a:lnTo>
                    <a:lnTo>
                      <a:pt x="314" y="430"/>
                    </a:lnTo>
                    <a:lnTo>
                      <a:pt x="328" y="441"/>
                    </a:lnTo>
                    <a:lnTo>
                      <a:pt x="345" y="450"/>
                    </a:lnTo>
                    <a:lnTo>
                      <a:pt x="345" y="450"/>
                    </a:lnTo>
                    <a:lnTo>
                      <a:pt x="340" y="446"/>
                    </a:lnTo>
                    <a:lnTo>
                      <a:pt x="336" y="443"/>
                    </a:lnTo>
                    <a:lnTo>
                      <a:pt x="333" y="436"/>
                    </a:lnTo>
                    <a:lnTo>
                      <a:pt x="331" y="430"/>
                    </a:lnTo>
                    <a:lnTo>
                      <a:pt x="331" y="430"/>
                    </a:lnTo>
                    <a:close/>
                    <a:moveTo>
                      <a:pt x="781" y="375"/>
                    </a:moveTo>
                    <a:lnTo>
                      <a:pt x="781" y="375"/>
                    </a:lnTo>
                    <a:lnTo>
                      <a:pt x="778" y="372"/>
                    </a:lnTo>
                    <a:lnTo>
                      <a:pt x="776" y="371"/>
                    </a:lnTo>
                    <a:lnTo>
                      <a:pt x="775" y="371"/>
                    </a:lnTo>
                    <a:lnTo>
                      <a:pt x="775" y="371"/>
                    </a:lnTo>
                    <a:lnTo>
                      <a:pt x="778" y="375"/>
                    </a:lnTo>
                    <a:lnTo>
                      <a:pt x="779" y="375"/>
                    </a:lnTo>
                    <a:lnTo>
                      <a:pt x="781" y="375"/>
                    </a:lnTo>
                    <a:lnTo>
                      <a:pt x="781" y="375"/>
                    </a:lnTo>
                    <a:close/>
                    <a:moveTo>
                      <a:pt x="220" y="385"/>
                    </a:moveTo>
                    <a:lnTo>
                      <a:pt x="220" y="385"/>
                    </a:lnTo>
                    <a:lnTo>
                      <a:pt x="220" y="383"/>
                    </a:lnTo>
                    <a:lnTo>
                      <a:pt x="218" y="382"/>
                    </a:lnTo>
                    <a:lnTo>
                      <a:pt x="218" y="380"/>
                    </a:lnTo>
                    <a:lnTo>
                      <a:pt x="218" y="380"/>
                    </a:lnTo>
                    <a:lnTo>
                      <a:pt x="217" y="380"/>
                    </a:lnTo>
                    <a:lnTo>
                      <a:pt x="214" y="378"/>
                    </a:lnTo>
                    <a:lnTo>
                      <a:pt x="211" y="375"/>
                    </a:lnTo>
                    <a:lnTo>
                      <a:pt x="206" y="372"/>
                    </a:lnTo>
                    <a:lnTo>
                      <a:pt x="203" y="372"/>
                    </a:lnTo>
                    <a:lnTo>
                      <a:pt x="202" y="372"/>
                    </a:lnTo>
                    <a:lnTo>
                      <a:pt x="202" y="372"/>
                    </a:lnTo>
                    <a:lnTo>
                      <a:pt x="206" y="378"/>
                    </a:lnTo>
                    <a:lnTo>
                      <a:pt x="211" y="383"/>
                    </a:lnTo>
                    <a:lnTo>
                      <a:pt x="223" y="392"/>
                    </a:lnTo>
                    <a:lnTo>
                      <a:pt x="223" y="392"/>
                    </a:lnTo>
                    <a:lnTo>
                      <a:pt x="234" y="398"/>
                    </a:lnTo>
                    <a:lnTo>
                      <a:pt x="243" y="401"/>
                    </a:lnTo>
                    <a:lnTo>
                      <a:pt x="243" y="401"/>
                    </a:lnTo>
                    <a:lnTo>
                      <a:pt x="231" y="392"/>
                    </a:lnTo>
                    <a:lnTo>
                      <a:pt x="225" y="386"/>
                    </a:lnTo>
                    <a:lnTo>
                      <a:pt x="221" y="383"/>
                    </a:lnTo>
                    <a:lnTo>
                      <a:pt x="221" y="383"/>
                    </a:lnTo>
                    <a:lnTo>
                      <a:pt x="220" y="385"/>
                    </a:lnTo>
                    <a:lnTo>
                      <a:pt x="220" y="385"/>
                    </a:lnTo>
                    <a:close/>
                    <a:moveTo>
                      <a:pt x="289" y="375"/>
                    </a:moveTo>
                    <a:lnTo>
                      <a:pt x="289" y="375"/>
                    </a:lnTo>
                    <a:lnTo>
                      <a:pt x="285" y="372"/>
                    </a:lnTo>
                    <a:lnTo>
                      <a:pt x="284" y="372"/>
                    </a:lnTo>
                    <a:lnTo>
                      <a:pt x="282" y="372"/>
                    </a:lnTo>
                    <a:lnTo>
                      <a:pt x="282" y="372"/>
                    </a:lnTo>
                    <a:lnTo>
                      <a:pt x="289" y="375"/>
                    </a:lnTo>
                    <a:lnTo>
                      <a:pt x="289" y="375"/>
                    </a:lnTo>
                    <a:close/>
                    <a:moveTo>
                      <a:pt x="532" y="383"/>
                    </a:moveTo>
                    <a:lnTo>
                      <a:pt x="532" y="383"/>
                    </a:lnTo>
                    <a:lnTo>
                      <a:pt x="531" y="382"/>
                    </a:lnTo>
                    <a:lnTo>
                      <a:pt x="528" y="380"/>
                    </a:lnTo>
                    <a:lnTo>
                      <a:pt x="526" y="378"/>
                    </a:lnTo>
                    <a:lnTo>
                      <a:pt x="525" y="375"/>
                    </a:lnTo>
                    <a:lnTo>
                      <a:pt x="525" y="375"/>
                    </a:lnTo>
                    <a:lnTo>
                      <a:pt x="522" y="375"/>
                    </a:lnTo>
                    <a:lnTo>
                      <a:pt x="520" y="374"/>
                    </a:lnTo>
                    <a:lnTo>
                      <a:pt x="520" y="374"/>
                    </a:lnTo>
                    <a:lnTo>
                      <a:pt x="519" y="374"/>
                    </a:lnTo>
                    <a:lnTo>
                      <a:pt x="519" y="374"/>
                    </a:lnTo>
                    <a:lnTo>
                      <a:pt x="522" y="377"/>
                    </a:lnTo>
                    <a:lnTo>
                      <a:pt x="525" y="380"/>
                    </a:lnTo>
                    <a:lnTo>
                      <a:pt x="529" y="383"/>
                    </a:lnTo>
                    <a:lnTo>
                      <a:pt x="531" y="383"/>
                    </a:lnTo>
                    <a:lnTo>
                      <a:pt x="532" y="383"/>
                    </a:lnTo>
                    <a:lnTo>
                      <a:pt x="532" y="383"/>
                    </a:lnTo>
                    <a:close/>
                    <a:moveTo>
                      <a:pt x="807" y="378"/>
                    </a:moveTo>
                    <a:lnTo>
                      <a:pt x="807" y="378"/>
                    </a:lnTo>
                    <a:lnTo>
                      <a:pt x="807" y="375"/>
                    </a:lnTo>
                    <a:lnTo>
                      <a:pt x="804" y="372"/>
                    </a:lnTo>
                    <a:lnTo>
                      <a:pt x="804" y="372"/>
                    </a:lnTo>
                    <a:lnTo>
                      <a:pt x="805" y="377"/>
                    </a:lnTo>
                    <a:lnTo>
                      <a:pt x="805" y="377"/>
                    </a:lnTo>
                    <a:lnTo>
                      <a:pt x="807" y="378"/>
                    </a:lnTo>
                    <a:lnTo>
                      <a:pt x="807" y="378"/>
                    </a:lnTo>
                    <a:close/>
                    <a:moveTo>
                      <a:pt x="723" y="385"/>
                    </a:moveTo>
                    <a:lnTo>
                      <a:pt x="723" y="385"/>
                    </a:lnTo>
                    <a:lnTo>
                      <a:pt x="734" y="392"/>
                    </a:lnTo>
                    <a:lnTo>
                      <a:pt x="746" y="401"/>
                    </a:lnTo>
                    <a:lnTo>
                      <a:pt x="764" y="417"/>
                    </a:lnTo>
                    <a:lnTo>
                      <a:pt x="764" y="417"/>
                    </a:lnTo>
                    <a:lnTo>
                      <a:pt x="763" y="414"/>
                    </a:lnTo>
                    <a:lnTo>
                      <a:pt x="761" y="414"/>
                    </a:lnTo>
                    <a:lnTo>
                      <a:pt x="761" y="411"/>
                    </a:lnTo>
                    <a:lnTo>
                      <a:pt x="761" y="411"/>
                    </a:lnTo>
                    <a:lnTo>
                      <a:pt x="755" y="406"/>
                    </a:lnTo>
                    <a:lnTo>
                      <a:pt x="749" y="400"/>
                    </a:lnTo>
                    <a:lnTo>
                      <a:pt x="743" y="395"/>
                    </a:lnTo>
                    <a:lnTo>
                      <a:pt x="737" y="391"/>
                    </a:lnTo>
                    <a:lnTo>
                      <a:pt x="737" y="391"/>
                    </a:lnTo>
                    <a:lnTo>
                      <a:pt x="728" y="380"/>
                    </a:lnTo>
                    <a:lnTo>
                      <a:pt x="722" y="377"/>
                    </a:lnTo>
                    <a:lnTo>
                      <a:pt x="715" y="375"/>
                    </a:lnTo>
                    <a:lnTo>
                      <a:pt x="715" y="375"/>
                    </a:lnTo>
                    <a:lnTo>
                      <a:pt x="720" y="380"/>
                    </a:lnTo>
                    <a:lnTo>
                      <a:pt x="722" y="382"/>
                    </a:lnTo>
                    <a:lnTo>
                      <a:pt x="723" y="385"/>
                    </a:lnTo>
                    <a:lnTo>
                      <a:pt x="723" y="385"/>
                    </a:lnTo>
                    <a:close/>
                    <a:moveTo>
                      <a:pt x="411" y="382"/>
                    </a:moveTo>
                    <a:lnTo>
                      <a:pt x="411" y="382"/>
                    </a:lnTo>
                    <a:lnTo>
                      <a:pt x="407" y="378"/>
                    </a:lnTo>
                    <a:lnTo>
                      <a:pt x="404" y="377"/>
                    </a:lnTo>
                    <a:lnTo>
                      <a:pt x="404" y="377"/>
                    </a:lnTo>
                    <a:lnTo>
                      <a:pt x="407" y="380"/>
                    </a:lnTo>
                    <a:lnTo>
                      <a:pt x="411" y="382"/>
                    </a:lnTo>
                    <a:lnTo>
                      <a:pt x="411" y="382"/>
                    </a:lnTo>
                    <a:close/>
                    <a:moveTo>
                      <a:pt x="188" y="391"/>
                    </a:moveTo>
                    <a:lnTo>
                      <a:pt x="188" y="391"/>
                    </a:lnTo>
                    <a:lnTo>
                      <a:pt x="200" y="398"/>
                    </a:lnTo>
                    <a:lnTo>
                      <a:pt x="211" y="404"/>
                    </a:lnTo>
                    <a:lnTo>
                      <a:pt x="223" y="412"/>
                    </a:lnTo>
                    <a:lnTo>
                      <a:pt x="235" y="420"/>
                    </a:lnTo>
                    <a:lnTo>
                      <a:pt x="235" y="420"/>
                    </a:lnTo>
                    <a:lnTo>
                      <a:pt x="225" y="407"/>
                    </a:lnTo>
                    <a:lnTo>
                      <a:pt x="214" y="397"/>
                    </a:lnTo>
                    <a:lnTo>
                      <a:pt x="202" y="388"/>
                    </a:lnTo>
                    <a:lnTo>
                      <a:pt x="186" y="378"/>
                    </a:lnTo>
                    <a:lnTo>
                      <a:pt x="186" y="378"/>
                    </a:lnTo>
                    <a:lnTo>
                      <a:pt x="188" y="385"/>
                    </a:lnTo>
                    <a:lnTo>
                      <a:pt x="188" y="391"/>
                    </a:lnTo>
                    <a:lnTo>
                      <a:pt x="188" y="391"/>
                    </a:lnTo>
                    <a:close/>
                    <a:moveTo>
                      <a:pt x="778" y="392"/>
                    </a:moveTo>
                    <a:lnTo>
                      <a:pt x="778" y="392"/>
                    </a:lnTo>
                    <a:lnTo>
                      <a:pt x="775" y="391"/>
                    </a:lnTo>
                    <a:lnTo>
                      <a:pt x="775" y="388"/>
                    </a:lnTo>
                    <a:lnTo>
                      <a:pt x="773" y="386"/>
                    </a:lnTo>
                    <a:lnTo>
                      <a:pt x="775" y="383"/>
                    </a:lnTo>
                    <a:lnTo>
                      <a:pt x="775" y="383"/>
                    </a:lnTo>
                    <a:lnTo>
                      <a:pt x="773" y="383"/>
                    </a:lnTo>
                    <a:lnTo>
                      <a:pt x="772" y="382"/>
                    </a:lnTo>
                    <a:lnTo>
                      <a:pt x="772" y="380"/>
                    </a:lnTo>
                    <a:lnTo>
                      <a:pt x="769" y="378"/>
                    </a:lnTo>
                    <a:lnTo>
                      <a:pt x="769" y="378"/>
                    </a:lnTo>
                    <a:lnTo>
                      <a:pt x="769" y="385"/>
                    </a:lnTo>
                    <a:lnTo>
                      <a:pt x="770" y="389"/>
                    </a:lnTo>
                    <a:lnTo>
                      <a:pt x="773" y="391"/>
                    </a:lnTo>
                    <a:lnTo>
                      <a:pt x="778" y="392"/>
                    </a:lnTo>
                    <a:lnTo>
                      <a:pt x="778" y="392"/>
                    </a:lnTo>
                    <a:close/>
                    <a:moveTo>
                      <a:pt x="728" y="397"/>
                    </a:moveTo>
                    <a:lnTo>
                      <a:pt x="728" y="397"/>
                    </a:lnTo>
                    <a:lnTo>
                      <a:pt x="731" y="401"/>
                    </a:lnTo>
                    <a:lnTo>
                      <a:pt x="732" y="401"/>
                    </a:lnTo>
                    <a:lnTo>
                      <a:pt x="735" y="401"/>
                    </a:lnTo>
                    <a:lnTo>
                      <a:pt x="735" y="401"/>
                    </a:lnTo>
                    <a:lnTo>
                      <a:pt x="723" y="389"/>
                    </a:lnTo>
                    <a:lnTo>
                      <a:pt x="711" y="380"/>
                    </a:lnTo>
                    <a:lnTo>
                      <a:pt x="711" y="380"/>
                    </a:lnTo>
                    <a:lnTo>
                      <a:pt x="719" y="389"/>
                    </a:lnTo>
                    <a:lnTo>
                      <a:pt x="728" y="397"/>
                    </a:lnTo>
                    <a:lnTo>
                      <a:pt x="728" y="397"/>
                    </a:lnTo>
                    <a:close/>
                    <a:moveTo>
                      <a:pt x="322" y="406"/>
                    </a:moveTo>
                    <a:lnTo>
                      <a:pt x="322" y="406"/>
                    </a:lnTo>
                    <a:lnTo>
                      <a:pt x="314" y="398"/>
                    </a:lnTo>
                    <a:lnTo>
                      <a:pt x="305" y="391"/>
                    </a:lnTo>
                    <a:lnTo>
                      <a:pt x="295" y="386"/>
                    </a:lnTo>
                    <a:lnTo>
                      <a:pt x="285" y="382"/>
                    </a:lnTo>
                    <a:lnTo>
                      <a:pt x="285" y="382"/>
                    </a:lnTo>
                    <a:lnTo>
                      <a:pt x="302" y="395"/>
                    </a:lnTo>
                    <a:lnTo>
                      <a:pt x="322" y="406"/>
                    </a:lnTo>
                    <a:lnTo>
                      <a:pt x="322" y="406"/>
                    </a:lnTo>
                    <a:close/>
                    <a:moveTo>
                      <a:pt x="715" y="411"/>
                    </a:moveTo>
                    <a:lnTo>
                      <a:pt x="715" y="411"/>
                    </a:lnTo>
                    <a:lnTo>
                      <a:pt x="711" y="406"/>
                    </a:lnTo>
                    <a:lnTo>
                      <a:pt x="705" y="401"/>
                    </a:lnTo>
                    <a:lnTo>
                      <a:pt x="700" y="397"/>
                    </a:lnTo>
                    <a:lnTo>
                      <a:pt x="696" y="391"/>
                    </a:lnTo>
                    <a:lnTo>
                      <a:pt x="696" y="391"/>
                    </a:lnTo>
                    <a:lnTo>
                      <a:pt x="693" y="391"/>
                    </a:lnTo>
                    <a:lnTo>
                      <a:pt x="688" y="388"/>
                    </a:lnTo>
                    <a:lnTo>
                      <a:pt x="685" y="385"/>
                    </a:lnTo>
                    <a:lnTo>
                      <a:pt x="682" y="383"/>
                    </a:lnTo>
                    <a:lnTo>
                      <a:pt x="682" y="383"/>
                    </a:lnTo>
                    <a:lnTo>
                      <a:pt x="697" y="400"/>
                    </a:lnTo>
                    <a:lnTo>
                      <a:pt x="706" y="406"/>
                    </a:lnTo>
                    <a:lnTo>
                      <a:pt x="711" y="409"/>
                    </a:lnTo>
                    <a:lnTo>
                      <a:pt x="715" y="411"/>
                    </a:lnTo>
                    <a:lnTo>
                      <a:pt x="715" y="411"/>
                    </a:lnTo>
                    <a:close/>
                    <a:moveTo>
                      <a:pt x="561" y="401"/>
                    </a:moveTo>
                    <a:lnTo>
                      <a:pt x="561" y="401"/>
                    </a:lnTo>
                    <a:lnTo>
                      <a:pt x="563" y="400"/>
                    </a:lnTo>
                    <a:lnTo>
                      <a:pt x="565" y="398"/>
                    </a:lnTo>
                    <a:lnTo>
                      <a:pt x="565" y="398"/>
                    </a:lnTo>
                    <a:lnTo>
                      <a:pt x="552" y="389"/>
                    </a:lnTo>
                    <a:lnTo>
                      <a:pt x="539" y="383"/>
                    </a:lnTo>
                    <a:lnTo>
                      <a:pt x="539" y="383"/>
                    </a:lnTo>
                    <a:lnTo>
                      <a:pt x="545" y="388"/>
                    </a:lnTo>
                    <a:lnTo>
                      <a:pt x="551" y="392"/>
                    </a:lnTo>
                    <a:lnTo>
                      <a:pt x="555" y="397"/>
                    </a:lnTo>
                    <a:lnTo>
                      <a:pt x="561" y="401"/>
                    </a:lnTo>
                    <a:lnTo>
                      <a:pt x="561" y="401"/>
                    </a:lnTo>
                    <a:close/>
                    <a:moveTo>
                      <a:pt x="439" y="401"/>
                    </a:moveTo>
                    <a:lnTo>
                      <a:pt x="439" y="401"/>
                    </a:lnTo>
                    <a:lnTo>
                      <a:pt x="441" y="401"/>
                    </a:lnTo>
                    <a:lnTo>
                      <a:pt x="443" y="401"/>
                    </a:lnTo>
                    <a:lnTo>
                      <a:pt x="443" y="403"/>
                    </a:lnTo>
                    <a:lnTo>
                      <a:pt x="444" y="401"/>
                    </a:lnTo>
                    <a:lnTo>
                      <a:pt x="444" y="401"/>
                    </a:lnTo>
                    <a:lnTo>
                      <a:pt x="429" y="392"/>
                    </a:lnTo>
                    <a:lnTo>
                      <a:pt x="421" y="388"/>
                    </a:lnTo>
                    <a:lnTo>
                      <a:pt x="415" y="385"/>
                    </a:lnTo>
                    <a:lnTo>
                      <a:pt x="415" y="385"/>
                    </a:lnTo>
                    <a:lnTo>
                      <a:pt x="427" y="392"/>
                    </a:lnTo>
                    <a:lnTo>
                      <a:pt x="433" y="397"/>
                    </a:lnTo>
                    <a:lnTo>
                      <a:pt x="439" y="401"/>
                    </a:lnTo>
                    <a:lnTo>
                      <a:pt x="439" y="401"/>
                    </a:lnTo>
                    <a:close/>
                    <a:moveTo>
                      <a:pt x="613" y="388"/>
                    </a:moveTo>
                    <a:lnTo>
                      <a:pt x="613" y="388"/>
                    </a:lnTo>
                    <a:lnTo>
                      <a:pt x="612" y="386"/>
                    </a:lnTo>
                    <a:lnTo>
                      <a:pt x="610" y="386"/>
                    </a:lnTo>
                    <a:lnTo>
                      <a:pt x="609" y="386"/>
                    </a:lnTo>
                    <a:lnTo>
                      <a:pt x="609" y="386"/>
                    </a:lnTo>
                    <a:lnTo>
                      <a:pt x="609" y="388"/>
                    </a:lnTo>
                    <a:lnTo>
                      <a:pt x="610" y="388"/>
                    </a:lnTo>
                    <a:lnTo>
                      <a:pt x="612" y="389"/>
                    </a:lnTo>
                    <a:lnTo>
                      <a:pt x="613" y="388"/>
                    </a:lnTo>
                    <a:lnTo>
                      <a:pt x="613" y="388"/>
                    </a:lnTo>
                    <a:close/>
                    <a:moveTo>
                      <a:pt x="779" y="389"/>
                    </a:moveTo>
                    <a:lnTo>
                      <a:pt x="779" y="389"/>
                    </a:lnTo>
                    <a:lnTo>
                      <a:pt x="783" y="394"/>
                    </a:lnTo>
                    <a:lnTo>
                      <a:pt x="784" y="400"/>
                    </a:lnTo>
                    <a:lnTo>
                      <a:pt x="784" y="400"/>
                    </a:lnTo>
                    <a:lnTo>
                      <a:pt x="787" y="401"/>
                    </a:lnTo>
                    <a:lnTo>
                      <a:pt x="789" y="400"/>
                    </a:lnTo>
                    <a:lnTo>
                      <a:pt x="789" y="400"/>
                    </a:lnTo>
                    <a:lnTo>
                      <a:pt x="789" y="401"/>
                    </a:lnTo>
                    <a:lnTo>
                      <a:pt x="789" y="403"/>
                    </a:lnTo>
                    <a:lnTo>
                      <a:pt x="792" y="403"/>
                    </a:lnTo>
                    <a:lnTo>
                      <a:pt x="792" y="403"/>
                    </a:lnTo>
                    <a:lnTo>
                      <a:pt x="790" y="398"/>
                    </a:lnTo>
                    <a:lnTo>
                      <a:pt x="787" y="395"/>
                    </a:lnTo>
                    <a:lnTo>
                      <a:pt x="779" y="389"/>
                    </a:lnTo>
                    <a:lnTo>
                      <a:pt x="779" y="389"/>
                    </a:lnTo>
                    <a:close/>
                    <a:moveTo>
                      <a:pt x="633" y="403"/>
                    </a:moveTo>
                    <a:lnTo>
                      <a:pt x="633" y="403"/>
                    </a:lnTo>
                    <a:lnTo>
                      <a:pt x="638" y="409"/>
                    </a:lnTo>
                    <a:lnTo>
                      <a:pt x="644" y="414"/>
                    </a:lnTo>
                    <a:lnTo>
                      <a:pt x="644" y="414"/>
                    </a:lnTo>
                    <a:lnTo>
                      <a:pt x="650" y="418"/>
                    </a:lnTo>
                    <a:lnTo>
                      <a:pt x="656" y="423"/>
                    </a:lnTo>
                    <a:lnTo>
                      <a:pt x="656" y="423"/>
                    </a:lnTo>
                    <a:lnTo>
                      <a:pt x="665" y="430"/>
                    </a:lnTo>
                    <a:lnTo>
                      <a:pt x="671" y="433"/>
                    </a:lnTo>
                    <a:lnTo>
                      <a:pt x="677" y="435"/>
                    </a:lnTo>
                    <a:lnTo>
                      <a:pt x="677" y="435"/>
                    </a:lnTo>
                    <a:lnTo>
                      <a:pt x="658" y="420"/>
                    </a:lnTo>
                    <a:lnTo>
                      <a:pt x="647" y="412"/>
                    </a:lnTo>
                    <a:lnTo>
                      <a:pt x="635" y="404"/>
                    </a:lnTo>
                    <a:lnTo>
                      <a:pt x="635" y="404"/>
                    </a:lnTo>
                    <a:lnTo>
                      <a:pt x="635" y="403"/>
                    </a:lnTo>
                    <a:lnTo>
                      <a:pt x="635" y="401"/>
                    </a:lnTo>
                    <a:lnTo>
                      <a:pt x="635" y="401"/>
                    </a:lnTo>
                    <a:lnTo>
                      <a:pt x="629" y="400"/>
                    </a:lnTo>
                    <a:lnTo>
                      <a:pt x="624" y="395"/>
                    </a:lnTo>
                    <a:lnTo>
                      <a:pt x="619" y="392"/>
                    </a:lnTo>
                    <a:lnTo>
                      <a:pt x="613" y="391"/>
                    </a:lnTo>
                    <a:lnTo>
                      <a:pt x="613" y="391"/>
                    </a:lnTo>
                    <a:lnTo>
                      <a:pt x="633" y="403"/>
                    </a:lnTo>
                    <a:lnTo>
                      <a:pt x="633" y="403"/>
                    </a:lnTo>
                    <a:close/>
                    <a:moveTo>
                      <a:pt x="694" y="407"/>
                    </a:moveTo>
                    <a:lnTo>
                      <a:pt x="694" y="407"/>
                    </a:lnTo>
                    <a:lnTo>
                      <a:pt x="690" y="403"/>
                    </a:lnTo>
                    <a:lnTo>
                      <a:pt x="685" y="397"/>
                    </a:lnTo>
                    <a:lnTo>
                      <a:pt x="677" y="394"/>
                    </a:lnTo>
                    <a:lnTo>
                      <a:pt x="671" y="392"/>
                    </a:lnTo>
                    <a:lnTo>
                      <a:pt x="671" y="392"/>
                    </a:lnTo>
                    <a:lnTo>
                      <a:pt x="676" y="397"/>
                    </a:lnTo>
                    <a:lnTo>
                      <a:pt x="682" y="401"/>
                    </a:lnTo>
                    <a:lnTo>
                      <a:pt x="686" y="406"/>
                    </a:lnTo>
                    <a:lnTo>
                      <a:pt x="694" y="407"/>
                    </a:lnTo>
                    <a:lnTo>
                      <a:pt x="694" y="407"/>
                    </a:lnTo>
                    <a:close/>
                    <a:moveTo>
                      <a:pt x="755" y="400"/>
                    </a:moveTo>
                    <a:lnTo>
                      <a:pt x="755" y="400"/>
                    </a:lnTo>
                    <a:lnTo>
                      <a:pt x="763" y="409"/>
                    </a:lnTo>
                    <a:lnTo>
                      <a:pt x="770" y="415"/>
                    </a:lnTo>
                    <a:lnTo>
                      <a:pt x="770" y="415"/>
                    </a:lnTo>
                    <a:lnTo>
                      <a:pt x="769" y="407"/>
                    </a:lnTo>
                    <a:lnTo>
                      <a:pt x="767" y="400"/>
                    </a:lnTo>
                    <a:lnTo>
                      <a:pt x="767" y="400"/>
                    </a:lnTo>
                    <a:lnTo>
                      <a:pt x="763" y="397"/>
                    </a:lnTo>
                    <a:lnTo>
                      <a:pt x="758" y="394"/>
                    </a:lnTo>
                    <a:lnTo>
                      <a:pt x="758" y="394"/>
                    </a:lnTo>
                    <a:lnTo>
                      <a:pt x="758" y="398"/>
                    </a:lnTo>
                    <a:lnTo>
                      <a:pt x="757" y="400"/>
                    </a:lnTo>
                    <a:lnTo>
                      <a:pt x="755" y="400"/>
                    </a:lnTo>
                    <a:lnTo>
                      <a:pt x="755" y="400"/>
                    </a:lnTo>
                    <a:close/>
                    <a:moveTo>
                      <a:pt x="590" y="406"/>
                    </a:moveTo>
                    <a:lnTo>
                      <a:pt x="590" y="406"/>
                    </a:lnTo>
                    <a:lnTo>
                      <a:pt x="575" y="395"/>
                    </a:lnTo>
                    <a:lnTo>
                      <a:pt x="575" y="395"/>
                    </a:lnTo>
                    <a:lnTo>
                      <a:pt x="578" y="398"/>
                    </a:lnTo>
                    <a:lnTo>
                      <a:pt x="581" y="403"/>
                    </a:lnTo>
                    <a:lnTo>
                      <a:pt x="590" y="406"/>
                    </a:lnTo>
                    <a:lnTo>
                      <a:pt x="590" y="406"/>
                    </a:lnTo>
                    <a:close/>
                    <a:moveTo>
                      <a:pt x="798" y="401"/>
                    </a:moveTo>
                    <a:lnTo>
                      <a:pt x="798" y="401"/>
                    </a:lnTo>
                    <a:lnTo>
                      <a:pt x="799" y="400"/>
                    </a:lnTo>
                    <a:lnTo>
                      <a:pt x="798" y="397"/>
                    </a:lnTo>
                    <a:lnTo>
                      <a:pt x="796" y="395"/>
                    </a:lnTo>
                    <a:lnTo>
                      <a:pt x="795" y="395"/>
                    </a:lnTo>
                    <a:lnTo>
                      <a:pt x="795" y="395"/>
                    </a:lnTo>
                    <a:lnTo>
                      <a:pt x="796" y="397"/>
                    </a:lnTo>
                    <a:lnTo>
                      <a:pt x="796" y="398"/>
                    </a:lnTo>
                    <a:lnTo>
                      <a:pt x="796" y="400"/>
                    </a:lnTo>
                    <a:lnTo>
                      <a:pt x="798" y="401"/>
                    </a:lnTo>
                    <a:lnTo>
                      <a:pt x="798" y="401"/>
                    </a:lnTo>
                    <a:close/>
                    <a:moveTo>
                      <a:pt x="255" y="403"/>
                    </a:moveTo>
                    <a:lnTo>
                      <a:pt x="255" y="403"/>
                    </a:lnTo>
                    <a:lnTo>
                      <a:pt x="252" y="400"/>
                    </a:lnTo>
                    <a:lnTo>
                      <a:pt x="250" y="398"/>
                    </a:lnTo>
                    <a:lnTo>
                      <a:pt x="247" y="398"/>
                    </a:lnTo>
                    <a:lnTo>
                      <a:pt x="247" y="398"/>
                    </a:lnTo>
                    <a:lnTo>
                      <a:pt x="252" y="401"/>
                    </a:lnTo>
                    <a:lnTo>
                      <a:pt x="255" y="403"/>
                    </a:lnTo>
                    <a:lnTo>
                      <a:pt x="255" y="403"/>
                    </a:lnTo>
                    <a:close/>
                    <a:moveTo>
                      <a:pt x="561" y="433"/>
                    </a:moveTo>
                    <a:lnTo>
                      <a:pt x="561" y="433"/>
                    </a:lnTo>
                    <a:lnTo>
                      <a:pt x="561" y="430"/>
                    </a:lnTo>
                    <a:lnTo>
                      <a:pt x="558" y="429"/>
                    </a:lnTo>
                    <a:lnTo>
                      <a:pt x="557" y="429"/>
                    </a:lnTo>
                    <a:lnTo>
                      <a:pt x="557" y="426"/>
                    </a:lnTo>
                    <a:lnTo>
                      <a:pt x="557" y="426"/>
                    </a:lnTo>
                    <a:lnTo>
                      <a:pt x="555" y="426"/>
                    </a:lnTo>
                    <a:lnTo>
                      <a:pt x="554" y="426"/>
                    </a:lnTo>
                    <a:lnTo>
                      <a:pt x="554" y="426"/>
                    </a:lnTo>
                    <a:lnTo>
                      <a:pt x="554" y="426"/>
                    </a:lnTo>
                    <a:lnTo>
                      <a:pt x="554" y="424"/>
                    </a:lnTo>
                    <a:lnTo>
                      <a:pt x="554" y="423"/>
                    </a:lnTo>
                    <a:lnTo>
                      <a:pt x="554" y="423"/>
                    </a:lnTo>
                    <a:lnTo>
                      <a:pt x="545" y="417"/>
                    </a:lnTo>
                    <a:lnTo>
                      <a:pt x="537" y="411"/>
                    </a:lnTo>
                    <a:lnTo>
                      <a:pt x="529" y="404"/>
                    </a:lnTo>
                    <a:lnTo>
                      <a:pt x="525" y="401"/>
                    </a:lnTo>
                    <a:lnTo>
                      <a:pt x="522" y="400"/>
                    </a:lnTo>
                    <a:lnTo>
                      <a:pt x="522" y="400"/>
                    </a:lnTo>
                    <a:lnTo>
                      <a:pt x="540" y="418"/>
                    </a:lnTo>
                    <a:lnTo>
                      <a:pt x="549" y="426"/>
                    </a:lnTo>
                    <a:lnTo>
                      <a:pt x="561" y="433"/>
                    </a:lnTo>
                    <a:lnTo>
                      <a:pt x="561" y="433"/>
                    </a:lnTo>
                    <a:close/>
                    <a:moveTo>
                      <a:pt x="566" y="406"/>
                    </a:moveTo>
                    <a:lnTo>
                      <a:pt x="566" y="406"/>
                    </a:lnTo>
                    <a:lnTo>
                      <a:pt x="578" y="417"/>
                    </a:lnTo>
                    <a:lnTo>
                      <a:pt x="593" y="426"/>
                    </a:lnTo>
                    <a:lnTo>
                      <a:pt x="621" y="444"/>
                    </a:lnTo>
                    <a:lnTo>
                      <a:pt x="621" y="444"/>
                    </a:lnTo>
                    <a:lnTo>
                      <a:pt x="619" y="447"/>
                    </a:lnTo>
                    <a:lnTo>
                      <a:pt x="619" y="447"/>
                    </a:lnTo>
                    <a:lnTo>
                      <a:pt x="622" y="447"/>
                    </a:lnTo>
                    <a:lnTo>
                      <a:pt x="624" y="447"/>
                    </a:lnTo>
                    <a:lnTo>
                      <a:pt x="627" y="449"/>
                    </a:lnTo>
                    <a:lnTo>
                      <a:pt x="627" y="449"/>
                    </a:lnTo>
                    <a:lnTo>
                      <a:pt x="615" y="436"/>
                    </a:lnTo>
                    <a:lnTo>
                      <a:pt x="601" y="423"/>
                    </a:lnTo>
                    <a:lnTo>
                      <a:pt x="586" y="411"/>
                    </a:lnTo>
                    <a:lnTo>
                      <a:pt x="569" y="400"/>
                    </a:lnTo>
                    <a:lnTo>
                      <a:pt x="569" y="400"/>
                    </a:lnTo>
                    <a:lnTo>
                      <a:pt x="569" y="404"/>
                    </a:lnTo>
                    <a:lnTo>
                      <a:pt x="566" y="406"/>
                    </a:lnTo>
                    <a:lnTo>
                      <a:pt x="566" y="406"/>
                    </a:lnTo>
                    <a:close/>
                    <a:moveTo>
                      <a:pt x="173" y="417"/>
                    </a:moveTo>
                    <a:lnTo>
                      <a:pt x="173" y="417"/>
                    </a:lnTo>
                    <a:lnTo>
                      <a:pt x="177" y="417"/>
                    </a:lnTo>
                    <a:lnTo>
                      <a:pt x="183" y="418"/>
                    </a:lnTo>
                    <a:lnTo>
                      <a:pt x="183" y="418"/>
                    </a:lnTo>
                    <a:lnTo>
                      <a:pt x="183" y="407"/>
                    </a:lnTo>
                    <a:lnTo>
                      <a:pt x="182" y="404"/>
                    </a:lnTo>
                    <a:lnTo>
                      <a:pt x="177" y="401"/>
                    </a:lnTo>
                    <a:lnTo>
                      <a:pt x="177" y="401"/>
                    </a:lnTo>
                    <a:lnTo>
                      <a:pt x="173" y="417"/>
                    </a:lnTo>
                    <a:lnTo>
                      <a:pt x="173" y="417"/>
                    </a:lnTo>
                    <a:close/>
                    <a:moveTo>
                      <a:pt x="725" y="404"/>
                    </a:moveTo>
                    <a:lnTo>
                      <a:pt x="725" y="404"/>
                    </a:lnTo>
                    <a:lnTo>
                      <a:pt x="729" y="409"/>
                    </a:lnTo>
                    <a:lnTo>
                      <a:pt x="735" y="414"/>
                    </a:lnTo>
                    <a:lnTo>
                      <a:pt x="749" y="426"/>
                    </a:lnTo>
                    <a:lnTo>
                      <a:pt x="749" y="426"/>
                    </a:lnTo>
                    <a:lnTo>
                      <a:pt x="764" y="439"/>
                    </a:lnTo>
                    <a:lnTo>
                      <a:pt x="772" y="447"/>
                    </a:lnTo>
                    <a:lnTo>
                      <a:pt x="781" y="452"/>
                    </a:lnTo>
                    <a:lnTo>
                      <a:pt x="781" y="452"/>
                    </a:lnTo>
                    <a:lnTo>
                      <a:pt x="779" y="449"/>
                    </a:lnTo>
                    <a:lnTo>
                      <a:pt x="775" y="446"/>
                    </a:lnTo>
                    <a:lnTo>
                      <a:pt x="769" y="439"/>
                    </a:lnTo>
                    <a:lnTo>
                      <a:pt x="769" y="439"/>
                    </a:lnTo>
                    <a:lnTo>
                      <a:pt x="758" y="430"/>
                    </a:lnTo>
                    <a:lnTo>
                      <a:pt x="747" y="420"/>
                    </a:lnTo>
                    <a:lnTo>
                      <a:pt x="747" y="420"/>
                    </a:lnTo>
                    <a:lnTo>
                      <a:pt x="743" y="418"/>
                    </a:lnTo>
                    <a:lnTo>
                      <a:pt x="740" y="415"/>
                    </a:lnTo>
                    <a:lnTo>
                      <a:pt x="732" y="407"/>
                    </a:lnTo>
                    <a:lnTo>
                      <a:pt x="732" y="407"/>
                    </a:lnTo>
                    <a:lnTo>
                      <a:pt x="731" y="407"/>
                    </a:lnTo>
                    <a:lnTo>
                      <a:pt x="728" y="404"/>
                    </a:lnTo>
                    <a:lnTo>
                      <a:pt x="725" y="403"/>
                    </a:lnTo>
                    <a:lnTo>
                      <a:pt x="725" y="404"/>
                    </a:lnTo>
                    <a:lnTo>
                      <a:pt x="725" y="404"/>
                    </a:lnTo>
                    <a:close/>
                    <a:moveTo>
                      <a:pt x="465" y="468"/>
                    </a:moveTo>
                    <a:lnTo>
                      <a:pt x="465" y="468"/>
                    </a:lnTo>
                    <a:lnTo>
                      <a:pt x="465" y="467"/>
                    </a:lnTo>
                    <a:lnTo>
                      <a:pt x="465" y="465"/>
                    </a:lnTo>
                    <a:lnTo>
                      <a:pt x="462" y="464"/>
                    </a:lnTo>
                    <a:lnTo>
                      <a:pt x="459" y="461"/>
                    </a:lnTo>
                    <a:lnTo>
                      <a:pt x="458" y="458"/>
                    </a:lnTo>
                    <a:lnTo>
                      <a:pt x="458" y="458"/>
                    </a:lnTo>
                    <a:lnTo>
                      <a:pt x="452" y="455"/>
                    </a:lnTo>
                    <a:lnTo>
                      <a:pt x="446" y="450"/>
                    </a:lnTo>
                    <a:lnTo>
                      <a:pt x="435" y="441"/>
                    </a:lnTo>
                    <a:lnTo>
                      <a:pt x="435" y="441"/>
                    </a:lnTo>
                    <a:lnTo>
                      <a:pt x="432" y="439"/>
                    </a:lnTo>
                    <a:lnTo>
                      <a:pt x="429" y="438"/>
                    </a:lnTo>
                    <a:lnTo>
                      <a:pt x="424" y="433"/>
                    </a:lnTo>
                    <a:lnTo>
                      <a:pt x="424" y="433"/>
                    </a:lnTo>
                    <a:lnTo>
                      <a:pt x="417" y="430"/>
                    </a:lnTo>
                    <a:lnTo>
                      <a:pt x="411" y="426"/>
                    </a:lnTo>
                    <a:lnTo>
                      <a:pt x="404" y="421"/>
                    </a:lnTo>
                    <a:lnTo>
                      <a:pt x="397" y="418"/>
                    </a:lnTo>
                    <a:lnTo>
                      <a:pt x="397" y="418"/>
                    </a:lnTo>
                    <a:lnTo>
                      <a:pt x="397" y="415"/>
                    </a:lnTo>
                    <a:lnTo>
                      <a:pt x="397" y="415"/>
                    </a:lnTo>
                    <a:lnTo>
                      <a:pt x="391" y="414"/>
                    </a:lnTo>
                    <a:lnTo>
                      <a:pt x="386" y="409"/>
                    </a:lnTo>
                    <a:lnTo>
                      <a:pt x="382" y="406"/>
                    </a:lnTo>
                    <a:lnTo>
                      <a:pt x="377" y="404"/>
                    </a:lnTo>
                    <a:lnTo>
                      <a:pt x="377" y="404"/>
                    </a:lnTo>
                    <a:lnTo>
                      <a:pt x="397" y="423"/>
                    </a:lnTo>
                    <a:lnTo>
                      <a:pt x="418" y="439"/>
                    </a:lnTo>
                    <a:lnTo>
                      <a:pt x="441" y="453"/>
                    </a:lnTo>
                    <a:lnTo>
                      <a:pt x="465" y="468"/>
                    </a:lnTo>
                    <a:lnTo>
                      <a:pt x="465" y="468"/>
                    </a:lnTo>
                    <a:close/>
                    <a:moveTo>
                      <a:pt x="743" y="411"/>
                    </a:moveTo>
                    <a:lnTo>
                      <a:pt x="743" y="411"/>
                    </a:lnTo>
                    <a:lnTo>
                      <a:pt x="744" y="414"/>
                    </a:lnTo>
                    <a:lnTo>
                      <a:pt x="746" y="417"/>
                    </a:lnTo>
                    <a:lnTo>
                      <a:pt x="746" y="417"/>
                    </a:lnTo>
                    <a:lnTo>
                      <a:pt x="757" y="423"/>
                    </a:lnTo>
                    <a:lnTo>
                      <a:pt x="764" y="429"/>
                    </a:lnTo>
                    <a:lnTo>
                      <a:pt x="772" y="438"/>
                    </a:lnTo>
                    <a:lnTo>
                      <a:pt x="781" y="444"/>
                    </a:lnTo>
                    <a:lnTo>
                      <a:pt x="781" y="444"/>
                    </a:lnTo>
                    <a:lnTo>
                      <a:pt x="781" y="441"/>
                    </a:lnTo>
                    <a:lnTo>
                      <a:pt x="781" y="438"/>
                    </a:lnTo>
                    <a:lnTo>
                      <a:pt x="781" y="438"/>
                    </a:lnTo>
                    <a:lnTo>
                      <a:pt x="763" y="421"/>
                    </a:lnTo>
                    <a:lnTo>
                      <a:pt x="744" y="404"/>
                    </a:lnTo>
                    <a:lnTo>
                      <a:pt x="744" y="404"/>
                    </a:lnTo>
                    <a:lnTo>
                      <a:pt x="744" y="407"/>
                    </a:lnTo>
                    <a:lnTo>
                      <a:pt x="743" y="407"/>
                    </a:lnTo>
                    <a:lnTo>
                      <a:pt x="743" y="411"/>
                    </a:lnTo>
                    <a:lnTo>
                      <a:pt x="743" y="411"/>
                    </a:lnTo>
                    <a:close/>
                    <a:moveTo>
                      <a:pt x="700" y="439"/>
                    </a:moveTo>
                    <a:lnTo>
                      <a:pt x="700" y="439"/>
                    </a:lnTo>
                    <a:lnTo>
                      <a:pt x="700" y="438"/>
                    </a:lnTo>
                    <a:lnTo>
                      <a:pt x="700" y="436"/>
                    </a:lnTo>
                    <a:lnTo>
                      <a:pt x="696" y="433"/>
                    </a:lnTo>
                    <a:lnTo>
                      <a:pt x="696" y="433"/>
                    </a:lnTo>
                    <a:lnTo>
                      <a:pt x="682" y="420"/>
                    </a:lnTo>
                    <a:lnTo>
                      <a:pt x="676" y="414"/>
                    </a:lnTo>
                    <a:lnTo>
                      <a:pt x="670" y="409"/>
                    </a:lnTo>
                    <a:lnTo>
                      <a:pt x="670" y="409"/>
                    </a:lnTo>
                    <a:lnTo>
                      <a:pt x="700" y="439"/>
                    </a:lnTo>
                    <a:lnTo>
                      <a:pt x="700" y="439"/>
                    </a:lnTo>
                    <a:close/>
                    <a:moveTo>
                      <a:pt x="683" y="414"/>
                    </a:moveTo>
                    <a:lnTo>
                      <a:pt x="683" y="414"/>
                    </a:lnTo>
                    <a:lnTo>
                      <a:pt x="680" y="411"/>
                    </a:lnTo>
                    <a:lnTo>
                      <a:pt x="679" y="409"/>
                    </a:lnTo>
                    <a:lnTo>
                      <a:pt x="676" y="409"/>
                    </a:lnTo>
                    <a:lnTo>
                      <a:pt x="676" y="409"/>
                    </a:lnTo>
                    <a:lnTo>
                      <a:pt x="680" y="412"/>
                    </a:lnTo>
                    <a:lnTo>
                      <a:pt x="683" y="414"/>
                    </a:lnTo>
                    <a:lnTo>
                      <a:pt x="683" y="414"/>
                    </a:lnTo>
                    <a:close/>
                    <a:moveTo>
                      <a:pt x="723" y="412"/>
                    </a:moveTo>
                    <a:lnTo>
                      <a:pt x="723" y="412"/>
                    </a:lnTo>
                    <a:lnTo>
                      <a:pt x="747" y="435"/>
                    </a:lnTo>
                    <a:lnTo>
                      <a:pt x="772" y="456"/>
                    </a:lnTo>
                    <a:lnTo>
                      <a:pt x="772" y="456"/>
                    </a:lnTo>
                    <a:lnTo>
                      <a:pt x="776" y="461"/>
                    </a:lnTo>
                    <a:lnTo>
                      <a:pt x="779" y="462"/>
                    </a:lnTo>
                    <a:lnTo>
                      <a:pt x="781" y="464"/>
                    </a:lnTo>
                    <a:lnTo>
                      <a:pt x="781" y="464"/>
                    </a:lnTo>
                    <a:lnTo>
                      <a:pt x="779" y="459"/>
                    </a:lnTo>
                    <a:lnTo>
                      <a:pt x="776" y="455"/>
                    </a:lnTo>
                    <a:lnTo>
                      <a:pt x="767" y="449"/>
                    </a:lnTo>
                    <a:lnTo>
                      <a:pt x="767" y="449"/>
                    </a:lnTo>
                    <a:lnTo>
                      <a:pt x="722" y="407"/>
                    </a:lnTo>
                    <a:lnTo>
                      <a:pt x="722" y="407"/>
                    </a:lnTo>
                    <a:lnTo>
                      <a:pt x="722" y="409"/>
                    </a:lnTo>
                    <a:lnTo>
                      <a:pt x="722" y="411"/>
                    </a:lnTo>
                    <a:lnTo>
                      <a:pt x="723" y="411"/>
                    </a:lnTo>
                    <a:lnTo>
                      <a:pt x="723" y="412"/>
                    </a:lnTo>
                    <a:lnTo>
                      <a:pt x="723" y="412"/>
                    </a:lnTo>
                    <a:close/>
                    <a:moveTo>
                      <a:pt x="792" y="441"/>
                    </a:moveTo>
                    <a:lnTo>
                      <a:pt x="792" y="441"/>
                    </a:lnTo>
                    <a:lnTo>
                      <a:pt x="787" y="423"/>
                    </a:lnTo>
                    <a:lnTo>
                      <a:pt x="784" y="415"/>
                    </a:lnTo>
                    <a:lnTo>
                      <a:pt x="779" y="407"/>
                    </a:lnTo>
                    <a:lnTo>
                      <a:pt x="779" y="407"/>
                    </a:lnTo>
                    <a:lnTo>
                      <a:pt x="775" y="407"/>
                    </a:lnTo>
                    <a:lnTo>
                      <a:pt x="775" y="407"/>
                    </a:lnTo>
                    <a:lnTo>
                      <a:pt x="776" y="418"/>
                    </a:lnTo>
                    <a:lnTo>
                      <a:pt x="781" y="427"/>
                    </a:lnTo>
                    <a:lnTo>
                      <a:pt x="786" y="435"/>
                    </a:lnTo>
                    <a:lnTo>
                      <a:pt x="792" y="441"/>
                    </a:lnTo>
                    <a:lnTo>
                      <a:pt x="792" y="441"/>
                    </a:lnTo>
                    <a:close/>
                    <a:moveTo>
                      <a:pt x="255" y="432"/>
                    </a:moveTo>
                    <a:lnTo>
                      <a:pt x="253" y="430"/>
                    </a:lnTo>
                    <a:lnTo>
                      <a:pt x="253" y="430"/>
                    </a:lnTo>
                    <a:lnTo>
                      <a:pt x="253" y="433"/>
                    </a:lnTo>
                    <a:lnTo>
                      <a:pt x="257" y="433"/>
                    </a:lnTo>
                    <a:lnTo>
                      <a:pt x="258" y="433"/>
                    </a:lnTo>
                    <a:lnTo>
                      <a:pt x="261" y="433"/>
                    </a:lnTo>
                    <a:lnTo>
                      <a:pt x="261" y="433"/>
                    </a:lnTo>
                    <a:lnTo>
                      <a:pt x="298" y="455"/>
                    </a:lnTo>
                    <a:lnTo>
                      <a:pt x="298" y="455"/>
                    </a:lnTo>
                    <a:lnTo>
                      <a:pt x="287" y="444"/>
                    </a:lnTo>
                    <a:lnTo>
                      <a:pt x="276" y="435"/>
                    </a:lnTo>
                    <a:lnTo>
                      <a:pt x="276" y="435"/>
                    </a:lnTo>
                    <a:lnTo>
                      <a:pt x="266" y="429"/>
                    </a:lnTo>
                    <a:lnTo>
                      <a:pt x="255" y="423"/>
                    </a:lnTo>
                    <a:lnTo>
                      <a:pt x="246" y="417"/>
                    </a:lnTo>
                    <a:lnTo>
                      <a:pt x="235" y="411"/>
                    </a:lnTo>
                    <a:lnTo>
                      <a:pt x="235" y="411"/>
                    </a:lnTo>
                    <a:lnTo>
                      <a:pt x="240" y="415"/>
                    </a:lnTo>
                    <a:lnTo>
                      <a:pt x="246" y="423"/>
                    </a:lnTo>
                    <a:lnTo>
                      <a:pt x="252" y="429"/>
                    </a:lnTo>
                    <a:lnTo>
                      <a:pt x="253" y="430"/>
                    </a:lnTo>
                    <a:lnTo>
                      <a:pt x="255" y="432"/>
                    </a:lnTo>
                    <a:lnTo>
                      <a:pt x="255" y="432"/>
                    </a:lnTo>
                    <a:close/>
                    <a:moveTo>
                      <a:pt x="322" y="453"/>
                    </a:moveTo>
                    <a:lnTo>
                      <a:pt x="322" y="453"/>
                    </a:lnTo>
                    <a:lnTo>
                      <a:pt x="308" y="439"/>
                    </a:lnTo>
                    <a:lnTo>
                      <a:pt x="295" y="429"/>
                    </a:lnTo>
                    <a:lnTo>
                      <a:pt x="278" y="420"/>
                    </a:lnTo>
                    <a:lnTo>
                      <a:pt x="261" y="411"/>
                    </a:lnTo>
                    <a:lnTo>
                      <a:pt x="261" y="411"/>
                    </a:lnTo>
                    <a:lnTo>
                      <a:pt x="275" y="423"/>
                    </a:lnTo>
                    <a:lnTo>
                      <a:pt x="289" y="435"/>
                    </a:lnTo>
                    <a:lnTo>
                      <a:pt x="304" y="446"/>
                    </a:lnTo>
                    <a:lnTo>
                      <a:pt x="311" y="450"/>
                    </a:lnTo>
                    <a:lnTo>
                      <a:pt x="322" y="453"/>
                    </a:lnTo>
                    <a:lnTo>
                      <a:pt x="322" y="453"/>
                    </a:lnTo>
                    <a:close/>
                    <a:moveTo>
                      <a:pt x="351" y="424"/>
                    </a:moveTo>
                    <a:lnTo>
                      <a:pt x="351" y="424"/>
                    </a:lnTo>
                    <a:lnTo>
                      <a:pt x="360" y="430"/>
                    </a:lnTo>
                    <a:lnTo>
                      <a:pt x="365" y="433"/>
                    </a:lnTo>
                    <a:lnTo>
                      <a:pt x="368" y="433"/>
                    </a:lnTo>
                    <a:lnTo>
                      <a:pt x="368" y="433"/>
                    </a:lnTo>
                    <a:lnTo>
                      <a:pt x="360" y="427"/>
                    </a:lnTo>
                    <a:lnTo>
                      <a:pt x="351" y="421"/>
                    </a:lnTo>
                    <a:lnTo>
                      <a:pt x="342" y="415"/>
                    </a:lnTo>
                    <a:lnTo>
                      <a:pt x="333" y="411"/>
                    </a:lnTo>
                    <a:lnTo>
                      <a:pt x="333" y="411"/>
                    </a:lnTo>
                    <a:lnTo>
                      <a:pt x="334" y="412"/>
                    </a:lnTo>
                    <a:lnTo>
                      <a:pt x="334" y="414"/>
                    </a:lnTo>
                    <a:lnTo>
                      <a:pt x="334" y="414"/>
                    </a:lnTo>
                    <a:lnTo>
                      <a:pt x="351" y="424"/>
                    </a:lnTo>
                    <a:lnTo>
                      <a:pt x="351" y="424"/>
                    </a:lnTo>
                    <a:close/>
                    <a:moveTo>
                      <a:pt x="700" y="412"/>
                    </a:moveTo>
                    <a:lnTo>
                      <a:pt x="700" y="412"/>
                    </a:lnTo>
                    <a:lnTo>
                      <a:pt x="699" y="412"/>
                    </a:lnTo>
                    <a:lnTo>
                      <a:pt x="696" y="414"/>
                    </a:lnTo>
                    <a:lnTo>
                      <a:pt x="696" y="414"/>
                    </a:lnTo>
                    <a:lnTo>
                      <a:pt x="712" y="430"/>
                    </a:lnTo>
                    <a:lnTo>
                      <a:pt x="731" y="444"/>
                    </a:lnTo>
                    <a:lnTo>
                      <a:pt x="731" y="444"/>
                    </a:lnTo>
                    <a:lnTo>
                      <a:pt x="715" y="427"/>
                    </a:lnTo>
                    <a:lnTo>
                      <a:pt x="700" y="412"/>
                    </a:lnTo>
                    <a:lnTo>
                      <a:pt x="700" y="412"/>
                    </a:lnTo>
                    <a:close/>
                    <a:moveTo>
                      <a:pt x="279" y="470"/>
                    </a:moveTo>
                    <a:lnTo>
                      <a:pt x="279" y="470"/>
                    </a:lnTo>
                    <a:lnTo>
                      <a:pt x="269" y="462"/>
                    </a:lnTo>
                    <a:lnTo>
                      <a:pt x="260" y="453"/>
                    </a:lnTo>
                    <a:lnTo>
                      <a:pt x="249" y="446"/>
                    </a:lnTo>
                    <a:lnTo>
                      <a:pt x="240" y="436"/>
                    </a:lnTo>
                    <a:lnTo>
                      <a:pt x="240" y="436"/>
                    </a:lnTo>
                    <a:lnTo>
                      <a:pt x="200" y="414"/>
                    </a:lnTo>
                    <a:lnTo>
                      <a:pt x="200" y="414"/>
                    </a:lnTo>
                    <a:lnTo>
                      <a:pt x="200" y="412"/>
                    </a:lnTo>
                    <a:lnTo>
                      <a:pt x="200" y="412"/>
                    </a:lnTo>
                    <a:lnTo>
                      <a:pt x="199" y="414"/>
                    </a:lnTo>
                    <a:lnTo>
                      <a:pt x="199" y="414"/>
                    </a:lnTo>
                    <a:lnTo>
                      <a:pt x="197" y="415"/>
                    </a:lnTo>
                    <a:lnTo>
                      <a:pt x="197" y="415"/>
                    </a:lnTo>
                    <a:lnTo>
                      <a:pt x="220" y="438"/>
                    </a:lnTo>
                    <a:lnTo>
                      <a:pt x="232" y="449"/>
                    </a:lnTo>
                    <a:lnTo>
                      <a:pt x="244" y="459"/>
                    </a:lnTo>
                    <a:lnTo>
                      <a:pt x="244" y="459"/>
                    </a:lnTo>
                    <a:lnTo>
                      <a:pt x="252" y="459"/>
                    </a:lnTo>
                    <a:lnTo>
                      <a:pt x="257" y="461"/>
                    </a:lnTo>
                    <a:lnTo>
                      <a:pt x="267" y="467"/>
                    </a:lnTo>
                    <a:lnTo>
                      <a:pt x="278" y="473"/>
                    </a:lnTo>
                    <a:lnTo>
                      <a:pt x="289" y="479"/>
                    </a:lnTo>
                    <a:lnTo>
                      <a:pt x="289" y="479"/>
                    </a:lnTo>
                    <a:lnTo>
                      <a:pt x="287" y="476"/>
                    </a:lnTo>
                    <a:lnTo>
                      <a:pt x="284" y="473"/>
                    </a:lnTo>
                    <a:lnTo>
                      <a:pt x="279" y="470"/>
                    </a:lnTo>
                    <a:lnTo>
                      <a:pt x="279" y="470"/>
                    </a:lnTo>
                    <a:close/>
                    <a:moveTo>
                      <a:pt x="590" y="435"/>
                    </a:moveTo>
                    <a:lnTo>
                      <a:pt x="590" y="435"/>
                    </a:lnTo>
                    <a:lnTo>
                      <a:pt x="584" y="429"/>
                    </a:lnTo>
                    <a:lnTo>
                      <a:pt x="577" y="423"/>
                    </a:lnTo>
                    <a:lnTo>
                      <a:pt x="561" y="412"/>
                    </a:lnTo>
                    <a:lnTo>
                      <a:pt x="561" y="412"/>
                    </a:lnTo>
                    <a:lnTo>
                      <a:pt x="568" y="420"/>
                    </a:lnTo>
                    <a:lnTo>
                      <a:pt x="575" y="426"/>
                    </a:lnTo>
                    <a:lnTo>
                      <a:pt x="583" y="430"/>
                    </a:lnTo>
                    <a:lnTo>
                      <a:pt x="590" y="435"/>
                    </a:lnTo>
                    <a:lnTo>
                      <a:pt x="590" y="435"/>
                    </a:lnTo>
                    <a:close/>
                    <a:moveTo>
                      <a:pt x="799" y="418"/>
                    </a:moveTo>
                    <a:lnTo>
                      <a:pt x="799" y="418"/>
                    </a:lnTo>
                    <a:lnTo>
                      <a:pt x="801" y="418"/>
                    </a:lnTo>
                    <a:lnTo>
                      <a:pt x="802" y="417"/>
                    </a:lnTo>
                    <a:lnTo>
                      <a:pt x="802" y="417"/>
                    </a:lnTo>
                    <a:lnTo>
                      <a:pt x="802" y="415"/>
                    </a:lnTo>
                    <a:lnTo>
                      <a:pt x="801" y="414"/>
                    </a:lnTo>
                    <a:lnTo>
                      <a:pt x="801" y="414"/>
                    </a:lnTo>
                    <a:lnTo>
                      <a:pt x="801" y="414"/>
                    </a:lnTo>
                    <a:lnTo>
                      <a:pt x="799" y="415"/>
                    </a:lnTo>
                    <a:lnTo>
                      <a:pt x="799" y="418"/>
                    </a:lnTo>
                    <a:lnTo>
                      <a:pt x="799" y="418"/>
                    </a:lnTo>
                    <a:close/>
                    <a:moveTo>
                      <a:pt x="456" y="421"/>
                    </a:moveTo>
                    <a:lnTo>
                      <a:pt x="456" y="421"/>
                    </a:lnTo>
                    <a:lnTo>
                      <a:pt x="452" y="418"/>
                    </a:lnTo>
                    <a:lnTo>
                      <a:pt x="449" y="417"/>
                    </a:lnTo>
                    <a:lnTo>
                      <a:pt x="449" y="417"/>
                    </a:lnTo>
                    <a:lnTo>
                      <a:pt x="452" y="420"/>
                    </a:lnTo>
                    <a:lnTo>
                      <a:pt x="456" y="421"/>
                    </a:lnTo>
                    <a:lnTo>
                      <a:pt x="456" y="421"/>
                    </a:lnTo>
                    <a:close/>
                    <a:moveTo>
                      <a:pt x="340" y="423"/>
                    </a:moveTo>
                    <a:lnTo>
                      <a:pt x="340" y="423"/>
                    </a:lnTo>
                    <a:lnTo>
                      <a:pt x="336" y="420"/>
                    </a:lnTo>
                    <a:lnTo>
                      <a:pt x="333" y="418"/>
                    </a:lnTo>
                    <a:lnTo>
                      <a:pt x="330" y="418"/>
                    </a:lnTo>
                    <a:lnTo>
                      <a:pt x="330" y="418"/>
                    </a:lnTo>
                    <a:lnTo>
                      <a:pt x="333" y="420"/>
                    </a:lnTo>
                    <a:lnTo>
                      <a:pt x="336" y="421"/>
                    </a:lnTo>
                    <a:lnTo>
                      <a:pt x="339" y="423"/>
                    </a:lnTo>
                    <a:lnTo>
                      <a:pt x="340" y="423"/>
                    </a:lnTo>
                    <a:lnTo>
                      <a:pt x="340" y="423"/>
                    </a:lnTo>
                    <a:close/>
                    <a:moveTo>
                      <a:pt x="188" y="421"/>
                    </a:moveTo>
                    <a:lnTo>
                      <a:pt x="188" y="421"/>
                    </a:lnTo>
                    <a:lnTo>
                      <a:pt x="194" y="426"/>
                    </a:lnTo>
                    <a:lnTo>
                      <a:pt x="203" y="430"/>
                    </a:lnTo>
                    <a:lnTo>
                      <a:pt x="203" y="430"/>
                    </a:lnTo>
                    <a:lnTo>
                      <a:pt x="202" y="427"/>
                    </a:lnTo>
                    <a:lnTo>
                      <a:pt x="200" y="426"/>
                    </a:lnTo>
                    <a:lnTo>
                      <a:pt x="197" y="424"/>
                    </a:lnTo>
                    <a:lnTo>
                      <a:pt x="197" y="421"/>
                    </a:lnTo>
                    <a:lnTo>
                      <a:pt x="197" y="421"/>
                    </a:lnTo>
                    <a:lnTo>
                      <a:pt x="192" y="420"/>
                    </a:lnTo>
                    <a:lnTo>
                      <a:pt x="188" y="421"/>
                    </a:lnTo>
                    <a:lnTo>
                      <a:pt x="188" y="421"/>
                    </a:lnTo>
                    <a:close/>
                    <a:moveTo>
                      <a:pt x="690" y="420"/>
                    </a:moveTo>
                    <a:lnTo>
                      <a:pt x="690" y="420"/>
                    </a:lnTo>
                    <a:lnTo>
                      <a:pt x="690" y="421"/>
                    </a:lnTo>
                    <a:lnTo>
                      <a:pt x="690" y="421"/>
                    </a:lnTo>
                    <a:lnTo>
                      <a:pt x="694" y="426"/>
                    </a:lnTo>
                    <a:lnTo>
                      <a:pt x="696" y="427"/>
                    </a:lnTo>
                    <a:lnTo>
                      <a:pt x="699" y="429"/>
                    </a:lnTo>
                    <a:lnTo>
                      <a:pt x="699" y="429"/>
                    </a:lnTo>
                    <a:lnTo>
                      <a:pt x="712" y="444"/>
                    </a:lnTo>
                    <a:lnTo>
                      <a:pt x="720" y="452"/>
                    </a:lnTo>
                    <a:lnTo>
                      <a:pt x="728" y="458"/>
                    </a:lnTo>
                    <a:lnTo>
                      <a:pt x="728" y="458"/>
                    </a:lnTo>
                    <a:lnTo>
                      <a:pt x="709" y="436"/>
                    </a:lnTo>
                    <a:lnTo>
                      <a:pt x="699" y="427"/>
                    </a:lnTo>
                    <a:lnTo>
                      <a:pt x="690" y="420"/>
                    </a:lnTo>
                    <a:lnTo>
                      <a:pt x="690" y="420"/>
                    </a:lnTo>
                    <a:close/>
                    <a:moveTo>
                      <a:pt x="795" y="426"/>
                    </a:moveTo>
                    <a:lnTo>
                      <a:pt x="795" y="426"/>
                    </a:lnTo>
                    <a:lnTo>
                      <a:pt x="795" y="423"/>
                    </a:lnTo>
                    <a:lnTo>
                      <a:pt x="793" y="421"/>
                    </a:lnTo>
                    <a:lnTo>
                      <a:pt x="792" y="420"/>
                    </a:lnTo>
                    <a:lnTo>
                      <a:pt x="792" y="420"/>
                    </a:lnTo>
                    <a:lnTo>
                      <a:pt x="793" y="424"/>
                    </a:lnTo>
                    <a:lnTo>
                      <a:pt x="793" y="426"/>
                    </a:lnTo>
                    <a:lnTo>
                      <a:pt x="795" y="426"/>
                    </a:lnTo>
                    <a:lnTo>
                      <a:pt x="795" y="426"/>
                    </a:lnTo>
                    <a:close/>
                    <a:moveTo>
                      <a:pt x="561" y="475"/>
                    </a:moveTo>
                    <a:lnTo>
                      <a:pt x="561" y="475"/>
                    </a:lnTo>
                    <a:lnTo>
                      <a:pt x="551" y="464"/>
                    </a:lnTo>
                    <a:lnTo>
                      <a:pt x="539" y="455"/>
                    </a:lnTo>
                    <a:lnTo>
                      <a:pt x="528" y="446"/>
                    </a:lnTo>
                    <a:lnTo>
                      <a:pt x="517" y="435"/>
                    </a:lnTo>
                    <a:lnTo>
                      <a:pt x="517" y="435"/>
                    </a:lnTo>
                    <a:lnTo>
                      <a:pt x="513" y="432"/>
                    </a:lnTo>
                    <a:lnTo>
                      <a:pt x="508" y="427"/>
                    </a:lnTo>
                    <a:lnTo>
                      <a:pt x="504" y="424"/>
                    </a:lnTo>
                    <a:lnTo>
                      <a:pt x="500" y="423"/>
                    </a:lnTo>
                    <a:lnTo>
                      <a:pt x="500" y="423"/>
                    </a:lnTo>
                    <a:lnTo>
                      <a:pt x="516" y="436"/>
                    </a:lnTo>
                    <a:lnTo>
                      <a:pt x="529" y="450"/>
                    </a:lnTo>
                    <a:lnTo>
                      <a:pt x="545" y="464"/>
                    </a:lnTo>
                    <a:lnTo>
                      <a:pt x="561" y="475"/>
                    </a:lnTo>
                    <a:lnTo>
                      <a:pt x="561" y="475"/>
                    </a:lnTo>
                    <a:close/>
                    <a:moveTo>
                      <a:pt x="561" y="423"/>
                    </a:moveTo>
                    <a:lnTo>
                      <a:pt x="561" y="423"/>
                    </a:lnTo>
                    <a:lnTo>
                      <a:pt x="560" y="423"/>
                    </a:lnTo>
                    <a:lnTo>
                      <a:pt x="560" y="424"/>
                    </a:lnTo>
                    <a:lnTo>
                      <a:pt x="560" y="424"/>
                    </a:lnTo>
                    <a:lnTo>
                      <a:pt x="590" y="452"/>
                    </a:lnTo>
                    <a:lnTo>
                      <a:pt x="606" y="465"/>
                    </a:lnTo>
                    <a:lnTo>
                      <a:pt x="621" y="478"/>
                    </a:lnTo>
                    <a:lnTo>
                      <a:pt x="621" y="478"/>
                    </a:lnTo>
                    <a:lnTo>
                      <a:pt x="607" y="462"/>
                    </a:lnTo>
                    <a:lnTo>
                      <a:pt x="592" y="449"/>
                    </a:lnTo>
                    <a:lnTo>
                      <a:pt x="561" y="423"/>
                    </a:lnTo>
                    <a:lnTo>
                      <a:pt x="561" y="423"/>
                    </a:lnTo>
                    <a:close/>
                    <a:moveTo>
                      <a:pt x="360" y="438"/>
                    </a:moveTo>
                    <a:lnTo>
                      <a:pt x="360" y="438"/>
                    </a:lnTo>
                    <a:lnTo>
                      <a:pt x="365" y="439"/>
                    </a:lnTo>
                    <a:lnTo>
                      <a:pt x="369" y="443"/>
                    </a:lnTo>
                    <a:lnTo>
                      <a:pt x="372" y="446"/>
                    </a:lnTo>
                    <a:lnTo>
                      <a:pt x="375" y="447"/>
                    </a:lnTo>
                    <a:lnTo>
                      <a:pt x="375" y="447"/>
                    </a:lnTo>
                    <a:lnTo>
                      <a:pt x="368" y="441"/>
                    </a:lnTo>
                    <a:lnTo>
                      <a:pt x="360" y="435"/>
                    </a:lnTo>
                    <a:lnTo>
                      <a:pt x="342" y="424"/>
                    </a:lnTo>
                    <a:lnTo>
                      <a:pt x="342" y="424"/>
                    </a:lnTo>
                    <a:lnTo>
                      <a:pt x="346" y="427"/>
                    </a:lnTo>
                    <a:lnTo>
                      <a:pt x="351" y="430"/>
                    </a:lnTo>
                    <a:lnTo>
                      <a:pt x="357" y="435"/>
                    </a:lnTo>
                    <a:lnTo>
                      <a:pt x="360" y="438"/>
                    </a:lnTo>
                    <a:lnTo>
                      <a:pt x="360" y="438"/>
                    </a:lnTo>
                    <a:close/>
                    <a:moveTo>
                      <a:pt x="763" y="455"/>
                    </a:moveTo>
                    <a:lnTo>
                      <a:pt x="763" y="455"/>
                    </a:lnTo>
                    <a:lnTo>
                      <a:pt x="763" y="453"/>
                    </a:lnTo>
                    <a:lnTo>
                      <a:pt x="763" y="453"/>
                    </a:lnTo>
                    <a:lnTo>
                      <a:pt x="761" y="453"/>
                    </a:lnTo>
                    <a:lnTo>
                      <a:pt x="760" y="455"/>
                    </a:lnTo>
                    <a:lnTo>
                      <a:pt x="760" y="455"/>
                    </a:lnTo>
                    <a:lnTo>
                      <a:pt x="743" y="438"/>
                    </a:lnTo>
                    <a:lnTo>
                      <a:pt x="725" y="424"/>
                    </a:lnTo>
                    <a:lnTo>
                      <a:pt x="725" y="424"/>
                    </a:lnTo>
                    <a:lnTo>
                      <a:pt x="746" y="446"/>
                    </a:lnTo>
                    <a:lnTo>
                      <a:pt x="757" y="456"/>
                    </a:lnTo>
                    <a:lnTo>
                      <a:pt x="769" y="465"/>
                    </a:lnTo>
                    <a:lnTo>
                      <a:pt x="769" y="465"/>
                    </a:lnTo>
                    <a:lnTo>
                      <a:pt x="766" y="462"/>
                    </a:lnTo>
                    <a:lnTo>
                      <a:pt x="764" y="459"/>
                    </a:lnTo>
                    <a:lnTo>
                      <a:pt x="761" y="456"/>
                    </a:lnTo>
                    <a:lnTo>
                      <a:pt x="761" y="455"/>
                    </a:lnTo>
                    <a:lnTo>
                      <a:pt x="763" y="455"/>
                    </a:lnTo>
                    <a:lnTo>
                      <a:pt x="763" y="455"/>
                    </a:lnTo>
                    <a:close/>
                    <a:moveTo>
                      <a:pt x="648" y="458"/>
                    </a:moveTo>
                    <a:lnTo>
                      <a:pt x="648" y="458"/>
                    </a:lnTo>
                    <a:lnTo>
                      <a:pt x="630" y="441"/>
                    </a:lnTo>
                    <a:lnTo>
                      <a:pt x="621" y="432"/>
                    </a:lnTo>
                    <a:lnTo>
                      <a:pt x="610" y="426"/>
                    </a:lnTo>
                    <a:lnTo>
                      <a:pt x="610" y="426"/>
                    </a:lnTo>
                    <a:lnTo>
                      <a:pt x="619" y="435"/>
                    </a:lnTo>
                    <a:lnTo>
                      <a:pt x="629" y="444"/>
                    </a:lnTo>
                    <a:lnTo>
                      <a:pt x="638" y="452"/>
                    </a:lnTo>
                    <a:lnTo>
                      <a:pt x="644" y="456"/>
                    </a:lnTo>
                    <a:lnTo>
                      <a:pt x="648" y="458"/>
                    </a:lnTo>
                    <a:lnTo>
                      <a:pt x="648" y="458"/>
                    </a:lnTo>
                    <a:close/>
                    <a:moveTo>
                      <a:pt x="346" y="438"/>
                    </a:moveTo>
                    <a:lnTo>
                      <a:pt x="346" y="438"/>
                    </a:lnTo>
                    <a:lnTo>
                      <a:pt x="365" y="449"/>
                    </a:lnTo>
                    <a:lnTo>
                      <a:pt x="382" y="459"/>
                    </a:lnTo>
                    <a:lnTo>
                      <a:pt x="414" y="485"/>
                    </a:lnTo>
                    <a:lnTo>
                      <a:pt x="443" y="511"/>
                    </a:lnTo>
                    <a:lnTo>
                      <a:pt x="475" y="537"/>
                    </a:lnTo>
                    <a:lnTo>
                      <a:pt x="475" y="537"/>
                    </a:lnTo>
                    <a:lnTo>
                      <a:pt x="450" y="513"/>
                    </a:lnTo>
                    <a:lnTo>
                      <a:pt x="424" y="488"/>
                    </a:lnTo>
                    <a:lnTo>
                      <a:pt x="411" y="478"/>
                    </a:lnTo>
                    <a:lnTo>
                      <a:pt x="397" y="467"/>
                    </a:lnTo>
                    <a:lnTo>
                      <a:pt x="382" y="456"/>
                    </a:lnTo>
                    <a:lnTo>
                      <a:pt x="366" y="449"/>
                    </a:lnTo>
                    <a:lnTo>
                      <a:pt x="366" y="449"/>
                    </a:lnTo>
                    <a:lnTo>
                      <a:pt x="366" y="447"/>
                    </a:lnTo>
                    <a:lnTo>
                      <a:pt x="365" y="446"/>
                    </a:lnTo>
                    <a:lnTo>
                      <a:pt x="363" y="444"/>
                    </a:lnTo>
                    <a:lnTo>
                      <a:pt x="362" y="441"/>
                    </a:lnTo>
                    <a:lnTo>
                      <a:pt x="362" y="441"/>
                    </a:lnTo>
                    <a:lnTo>
                      <a:pt x="359" y="443"/>
                    </a:lnTo>
                    <a:lnTo>
                      <a:pt x="359" y="443"/>
                    </a:lnTo>
                    <a:lnTo>
                      <a:pt x="357" y="439"/>
                    </a:lnTo>
                    <a:lnTo>
                      <a:pt x="354" y="438"/>
                    </a:lnTo>
                    <a:lnTo>
                      <a:pt x="353" y="436"/>
                    </a:lnTo>
                    <a:lnTo>
                      <a:pt x="351" y="435"/>
                    </a:lnTo>
                    <a:lnTo>
                      <a:pt x="351" y="435"/>
                    </a:lnTo>
                    <a:lnTo>
                      <a:pt x="346" y="435"/>
                    </a:lnTo>
                    <a:lnTo>
                      <a:pt x="343" y="432"/>
                    </a:lnTo>
                    <a:lnTo>
                      <a:pt x="342" y="430"/>
                    </a:lnTo>
                    <a:lnTo>
                      <a:pt x="339" y="430"/>
                    </a:lnTo>
                    <a:lnTo>
                      <a:pt x="339" y="430"/>
                    </a:lnTo>
                    <a:lnTo>
                      <a:pt x="342" y="433"/>
                    </a:lnTo>
                    <a:lnTo>
                      <a:pt x="346" y="438"/>
                    </a:lnTo>
                    <a:lnTo>
                      <a:pt x="346" y="438"/>
                    </a:lnTo>
                    <a:close/>
                    <a:moveTo>
                      <a:pt x="192" y="435"/>
                    </a:moveTo>
                    <a:lnTo>
                      <a:pt x="192" y="435"/>
                    </a:lnTo>
                    <a:lnTo>
                      <a:pt x="192" y="435"/>
                    </a:lnTo>
                    <a:lnTo>
                      <a:pt x="192" y="433"/>
                    </a:lnTo>
                    <a:lnTo>
                      <a:pt x="192" y="433"/>
                    </a:lnTo>
                    <a:lnTo>
                      <a:pt x="191" y="432"/>
                    </a:lnTo>
                    <a:lnTo>
                      <a:pt x="188" y="433"/>
                    </a:lnTo>
                    <a:lnTo>
                      <a:pt x="188" y="433"/>
                    </a:lnTo>
                    <a:lnTo>
                      <a:pt x="191" y="435"/>
                    </a:lnTo>
                    <a:lnTo>
                      <a:pt x="192" y="435"/>
                    </a:lnTo>
                    <a:lnTo>
                      <a:pt x="192" y="435"/>
                    </a:lnTo>
                    <a:lnTo>
                      <a:pt x="192" y="435"/>
                    </a:lnTo>
                    <a:close/>
                    <a:moveTo>
                      <a:pt x="691" y="470"/>
                    </a:moveTo>
                    <a:lnTo>
                      <a:pt x="691" y="470"/>
                    </a:lnTo>
                    <a:lnTo>
                      <a:pt x="670" y="450"/>
                    </a:lnTo>
                    <a:lnTo>
                      <a:pt x="661" y="441"/>
                    </a:lnTo>
                    <a:lnTo>
                      <a:pt x="648" y="432"/>
                    </a:lnTo>
                    <a:lnTo>
                      <a:pt x="648" y="432"/>
                    </a:lnTo>
                    <a:lnTo>
                      <a:pt x="668" y="453"/>
                    </a:lnTo>
                    <a:lnTo>
                      <a:pt x="679" y="464"/>
                    </a:lnTo>
                    <a:lnTo>
                      <a:pt x="685" y="467"/>
                    </a:lnTo>
                    <a:lnTo>
                      <a:pt x="691" y="470"/>
                    </a:lnTo>
                    <a:lnTo>
                      <a:pt x="691" y="470"/>
                    </a:lnTo>
                    <a:close/>
                    <a:moveTo>
                      <a:pt x="485" y="456"/>
                    </a:moveTo>
                    <a:lnTo>
                      <a:pt x="485" y="456"/>
                    </a:lnTo>
                    <a:lnTo>
                      <a:pt x="478" y="449"/>
                    </a:lnTo>
                    <a:lnTo>
                      <a:pt x="470" y="443"/>
                    </a:lnTo>
                    <a:lnTo>
                      <a:pt x="461" y="438"/>
                    </a:lnTo>
                    <a:lnTo>
                      <a:pt x="450" y="435"/>
                    </a:lnTo>
                    <a:lnTo>
                      <a:pt x="450" y="435"/>
                    </a:lnTo>
                    <a:lnTo>
                      <a:pt x="467" y="446"/>
                    </a:lnTo>
                    <a:lnTo>
                      <a:pt x="485" y="456"/>
                    </a:lnTo>
                    <a:lnTo>
                      <a:pt x="485" y="456"/>
                    </a:lnTo>
                    <a:close/>
                    <a:moveTo>
                      <a:pt x="600" y="484"/>
                    </a:moveTo>
                    <a:lnTo>
                      <a:pt x="600" y="484"/>
                    </a:lnTo>
                    <a:lnTo>
                      <a:pt x="597" y="484"/>
                    </a:lnTo>
                    <a:lnTo>
                      <a:pt x="597" y="484"/>
                    </a:lnTo>
                    <a:lnTo>
                      <a:pt x="592" y="479"/>
                    </a:lnTo>
                    <a:lnTo>
                      <a:pt x="586" y="476"/>
                    </a:lnTo>
                    <a:lnTo>
                      <a:pt x="580" y="472"/>
                    </a:lnTo>
                    <a:lnTo>
                      <a:pt x="575" y="467"/>
                    </a:lnTo>
                    <a:lnTo>
                      <a:pt x="575" y="467"/>
                    </a:lnTo>
                    <a:lnTo>
                      <a:pt x="557" y="456"/>
                    </a:lnTo>
                    <a:lnTo>
                      <a:pt x="540" y="444"/>
                    </a:lnTo>
                    <a:lnTo>
                      <a:pt x="540" y="444"/>
                    </a:lnTo>
                    <a:lnTo>
                      <a:pt x="531" y="438"/>
                    </a:lnTo>
                    <a:lnTo>
                      <a:pt x="526" y="436"/>
                    </a:lnTo>
                    <a:lnTo>
                      <a:pt x="523" y="435"/>
                    </a:lnTo>
                    <a:lnTo>
                      <a:pt x="523" y="435"/>
                    </a:lnTo>
                    <a:lnTo>
                      <a:pt x="554" y="461"/>
                    </a:lnTo>
                    <a:lnTo>
                      <a:pt x="584" y="488"/>
                    </a:lnTo>
                    <a:lnTo>
                      <a:pt x="584" y="488"/>
                    </a:lnTo>
                    <a:lnTo>
                      <a:pt x="595" y="497"/>
                    </a:lnTo>
                    <a:lnTo>
                      <a:pt x="600" y="502"/>
                    </a:lnTo>
                    <a:lnTo>
                      <a:pt x="606" y="505"/>
                    </a:lnTo>
                    <a:lnTo>
                      <a:pt x="606" y="505"/>
                    </a:lnTo>
                    <a:lnTo>
                      <a:pt x="612" y="505"/>
                    </a:lnTo>
                    <a:lnTo>
                      <a:pt x="618" y="505"/>
                    </a:lnTo>
                    <a:lnTo>
                      <a:pt x="618" y="505"/>
                    </a:lnTo>
                    <a:lnTo>
                      <a:pt x="624" y="508"/>
                    </a:lnTo>
                    <a:lnTo>
                      <a:pt x="625" y="510"/>
                    </a:lnTo>
                    <a:lnTo>
                      <a:pt x="629" y="510"/>
                    </a:lnTo>
                    <a:lnTo>
                      <a:pt x="629" y="510"/>
                    </a:lnTo>
                    <a:lnTo>
                      <a:pt x="622" y="502"/>
                    </a:lnTo>
                    <a:lnTo>
                      <a:pt x="615" y="496"/>
                    </a:lnTo>
                    <a:lnTo>
                      <a:pt x="600" y="484"/>
                    </a:lnTo>
                    <a:lnTo>
                      <a:pt x="600" y="484"/>
                    </a:lnTo>
                    <a:close/>
                    <a:moveTo>
                      <a:pt x="609" y="537"/>
                    </a:moveTo>
                    <a:lnTo>
                      <a:pt x="609" y="537"/>
                    </a:lnTo>
                    <a:lnTo>
                      <a:pt x="593" y="519"/>
                    </a:lnTo>
                    <a:lnTo>
                      <a:pt x="575" y="504"/>
                    </a:lnTo>
                    <a:lnTo>
                      <a:pt x="539" y="472"/>
                    </a:lnTo>
                    <a:lnTo>
                      <a:pt x="539" y="472"/>
                    </a:lnTo>
                    <a:lnTo>
                      <a:pt x="540" y="472"/>
                    </a:lnTo>
                    <a:lnTo>
                      <a:pt x="540" y="470"/>
                    </a:lnTo>
                    <a:lnTo>
                      <a:pt x="540" y="470"/>
                    </a:lnTo>
                    <a:lnTo>
                      <a:pt x="539" y="470"/>
                    </a:lnTo>
                    <a:lnTo>
                      <a:pt x="537" y="470"/>
                    </a:lnTo>
                    <a:lnTo>
                      <a:pt x="537" y="470"/>
                    </a:lnTo>
                    <a:lnTo>
                      <a:pt x="536" y="468"/>
                    </a:lnTo>
                    <a:lnTo>
                      <a:pt x="534" y="465"/>
                    </a:lnTo>
                    <a:lnTo>
                      <a:pt x="534" y="465"/>
                    </a:lnTo>
                    <a:lnTo>
                      <a:pt x="511" y="452"/>
                    </a:lnTo>
                    <a:lnTo>
                      <a:pt x="488" y="436"/>
                    </a:lnTo>
                    <a:lnTo>
                      <a:pt x="488" y="436"/>
                    </a:lnTo>
                    <a:lnTo>
                      <a:pt x="519" y="462"/>
                    </a:lnTo>
                    <a:lnTo>
                      <a:pt x="549" y="487"/>
                    </a:lnTo>
                    <a:lnTo>
                      <a:pt x="580" y="511"/>
                    </a:lnTo>
                    <a:lnTo>
                      <a:pt x="609" y="537"/>
                    </a:lnTo>
                    <a:lnTo>
                      <a:pt x="609" y="537"/>
                    </a:lnTo>
                    <a:close/>
                    <a:moveTo>
                      <a:pt x="670" y="441"/>
                    </a:moveTo>
                    <a:lnTo>
                      <a:pt x="670" y="441"/>
                    </a:lnTo>
                    <a:lnTo>
                      <a:pt x="668" y="438"/>
                    </a:lnTo>
                    <a:lnTo>
                      <a:pt x="667" y="438"/>
                    </a:lnTo>
                    <a:lnTo>
                      <a:pt x="665" y="438"/>
                    </a:lnTo>
                    <a:lnTo>
                      <a:pt x="665" y="438"/>
                    </a:lnTo>
                    <a:lnTo>
                      <a:pt x="667" y="438"/>
                    </a:lnTo>
                    <a:lnTo>
                      <a:pt x="667" y="439"/>
                    </a:lnTo>
                    <a:lnTo>
                      <a:pt x="668" y="441"/>
                    </a:lnTo>
                    <a:lnTo>
                      <a:pt x="670" y="441"/>
                    </a:lnTo>
                    <a:lnTo>
                      <a:pt x="670" y="441"/>
                    </a:lnTo>
                    <a:close/>
                    <a:moveTo>
                      <a:pt x="558" y="504"/>
                    </a:moveTo>
                    <a:lnTo>
                      <a:pt x="558" y="504"/>
                    </a:lnTo>
                    <a:lnTo>
                      <a:pt x="534" y="482"/>
                    </a:lnTo>
                    <a:lnTo>
                      <a:pt x="534" y="482"/>
                    </a:lnTo>
                    <a:lnTo>
                      <a:pt x="536" y="481"/>
                    </a:lnTo>
                    <a:lnTo>
                      <a:pt x="536" y="481"/>
                    </a:lnTo>
                    <a:lnTo>
                      <a:pt x="528" y="476"/>
                    </a:lnTo>
                    <a:lnTo>
                      <a:pt x="520" y="470"/>
                    </a:lnTo>
                    <a:lnTo>
                      <a:pt x="507" y="459"/>
                    </a:lnTo>
                    <a:lnTo>
                      <a:pt x="507" y="459"/>
                    </a:lnTo>
                    <a:lnTo>
                      <a:pt x="491" y="449"/>
                    </a:lnTo>
                    <a:lnTo>
                      <a:pt x="476" y="439"/>
                    </a:lnTo>
                    <a:lnTo>
                      <a:pt x="476" y="439"/>
                    </a:lnTo>
                    <a:lnTo>
                      <a:pt x="484" y="449"/>
                    </a:lnTo>
                    <a:lnTo>
                      <a:pt x="493" y="458"/>
                    </a:lnTo>
                    <a:lnTo>
                      <a:pt x="514" y="475"/>
                    </a:lnTo>
                    <a:lnTo>
                      <a:pt x="536" y="490"/>
                    </a:lnTo>
                    <a:lnTo>
                      <a:pt x="558" y="504"/>
                    </a:lnTo>
                    <a:lnTo>
                      <a:pt x="558" y="504"/>
                    </a:lnTo>
                    <a:close/>
                    <a:moveTo>
                      <a:pt x="670" y="441"/>
                    </a:moveTo>
                    <a:lnTo>
                      <a:pt x="670" y="441"/>
                    </a:lnTo>
                    <a:lnTo>
                      <a:pt x="671" y="444"/>
                    </a:lnTo>
                    <a:lnTo>
                      <a:pt x="674" y="447"/>
                    </a:lnTo>
                    <a:lnTo>
                      <a:pt x="677" y="449"/>
                    </a:lnTo>
                    <a:lnTo>
                      <a:pt x="677" y="452"/>
                    </a:lnTo>
                    <a:lnTo>
                      <a:pt x="677" y="452"/>
                    </a:lnTo>
                    <a:lnTo>
                      <a:pt x="685" y="456"/>
                    </a:lnTo>
                    <a:lnTo>
                      <a:pt x="691" y="462"/>
                    </a:lnTo>
                    <a:lnTo>
                      <a:pt x="702" y="475"/>
                    </a:lnTo>
                    <a:lnTo>
                      <a:pt x="714" y="487"/>
                    </a:lnTo>
                    <a:lnTo>
                      <a:pt x="720" y="491"/>
                    </a:lnTo>
                    <a:lnTo>
                      <a:pt x="728" y="494"/>
                    </a:lnTo>
                    <a:lnTo>
                      <a:pt x="728" y="494"/>
                    </a:lnTo>
                    <a:lnTo>
                      <a:pt x="706" y="475"/>
                    </a:lnTo>
                    <a:lnTo>
                      <a:pt x="685" y="453"/>
                    </a:lnTo>
                    <a:lnTo>
                      <a:pt x="685" y="453"/>
                    </a:lnTo>
                    <a:lnTo>
                      <a:pt x="685" y="453"/>
                    </a:lnTo>
                    <a:lnTo>
                      <a:pt x="685" y="452"/>
                    </a:lnTo>
                    <a:lnTo>
                      <a:pt x="685" y="452"/>
                    </a:lnTo>
                    <a:lnTo>
                      <a:pt x="682" y="450"/>
                    </a:lnTo>
                    <a:lnTo>
                      <a:pt x="677" y="447"/>
                    </a:lnTo>
                    <a:lnTo>
                      <a:pt x="674" y="444"/>
                    </a:lnTo>
                    <a:lnTo>
                      <a:pt x="670" y="441"/>
                    </a:lnTo>
                    <a:lnTo>
                      <a:pt x="670" y="441"/>
                    </a:lnTo>
                    <a:close/>
                    <a:moveTo>
                      <a:pt x="226" y="458"/>
                    </a:moveTo>
                    <a:lnTo>
                      <a:pt x="226" y="458"/>
                    </a:lnTo>
                    <a:lnTo>
                      <a:pt x="225" y="456"/>
                    </a:lnTo>
                    <a:lnTo>
                      <a:pt x="225" y="455"/>
                    </a:lnTo>
                    <a:lnTo>
                      <a:pt x="225" y="455"/>
                    </a:lnTo>
                    <a:lnTo>
                      <a:pt x="221" y="453"/>
                    </a:lnTo>
                    <a:lnTo>
                      <a:pt x="218" y="452"/>
                    </a:lnTo>
                    <a:lnTo>
                      <a:pt x="214" y="449"/>
                    </a:lnTo>
                    <a:lnTo>
                      <a:pt x="209" y="444"/>
                    </a:lnTo>
                    <a:lnTo>
                      <a:pt x="206" y="444"/>
                    </a:lnTo>
                    <a:lnTo>
                      <a:pt x="203" y="444"/>
                    </a:lnTo>
                    <a:lnTo>
                      <a:pt x="203" y="444"/>
                    </a:lnTo>
                    <a:lnTo>
                      <a:pt x="209" y="449"/>
                    </a:lnTo>
                    <a:lnTo>
                      <a:pt x="215" y="453"/>
                    </a:lnTo>
                    <a:lnTo>
                      <a:pt x="221" y="456"/>
                    </a:lnTo>
                    <a:lnTo>
                      <a:pt x="225" y="458"/>
                    </a:lnTo>
                    <a:lnTo>
                      <a:pt x="229" y="458"/>
                    </a:lnTo>
                    <a:lnTo>
                      <a:pt x="229" y="458"/>
                    </a:lnTo>
                    <a:lnTo>
                      <a:pt x="228" y="456"/>
                    </a:lnTo>
                    <a:lnTo>
                      <a:pt x="228" y="456"/>
                    </a:lnTo>
                    <a:lnTo>
                      <a:pt x="226" y="458"/>
                    </a:lnTo>
                    <a:lnTo>
                      <a:pt x="226" y="458"/>
                    </a:lnTo>
                    <a:lnTo>
                      <a:pt x="226" y="458"/>
                    </a:lnTo>
                    <a:close/>
                    <a:moveTo>
                      <a:pt x="264" y="447"/>
                    </a:moveTo>
                    <a:lnTo>
                      <a:pt x="264" y="447"/>
                    </a:lnTo>
                    <a:lnTo>
                      <a:pt x="263" y="447"/>
                    </a:lnTo>
                    <a:lnTo>
                      <a:pt x="261" y="446"/>
                    </a:lnTo>
                    <a:lnTo>
                      <a:pt x="260" y="444"/>
                    </a:lnTo>
                    <a:lnTo>
                      <a:pt x="258" y="443"/>
                    </a:lnTo>
                    <a:lnTo>
                      <a:pt x="258" y="443"/>
                    </a:lnTo>
                    <a:lnTo>
                      <a:pt x="258" y="444"/>
                    </a:lnTo>
                    <a:lnTo>
                      <a:pt x="260" y="447"/>
                    </a:lnTo>
                    <a:lnTo>
                      <a:pt x="263" y="449"/>
                    </a:lnTo>
                    <a:lnTo>
                      <a:pt x="264" y="447"/>
                    </a:lnTo>
                    <a:lnTo>
                      <a:pt x="264" y="447"/>
                    </a:lnTo>
                    <a:close/>
                    <a:moveTo>
                      <a:pt x="789" y="452"/>
                    </a:moveTo>
                    <a:lnTo>
                      <a:pt x="789" y="452"/>
                    </a:lnTo>
                    <a:lnTo>
                      <a:pt x="790" y="452"/>
                    </a:lnTo>
                    <a:lnTo>
                      <a:pt x="792" y="452"/>
                    </a:lnTo>
                    <a:lnTo>
                      <a:pt x="792" y="452"/>
                    </a:lnTo>
                    <a:lnTo>
                      <a:pt x="793" y="452"/>
                    </a:lnTo>
                    <a:lnTo>
                      <a:pt x="793" y="452"/>
                    </a:lnTo>
                    <a:lnTo>
                      <a:pt x="792" y="449"/>
                    </a:lnTo>
                    <a:lnTo>
                      <a:pt x="790" y="449"/>
                    </a:lnTo>
                    <a:lnTo>
                      <a:pt x="789" y="449"/>
                    </a:lnTo>
                    <a:lnTo>
                      <a:pt x="789" y="449"/>
                    </a:lnTo>
                    <a:lnTo>
                      <a:pt x="789" y="452"/>
                    </a:lnTo>
                    <a:lnTo>
                      <a:pt x="789" y="452"/>
                    </a:lnTo>
                    <a:close/>
                    <a:moveTo>
                      <a:pt x="740" y="470"/>
                    </a:moveTo>
                    <a:lnTo>
                      <a:pt x="740" y="470"/>
                    </a:lnTo>
                    <a:lnTo>
                      <a:pt x="740" y="470"/>
                    </a:lnTo>
                    <a:lnTo>
                      <a:pt x="738" y="470"/>
                    </a:lnTo>
                    <a:lnTo>
                      <a:pt x="737" y="472"/>
                    </a:lnTo>
                    <a:lnTo>
                      <a:pt x="737" y="472"/>
                    </a:lnTo>
                    <a:lnTo>
                      <a:pt x="737" y="472"/>
                    </a:lnTo>
                    <a:lnTo>
                      <a:pt x="749" y="487"/>
                    </a:lnTo>
                    <a:lnTo>
                      <a:pt x="757" y="493"/>
                    </a:lnTo>
                    <a:lnTo>
                      <a:pt x="763" y="497"/>
                    </a:lnTo>
                    <a:lnTo>
                      <a:pt x="763" y="497"/>
                    </a:lnTo>
                    <a:lnTo>
                      <a:pt x="757" y="482"/>
                    </a:lnTo>
                    <a:lnTo>
                      <a:pt x="751" y="468"/>
                    </a:lnTo>
                    <a:lnTo>
                      <a:pt x="746" y="464"/>
                    </a:lnTo>
                    <a:lnTo>
                      <a:pt x="740" y="458"/>
                    </a:lnTo>
                    <a:lnTo>
                      <a:pt x="735" y="455"/>
                    </a:lnTo>
                    <a:lnTo>
                      <a:pt x="728" y="452"/>
                    </a:lnTo>
                    <a:lnTo>
                      <a:pt x="728" y="452"/>
                    </a:lnTo>
                    <a:lnTo>
                      <a:pt x="735" y="459"/>
                    </a:lnTo>
                    <a:lnTo>
                      <a:pt x="738" y="464"/>
                    </a:lnTo>
                    <a:lnTo>
                      <a:pt x="740" y="470"/>
                    </a:lnTo>
                    <a:lnTo>
                      <a:pt x="740" y="470"/>
                    </a:lnTo>
                    <a:close/>
                    <a:moveTo>
                      <a:pt x="702" y="462"/>
                    </a:moveTo>
                    <a:lnTo>
                      <a:pt x="702" y="462"/>
                    </a:lnTo>
                    <a:lnTo>
                      <a:pt x="700" y="459"/>
                    </a:lnTo>
                    <a:lnTo>
                      <a:pt x="697" y="456"/>
                    </a:lnTo>
                    <a:lnTo>
                      <a:pt x="694" y="453"/>
                    </a:lnTo>
                    <a:lnTo>
                      <a:pt x="694" y="453"/>
                    </a:lnTo>
                    <a:lnTo>
                      <a:pt x="699" y="458"/>
                    </a:lnTo>
                    <a:lnTo>
                      <a:pt x="702" y="462"/>
                    </a:lnTo>
                    <a:lnTo>
                      <a:pt x="702" y="462"/>
                    </a:lnTo>
                    <a:close/>
                    <a:moveTo>
                      <a:pt x="377" y="467"/>
                    </a:moveTo>
                    <a:lnTo>
                      <a:pt x="377" y="467"/>
                    </a:lnTo>
                    <a:lnTo>
                      <a:pt x="374" y="468"/>
                    </a:lnTo>
                    <a:lnTo>
                      <a:pt x="372" y="468"/>
                    </a:lnTo>
                    <a:lnTo>
                      <a:pt x="371" y="468"/>
                    </a:lnTo>
                    <a:lnTo>
                      <a:pt x="371" y="468"/>
                    </a:lnTo>
                    <a:lnTo>
                      <a:pt x="374" y="472"/>
                    </a:lnTo>
                    <a:lnTo>
                      <a:pt x="377" y="475"/>
                    </a:lnTo>
                    <a:lnTo>
                      <a:pt x="386" y="481"/>
                    </a:lnTo>
                    <a:lnTo>
                      <a:pt x="386" y="481"/>
                    </a:lnTo>
                    <a:lnTo>
                      <a:pt x="391" y="479"/>
                    </a:lnTo>
                    <a:lnTo>
                      <a:pt x="394" y="478"/>
                    </a:lnTo>
                    <a:lnTo>
                      <a:pt x="394" y="478"/>
                    </a:lnTo>
                    <a:lnTo>
                      <a:pt x="398" y="482"/>
                    </a:lnTo>
                    <a:lnTo>
                      <a:pt x="403" y="487"/>
                    </a:lnTo>
                    <a:lnTo>
                      <a:pt x="409" y="490"/>
                    </a:lnTo>
                    <a:lnTo>
                      <a:pt x="415" y="493"/>
                    </a:lnTo>
                    <a:lnTo>
                      <a:pt x="415" y="493"/>
                    </a:lnTo>
                    <a:lnTo>
                      <a:pt x="407" y="487"/>
                    </a:lnTo>
                    <a:lnTo>
                      <a:pt x="403" y="484"/>
                    </a:lnTo>
                    <a:lnTo>
                      <a:pt x="400" y="481"/>
                    </a:lnTo>
                    <a:lnTo>
                      <a:pt x="400" y="481"/>
                    </a:lnTo>
                    <a:lnTo>
                      <a:pt x="395" y="476"/>
                    </a:lnTo>
                    <a:lnTo>
                      <a:pt x="391" y="473"/>
                    </a:lnTo>
                    <a:lnTo>
                      <a:pt x="386" y="468"/>
                    </a:lnTo>
                    <a:lnTo>
                      <a:pt x="383" y="465"/>
                    </a:lnTo>
                    <a:lnTo>
                      <a:pt x="383" y="465"/>
                    </a:lnTo>
                    <a:lnTo>
                      <a:pt x="377" y="462"/>
                    </a:lnTo>
                    <a:lnTo>
                      <a:pt x="374" y="461"/>
                    </a:lnTo>
                    <a:lnTo>
                      <a:pt x="372" y="458"/>
                    </a:lnTo>
                    <a:lnTo>
                      <a:pt x="372" y="458"/>
                    </a:lnTo>
                    <a:lnTo>
                      <a:pt x="371" y="458"/>
                    </a:lnTo>
                    <a:lnTo>
                      <a:pt x="369" y="456"/>
                    </a:lnTo>
                    <a:lnTo>
                      <a:pt x="368" y="455"/>
                    </a:lnTo>
                    <a:lnTo>
                      <a:pt x="366" y="453"/>
                    </a:lnTo>
                    <a:lnTo>
                      <a:pt x="365" y="453"/>
                    </a:lnTo>
                    <a:lnTo>
                      <a:pt x="365" y="453"/>
                    </a:lnTo>
                    <a:lnTo>
                      <a:pt x="368" y="456"/>
                    </a:lnTo>
                    <a:lnTo>
                      <a:pt x="371" y="459"/>
                    </a:lnTo>
                    <a:lnTo>
                      <a:pt x="374" y="462"/>
                    </a:lnTo>
                    <a:lnTo>
                      <a:pt x="377" y="467"/>
                    </a:lnTo>
                    <a:lnTo>
                      <a:pt x="377" y="467"/>
                    </a:lnTo>
                    <a:close/>
                    <a:moveTo>
                      <a:pt x="769" y="500"/>
                    </a:moveTo>
                    <a:lnTo>
                      <a:pt x="769" y="500"/>
                    </a:lnTo>
                    <a:lnTo>
                      <a:pt x="767" y="502"/>
                    </a:lnTo>
                    <a:lnTo>
                      <a:pt x="766" y="504"/>
                    </a:lnTo>
                    <a:lnTo>
                      <a:pt x="766" y="504"/>
                    </a:lnTo>
                    <a:lnTo>
                      <a:pt x="770" y="508"/>
                    </a:lnTo>
                    <a:lnTo>
                      <a:pt x="775" y="513"/>
                    </a:lnTo>
                    <a:lnTo>
                      <a:pt x="775" y="513"/>
                    </a:lnTo>
                    <a:lnTo>
                      <a:pt x="776" y="508"/>
                    </a:lnTo>
                    <a:lnTo>
                      <a:pt x="779" y="505"/>
                    </a:lnTo>
                    <a:lnTo>
                      <a:pt x="779" y="505"/>
                    </a:lnTo>
                    <a:lnTo>
                      <a:pt x="781" y="505"/>
                    </a:lnTo>
                    <a:lnTo>
                      <a:pt x="783" y="507"/>
                    </a:lnTo>
                    <a:lnTo>
                      <a:pt x="786" y="510"/>
                    </a:lnTo>
                    <a:lnTo>
                      <a:pt x="786" y="510"/>
                    </a:lnTo>
                    <a:lnTo>
                      <a:pt x="784" y="499"/>
                    </a:lnTo>
                    <a:lnTo>
                      <a:pt x="784" y="487"/>
                    </a:lnTo>
                    <a:lnTo>
                      <a:pt x="783" y="478"/>
                    </a:lnTo>
                    <a:lnTo>
                      <a:pt x="779" y="473"/>
                    </a:lnTo>
                    <a:lnTo>
                      <a:pt x="776" y="470"/>
                    </a:lnTo>
                    <a:lnTo>
                      <a:pt x="776" y="470"/>
                    </a:lnTo>
                    <a:lnTo>
                      <a:pt x="775" y="473"/>
                    </a:lnTo>
                    <a:lnTo>
                      <a:pt x="772" y="473"/>
                    </a:lnTo>
                    <a:lnTo>
                      <a:pt x="772" y="473"/>
                    </a:lnTo>
                    <a:lnTo>
                      <a:pt x="764" y="470"/>
                    </a:lnTo>
                    <a:lnTo>
                      <a:pt x="758" y="464"/>
                    </a:lnTo>
                    <a:lnTo>
                      <a:pt x="744" y="453"/>
                    </a:lnTo>
                    <a:lnTo>
                      <a:pt x="744" y="453"/>
                    </a:lnTo>
                    <a:lnTo>
                      <a:pt x="758" y="475"/>
                    </a:lnTo>
                    <a:lnTo>
                      <a:pt x="764" y="487"/>
                    </a:lnTo>
                    <a:lnTo>
                      <a:pt x="769" y="500"/>
                    </a:lnTo>
                    <a:lnTo>
                      <a:pt x="769" y="500"/>
                    </a:lnTo>
                    <a:close/>
                    <a:moveTo>
                      <a:pt x="497" y="514"/>
                    </a:moveTo>
                    <a:lnTo>
                      <a:pt x="497" y="514"/>
                    </a:lnTo>
                    <a:lnTo>
                      <a:pt x="528" y="536"/>
                    </a:lnTo>
                    <a:lnTo>
                      <a:pt x="558" y="560"/>
                    </a:lnTo>
                    <a:lnTo>
                      <a:pt x="587" y="583"/>
                    </a:lnTo>
                    <a:lnTo>
                      <a:pt x="618" y="606"/>
                    </a:lnTo>
                    <a:lnTo>
                      <a:pt x="618" y="606"/>
                    </a:lnTo>
                    <a:lnTo>
                      <a:pt x="583" y="571"/>
                    </a:lnTo>
                    <a:lnTo>
                      <a:pt x="546" y="537"/>
                    </a:lnTo>
                    <a:lnTo>
                      <a:pt x="508" y="507"/>
                    </a:lnTo>
                    <a:lnTo>
                      <a:pt x="467" y="478"/>
                    </a:lnTo>
                    <a:lnTo>
                      <a:pt x="467" y="478"/>
                    </a:lnTo>
                    <a:lnTo>
                      <a:pt x="467" y="476"/>
                    </a:lnTo>
                    <a:lnTo>
                      <a:pt x="468" y="475"/>
                    </a:lnTo>
                    <a:lnTo>
                      <a:pt x="468" y="475"/>
                    </a:lnTo>
                    <a:lnTo>
                      <a:pt x="458" y="470"/>
                    </a:lnTo>
                    <a:lnTo>
                      <a:pt x="449" y="464"/>
                    </a:lnTo>
                    <a:lnTo>
                      <a:pt x="439" y="459"/>
                    </a:lnTo>
                    <a:lnTo>
                      <a:pt x="430" y="455"/>
                    </a:lnTo>
                    <a:lnTo>
                      <a:pt x="430" y="455"/>
                    </a:lnTo>
                    <a:lnTo>
                      <a:pt x="447" y="470"/>
                    </a:lnTo>
                    <a:lnTo>
                      <a:pt x="462" y="485"/>
                    </a:lnTo>
                    <a:lnTo>
                      <a:pt x="479" y="500"/>
                    </a:lnTo>
                    <a:lnTo>
                      <a:pt x="497" y="514"/>
                    </a:lnTo>
                    <a:lnTo>
                      <a:pt x="497" y="514"/>
                    </a:lnTo>
                    <a:close/>
                    <a:moveTo>
                      <a:pt x="601" y="468"/>
                    </a:moveTo>
                    <a:lnTo>
                      <a:pt x="601" y="468"/>
                    </a:lnTo>
                    <a:lnTo>
                      <a:pt x="592" y="461"/>
                    </a:lnTo>
                    <a:lnTo>
                      <a:pt x="587" y="458"/>
                    </a:lnTo>
                    <a:lnTo>
                      <a:pt x="584" y="456"/>
                    </a:lnTo>
                    <a:lnTo>
                      <a:pt x="584" y="456"/>
                    </a:lnTo>
                    <a:lnTo>
                      <a:pt x="592" y="464"/>
                    </a:lnTo>
                    <a:lnTo>
                      <a:pt x="597" y="467"/>
                    </a:lnTo>
                    <a:lnTo>
                      <a:pt x="601" y="468"/>
                    </a:lnTo>
                    <a:lnTo>
                      <a:pt x="601" y="468"/>
                    </a:lnTo>
                    <a:close/>
                    <a:moveTo>
                      <a:pt x="327" y="456"/>
                    </a:moveTo>
                    <a:lnTo>
                      <a:pt x="327" y="456"/>
                    </a:lnTo>
                    <a:lnTo>
                      <a:pt x="325" y="458"/>
                    </a:lnTo>
                    <a:lnTo>
                      <a:pt x="322" y="458"/>
                    </a:lnTo>
                    <a:lnTo>
                      <a:pt x="321" y="458"/>
                    </a:lnTo>
                    <a:lnTo>
                      <a:pt x="318" y="458"/>
                    </a:lnTo>
                    <a:lnTo>
                      <a:pt x="318" y="458"/>
                    </a:lnTo>
                    <a:lnTo>
                      <a:pt x="324" y="464"/>
                    </a:lnTo>
                    <a:lnTo>
                      <a:pt x="331" y="470"/>
                    </a:lnTo>
                    <a:lnTo>
                      <a:pt x="331" y="470"/>
                    </a:lnTo>
                    <a:lnTo>
                      <a:pt x="337" y="478"/>
                    </a:lnTo>
                    <a:lnTo>
                      <a:pt x="345" y="484"/>
                    </a:lnTo>
                    <a:lnTo>
                      <a:pt x="345" y="484"/>
                    </a:lnTo>
                    <a:lnTo>
                      <a:pt x="343" y="481"/>
                    </a:lnTo>
                    <a:lnTo>
                      <a:pt x="343" y="478"/>
                    </a:lnTo>
                    <a:lnTo>
                      <a:pt x="343" y="478"/>
                    </a:lnTo>
                    <a:lnTo>
                      <a:pt x="348" y="479"/>
                    </a:lnTo>
                    <a:lnTo>
                      <a:pt x="353" y="481"/>
                    </a:lnTo>
                    <a:lnTo>
                      <a:pt x="356" y="484"/>
                    </a:lnTo>
                    <a:lnTo>
                      <a:pt x="360" y="485"/>
                    </a:lnTo>
                    <a:lnTo>
                      <a:pt x="360" y="485"/>
                    </a:lnTo>
                    <a:lnTo>
                      <a:pt x="353" y="478"/>
                    </a:lnTo>
                    <a:lnTo>
                      <a:pt x="345" y="470"/>
                    </a:lnTo>
                    <a:lnTo>
                      <a:pt x="327" y="456"/>
                    </a:lnTo>
                    <a:lnTo>
                      <a:pt x="327" y="456"/>
                    </a:lnTo>
                    <a:close/>
                    <a:moveTo>
                      <a:pt x="196" y="476"/>
                    </a:moveTo>
                    <a:lnTo>
                      <a:pt x="196" y="476"/>
                    </a:lnTo>
                    <a:lnTo>
                      <a:pt x="192" y="470"/>
                    </a:lnTo>
                    <a:lnTo>
                      <a:pt x="191" y="462"/>
                    </a:lnTo>
                    <a:lnTo>
                      <a:pt x="191" y="462"/>
                    </a:lnTo>
                    <a:lnTo>
                      <a:pt x="185" y="461"/>
                    </a:lnTo>
                    <a:lnTo>
                      <a:pt x="180" y="461"/>
                    </a:lnTo>
                    <a:lnTo>
                      <a:pt x="180" y="461"/>
                    </a:lnTo>
                    <a:lnTo>
                      <a:pt x="182" y="465"/>
                    </a:lnTo>
                    <a:lnTo>
                      <a:pt x="186" y="470"/>
                    </a:lnTo>
                    <a:lnTo>
                      <a:pt x="191" y="473"/>
                    </a:lnTo>
                    <a:lnTo>
                      <a:pt x="196" y="476"/>
                    </a:lnTo>
                    <a:lnTo>
                      <a:pt x="196" y="476"/>
                    </a:lnTo>
                    <a:close/>
                    <a:moveTo>
                      <a:pt x="241" y="490"/>
                    </a:moveTo>
                    <a:lnTo>
                      <a:pt x="241" y="490"/>
                    </a:lnTo>
                    <a:lnTo>
                      <a:pt x="247" y="494"/>
                    </a:lnTo>
                    <a:lnTo>
                      <a:pt x="253" y="499"/>
                    </a:lnTo>
                    <a:lnTo>
                      <a:pt x="267" y="505"/>
                    </a:lnTo>
                    <a:lnTo>
                      <a:pt x="267" y="505"/>
                    </a:lnTo>
                    <a:lnTo>
                      <a:pt x="278" y="513"/>
                    </a:lnTo>
                    <a:lnTo>
                      <a:pt x="282" y="517"/>
                    </a:lnTo>
                    <a:lnTo>
                      <a:pt x="289" y="519"/>
                    </a:lnTo>
                    <a:lnTo>
                      <a:pt x="289" y="519"/>
                    </a:lnTo>
                    <a:lnTo>
                      <a:pt x="285" y="513"/>
                    </a:lnTo>
                    <a:lnTo>
                      <a:pt x="279" y="508"/>
                    </a:lnTo>
                    <a:lnTo>
                      <a:pt x="279" y="508"/>
                    </a:lnTo>
                    <a:lnTo>
                      <a:pt x="247" y="485"/>
                    </a:lnTo>
                    <a:lnTo>
                      <a:pt x="231" y="473"/>
                    </a:lnTo>
                    <a:lnTo>
                      <a:pt x="215" y="461"/>
                    </a:lnTo>
                    <a:lnTo>
                      <a:pt x="215" y="461"/>
                    </a:lnTo>
                    <a:lnTo>
                      <a:pt x="228" y="476"/>
                    </a:lnTo>
                    <a:lnTo>
                      <a:pt x="241" y="490"/>
                    </a:lnTo>
                    <a:lnTo>
                      <a:pt x="241" y="490"/>
                    </a:lnTo>
                    <a:close/>
                    <a:moveTo>
                      <a:pt x="215" y="472"/>
                    </a:moveTo>
                    <a:lnTo>
                      <a:pt x="215" y="472"/>
                    </a:lnTo>
                    <a:lnTo>
                      <a:pt x="208" y="465"/>
                    </a:lnTo>
                    <a:lnTo>
                      <a:pt x="203" y="462"/>
                    </a:lnTo>
                    <a:lnTo>
                      <a:pt x="199" y="462"/>
                    </a:lnTo>
                    <a:lnTo>
                      <a:pt x="199" y="462"/>
                    </a:lnTo>
                    <a:lnTo>
                      <a:pt x="203" y="464"/>
                    </a:lnTo>
                    <a:lnTo>
                      <a:pt x="208" y="468"/>
                    </a:lnTo>
                    <a:lnTo>
                      <a:pt x="211" y="472"/>
                    </a:lnTo>
                    <a:lnTo>
                      <a:pt x="215" y="472"/>
                    </a:lnTo>
                    <a:lnTo>
                      <a:pt x="215" y="472"/>
                    </a:lnTo>
                    <a:close/>
                    <a:moveTo>
                      <a:pt x="464" y="491"/>
                    </a:moveTo>
                    <a:lnTo>
                      <a:pt x="464" y="491"/>
                    </a:lnTo>
                    <a:lnTo>
                      <a:pt x="449" y="476"/>
                    </a:lnTo>
                    <a:lnTo>
                      <a:pt x="432" y="462"/>
                    </a:lnTo>
                    <a:lnTo>
                      <a:pt x="432" y="462"/>
                    </a:lnTo>
                    <a:lnTo>
                      <a:pt x="430" y="464"/>
                    </a:lnTo>
                    <a:lnTo>
                      <a:pt x="429" y="464"/>
                    </a:lnTo>
                    <a:lnTo>
                      <a:pt x="427" y="467"/>
                    </a:lnTo>
                    <a:lnTo>
                      <a:pt x="427" y="467"/>
                    </a:lnTo>
                    <a:lnTo>
                      <a:pt x="446" y="479"/>
                    </a:lnTo>
                    <a:lnTo>
                      <a:pt x="455" y="487"/>
                    </a:lnTo>
                    <a:lnTo>
                      <a:pt x="464" y="491"/>
                    </a:lnTo>
                    <a:lnTo>
                      <a:pt x="464" y="491"/>
                    </a:lnTo>
                    <a:close/>
                    <a:moveTo>
                      <a:pt x="420" y="473"/>
                    </a:moveTo>
                    <a:lnTo>
                      <a:pt x="420" y="473"/>
                    </a:lnTo>
                    <a:lnTo>
                      <a:pt x="412" y="468"/>
                    </a:lnTo>
                    <a:lnTo>
                      <a:pt x="404" y="464"/>
                    </a:lnTo>
                    <a:lnTo>
                      <a:pt x="404" y="464"/>
                    </a:lnTo>
                    <a:lnTo>
                      <a:pt x="412" y="470"/>
                    </a:lnTo>
                    <a:lnTo>
                      <a:pt x="415" y="473"/>
                    </a:lnTo>
                    <a:lnTo>
                      <a:pt x="420" y="473"/>
                    </a:lnTo>
                    <a:lnTo>
                      <a:pt x="420" y="473"/>
                    </a:lnTo>
                    <a:close/>
                    <a:moveTo>
                      <a:pt x="793" y="465"/>
                    </a:moveTo>
                    <a:lnTo>
                      <a:pt x="793" y="465"/>
                    </a:lnTo>
                    <a:lnTo>
                      <a:pt x="795" y="475"/>
                    </a:lnTo>
                    <a:lnTo>
                      <a:pt x="796" y="479"/>
                    </a:lnTo>
                    <a:lnTo>
                      <a:pt x="799" y="482"/>
                    </a:lnTo>
                    <a:lnTo>
                      <a:pt x="799" y="482"/>
                    </a:lnTo>
                    <a:lnTo>
                      <a:pt x="796" y="464"/>
                    </a:lnTo>
                    <a:lnTo>
                      <a:pt x="796" y="464"/>
                    </a:lnTo>
                    <a:lnTo>
                      <a:pt x="795" y="464"/>
                    </a:lnTo>
                    <a:lnTo>
                      <a:pt x="793" y="465"/>
                    </a:lnTo>
                    <a:lnTo>
                      <a:pt x="793" y="465"/>
                    </a:lnTo>
                    <a:close/>
                    <a:moveTo>
                      <a:pt x="673" y="473"/>
                    </a:moveTo>
                    <a:lnTo>
                      <a:pt x="673" y="473"/>
                    </a:lnTo>
                    <a:lnTo>
                      <a:pt x="671" y="470"/>
                    </a:lnTo>
                    <a:lnTo>
                      <a:pt x="667" y="467"/>
                    </a:lnTo>
                    <a:lnTo>
                      <a:pt x="667" y="467"/>
                    </a:lnTo>
                    <a:lnTo>
                      <a:pt x="668" y="470"/>
                    </a:lnTo>
                    <a:lnTo>
                      <a:pt x="671" y="472"/>
                    </a:lnTo>
                    <a:lnTo>
                      <a:pt x="673" y="473"/>
                    </a:lnTo>
                    <a:lnTo>
                      <a:pt x="673" y="473"/>
                    </a:lnTo>
                    <a:close/>
                    <a:moveTo>
                      <a:pt x="214" y="499"/>
                    </a:moveTo>
                    <a:lnTo>
                      <a:pt x="214" y="499"/>
                    </a:lnTo>
                    <a:lnTo>
                      <a:pt x="220" y="500"/>
                    </a:lnTo>
                    <a:lnTo>
                      <a:pt x="226" y="504"/>
                    </a:lnTo>
                    <a:lnTo>
                      <a:pt x="231" y="507"/>
                    </a:lnTo>
                    <a:lnTo>
                      <a:pt x="235" y="510"/>
                    </a:lnTo>
                    <a:lnTo>
                      <a:pt x="235" y="510"/>
                    </a:lnTo>
                    <a:lnTo>
                      <a:pt x="234" y="505"/>
                    </a:lnTo>
                    <a:lnTo>
                      <a:pt x="232" y="502"/>
                    </a:lnTo>
                    <a:lnTo>
                      <a:pt x="229" y="500"/>
                    </a:lnTo>
                    <a:lnTo>
                      <a:pt x="228" y="497"/>
                    </a:lnTo>
                    <a:lnTo>
                      <a:pt x="228" y="497"/>
                    </a:lnTo>
                    <a:lnTo>
                      <a:pt x="221" y="494"/>
                    </a:lnTo>
                    <a:lnTo>
                      <a:pt x="215" y="490"/>
                    </a:lnTo>
                    <a:lnTo>
                      <a:pt x="214" y="487"/>
                    </a:lnTo>
                    <a:lnTo>
                      <a:pt x="212" y="484"/>
                    </a:lnTo>
                    <a:lnTo>
                      <a:pt x="212" y="481"/>
                    </a:lnTo>
                    <a:lnTo>
                      <a:pt x="214" y="476"/>
                    </a:lnTo>
                    <a:lnTo>
                      <a:pt x="214" y="476"/>
                    </a:lnTo>
                    <a:lnTo>
                      <a:pt x="209" y="475"/>
                    </a:lnTo>
                    <a:lnTo>
                      <a:pt x="206" y="472"/>
                    </a:lnTo>
                    <a:lnTo>
                      <a:pt x="202" y="470"/>
                    </a:lnTo>
                    <a:lnTo>
                      <a:pt x="199" y="468"/>
                    </a:lnTo>
                    <a:lnTo>
                      <a:pt x="199" y="468"/>
                    </a:lnTo>
                    <a:lnTo>
                      <a:pt x="214" y="499"/>
                    </a:lnTo>
                    <a:lnTo>
                      <a:pt x="214" y="499"/>
                    </a:lnTo>
                    <a:close/>
                    <a:moveTo>
                      <a:pt x="331" y="496"/>
                    </a:moveTo>
                    <a:lnTo>
                      <a:pt x="331" y="496"/>
                    </a:lnTo>
                    <a:lnTo>
                      <a:pt x="322" y="490"/>
                    </a:lnTo>
                    <a:lnTo>
                      <a:pt x="311" y="481"/>
                    </a:lnTo>
                    <a:lnTo>
                      <a:pt x="302" y="475"/>
                    </a:lnTo>
                    <a:lnTo>
                      <a:pt x="293" y="468"/>
                    </a:lnTo>
                    <a:lnTo>
                      <a:pt x="293" y="468"/>
                    </a:lnTo>
                    <a:lnTo>
                      <a:pt x="301" y="478"/>
                    </a:lnTo>
                    <a:lnTo>
                      <a:pt x="310" y="485"/>
                    </a:lnTo>
                    <a:lnTo>
                      <a:pt x="321" y="491"/>
                    </a:lnTo>
                    <a:lnTo>
                      <a:pt x="331" y="496"/>
                    </a:lnTo>
                    <a:lnTo>
                      <a:pt x="331" y="496"/>
                    </a:lnTo>
                    <a:close/>
                    <a:moveTo>
                      <a:pt x="690" y="499"/>
                    </a:moveTo>
                    <a:lnTo>
                      <a:pt x="690" y="499"/>
                    </a:lnTo>
                    <a:lnTo>
                      <a:pt x="682" y="490"/>
                    </a:lnTo>
                    <a:lnTo>
                      <a:pt x="674" y="482"/>
                    </a:lnTo>
                    <a:lnTo>
                      <a:pt x="656" y="468"/>
                    </a:lnTo>
                    <a:lnTo>
                      <a:pt x="656" y="468"/>
                    </a:lnTo>
                    <a:lnTo>
                      <a:pt x="662" y="476"/>
                    </a:lnTo>
                    <a:lnTo>
                      <a:pt x="671" y="484"/>
                    </a:lnTo>
                    <a:lnTo>
                      <a:pt x="690" y="499"/>
                    </a:lnTo>
                    <a:lnTo>
                      <a:pt x="690" y="499"/>
                    </a:lnTo>
                    <a:close/>
                    <a:moveTo>
                      <a:pt x="520" y="494"/>
                    </a:moveTo>
                    <a:lnTo>
                      <a:pt x="520" y="494"/>
                    </a:lnTo>
                    <a:lnTo>
                      <a:pt x="528" y="499"/>
                    </a:lnTo>
                    <a:lnTo>
                      <a:pt x="532" y="504"/>
                    </a:lnTo>
                    <a:lnTo>
                      <a:pt x="545" y="516"/>
                    </a:lnTo>
                    <a:lnTo>
                      <a:pt x="545" y="516"/>
                    </a:lnTo>
                    <a:lnTo>
                      <a:pt x="554" y="523"/>
                    </a:lnTo>
                    <a:lnTo>
                      <a:pt x="563" y="529"/>
                    </a:lnTo>
                    <a:lnTo>
                      <a:pt x="563" y="529"/>
                    </a:lnTo>
                    <a:lnTo>
                      <a:pt x="571" y="534"/>
                    </a:lnTo>
                    <a:lnTo>
                      <a:pt x="572" y="536"/>
                    </a:lnTo>
                    <a:lnTo>
                      <a:pt x="575" y="536"/>
                    </a:lnTo>
                    <a:lnTo>
                      <a:pt x="575" y="536"/>
                    </a:lnTo>
                    <a:lnTo>
                      <a:pt x="555" y="517"/>
                    </a:lnTo>
                    <a:lnTo>
                      <a:pt x="536" y="500"/>
                    </a:lnTo>
                    <a:lnTo>
                      <a:pt x="516" y="484"/>
                    </a:lnTo>
                    <a:lnTo>
                      <a:pt x="505" y="476"/>
                    </a:lnTo>
                    <a:lnTo>
                      <a:pt x="494" y="470"/>
                    </a:lnTo>
                    <a:lnTo>
                      <a:pt x="494" y="470"/>
                    </a:lnTo>
                    <a:lnTo>
                      <a:pt x="508" y="482"/>
                    </a:lnTo>
                    <a:lnTo>
                      <a:pt x="514" y="488"/>
                    </a:lnTo>
                    <a:lnTo>
                      <a:pt x="520" y="494"/>
                    </a:lnTo>
                    <a:lnTo>
                      <a:pt x="520" y="494"/>
                    </a:lnTo>
                    <a:close/>
                    <a:moveTo>
                      <a:pt x="749" y="499"/>
                    </a:moveTo>
                    <a:lnTo>
                      <a:pt x="749" y="499"/>
                    </a:lnTo>
                    <a:lnTo>
                      <a:pt x="737" y="485"/>
                    </a:lnTo>
                    <a:lnTo>
                      <a:pt x="729" y="479"/>
                    </a:lnTo>
                    <a:lnTo>
                      <a:pt x="723" y="473"/>
                    </a:lnTo>
                    <a:lnTo>
                      <a:pt x="723" y="473"/>
                    </a:lnTo>
                    <a:lnTo>
                      <a:pt x="720" y="472"/>
                    </a:lnTo>
                    <a:lnTo>
                      <a:pt x="719" y="470"/>
                    </a:lnTo>
                    <a:lnTo>
                      <a:pt x="717" y="470"/>
                    </a:lnTo>
                    <a:lnTo>
                      <a:pt x="717" y="470"/>
                    </a:lnTo>
                    <a:lnTo>
                      <a:pt x="723" y="476"/>
                    </a:lnTo>
                    <a:lnTo>
                      <a:pt x="726" y="481"/>
                    </a:lnTo>
                    <a:lnTo>
                      <a:pt x="735" y="493"/>
                    </a:lnTo>
                    <a:lnTo>
                      <a:pt x="740" y="499"/>
                    </a:lnTo>
                    <a:lnTo>
                      <a:pt x="744" y="504"/>
                    </a:lnTo>
                    <a:lnTo>
                      <a:pt x="751" y="507"/>
                    </a:lnTo>
                    <a:lnTo>
                      <a:pt x="760" y="508"/>
                    </a:lnTo>
                    <a:lnTo>
                      <a:pt x="760" y="508"/>
                    </a:lnTo>
                    <a:lnTo>
                      <a:pt x="755" y="504"/>
                    </a:lnTo>
                    <a:lnTo>
                      <a:pt x="749" y="499"/>
                    </a:lnTo>
                    <a:lnTo>
                      <a:pt x="749" y="499"/>
                    </a:lnTo>
                    <a:close/>
                    <a:moveTo>
                      <a:pt x="206" y="510"/>
                    </a:moveTo>
                    <a:lnTo>
                      <a:pt x="206" y="510"/>
                    </a:lnTo>
                    <a:lnTo>
                      <a:pt x="192" y="490"/>
                    </a:lnTo>
                    <a:lnTo>
                      <a:pt x="179" y="472"/>
                    </a:lnTo>
                    <a:lnTo>
                      <a:pt x="179" y="472"/>
                    </a:lnTo>
                    <a:lnTo>
                      <a:pt x="182" y="484"/>
                    </a:lnTo>
                    <a:lnTo>
                      <a:pt x="189" y="494"/>
                    </a:lnTo>
                    <a:lnTo>
                      <a:pt x="197" y="502"/>
                    </a:lnTo>
                    <a:lnTo>
                      <a:pt x="206" y="510"/>
                    </a:lnTo>
                    <a:lnTo>
                      <a:pt x="206" y="510"/>
                    </a:lnTo>
                    <a:close/>
                    <a:moveTo>
                      <a:pt x="674" y="519"/>
                    </a:moveTo>
                    <a:lnTo>
                      <a:pt x="674" y="519"/>
                    </a:lnTo>
                    <a:lnTo>
                      <a:pt x="650" y="494"/>
                    </a:lnTo>
                    <a:lnTo>
                      <a:pt x="638" y="482"/>
                    </a:lnTo>
                    <a:lnTo>
                      <a:pt x="624" y="473"/>
                    </a:lnTo>
                    <a:lnTo>
                      <a:pt x="624" y="473"/>
                    </a:lnTo>
                    <a:lnTo>
                      <a:pt x="648" y="499"/>
                    </a:lnTo>
                    <a:lnTo>
                      <a:pt x="661" y="510"/>
                    </a:lnTo>
                    <a:lnTo>
                      <a:pt x="674" y="519"/>
                    </a:lnTo>
                    <a:lnTo>
                      <a:pt x="674" y="519"/>
                    </a:lnTo>
                    <a:close/>
                    <a:moveTo>
                      <a:pt x="683" y="481"/>
                    </a:moveTo>
                    <a:lnTo>
                      <a:pt x="683" y="481"/>
                    </a:lnTo>
                    <a:lnTo>
                      <a:pt x="680" y="479"/>
                    </a:lnTo>
                    <a:lnTo>
                      <a:pt x="679" y="478"/>
                    </a:lnTo>
                    <a:lnTo>
                      <a:pt x="676" y="476"/>
                    </a:lnTo>
                    <a:lnTo>
                      <a:pt x="674" y="475"/>
                    </a:lnTo>
                    <a:lnTo>
                      <a:pt x="674" y="475"/>
                    </a:lnTo>
                    <a:lnTo>
                      <a:pt x="679" y="479"/>
                    </a:lnTo>
                    <a:lnTo>
                      <a:pt x="680" y="481"/>
                    </a:lnTo>
                    <a:lnTo>
                      <a:pt x="683" y="481"/>
                    </a:lnTo>
                    <a:lnTo>
                      <a:pt x="683" y="481"/>
                    </a:lnTo>
                    <a:close/>
                    <a:moveTo>
                      <a:pt x="415" y="519"/>
                    </a:moveTo>
                    <a:lnTo>
                      <a:pt x="415" y="519"/>
                    </a:lnTo>
                    <a:lnTo>
                      <a:pt x="403" y="507"/>
                    </a:lnTo>
                    <a:lnTo>
                      <a:pt x="391" y="494"/>
                    </a:lnTo>
                    <a:lnTo>
                      <a:pt x="377" y="484"/>
                    </a:lnTo>
                    <a:lnTo>
                      <a:pt x="371" y="479"/>
                    </a:lnTo>
                    <a:lnTo>
                      <a:pt x="363" y="476"/>
                    </a:lnTo>
                    <a:lnTo>
                      <a:pt x="363" y="476"/>
                    </a:lnTo>
                    <a:lnTo>
                      <a:pt x="389" y="497"/>
                    </a:lnTo>
                    <a:lnTo>
                      <a:pt x="415" y="519"/>
                    </a:lnTo>
                    <a:lnTo>
                      <a:pt x="415" y="519"/>
                    </a:lnTo>
                    <a:close/>
                    <a:moveTo>
                      <a:pt x="613" y="487"/>
                    </a:moveTo>
                    <a:lnTo>
                      <a:pt x="613" y="487"/>
                    </a:lnTo>
                    <a:lnTo>
                      <a:pt x="607" y="481"/>
                    </a:lnTo>
                    <a:lnTo>
                      <a:pt x="604" y="479"/>
                    </a:lnTo>
                    <a:lnTo>
                      <a:pt x="603" y="479"/>
                    </a:lnTo>
                    <a:lnTo>
                      <a:pt x="603" y="479"/>
                    </a:lnTo>
                    <a:lnTo>
                      <a:pt x="606" y="481"/>
                    </a:lnTo>
                    <a:lnTo>
                      <a:pt x="607" y="484"/>
                    </a:lnTo>
                    <a:lnTo>
                      <a:pt x="610" y="485"/>
                    </a:lnTo>
                    <a:lnTo>
                      <a:pt x="613" y="487"/>
                    </a:lnTo>
                    <a:lnTo>
                      <a:pt x="613" y="487"/>
                    </a:lnTo>
                    <a:close/>
                    <a:moveTo>
                      <a:pt x="273" y="479"/>
                    </a:moveTo>
                    <a:lnTo>
                      <a:pt x="273" y="479"/>
                    </a:lnTo>
                    <a:lnTo>
                      <a:pt x="284" y="487"/>
                    </a:lnTo>
                    <a:lnTo>
                      <a:pt x="290" y="490"/>
                    </a:lnTo>
                    <a:lnTo>
                      <a:pt x="296" y="491"/>
                    </a:lnTo>
                    <a:lnTo>
                      <a:pt x="296" y="491"/>
                    </a:lnTo>
                    <a:lnTo>
                      <a:pt x="292" y="487"/>
                    </a:lnTo>
                    <a:lnTo>
                      <a:pt x="285" y="482"/>
                    </a:lnTo>
                    <a:lnTo>
                      <a:pt x="279" y="481"/>
                    </a:lnTo>
                    <a:lnTo>
                      <a:pt x="273" y="479"/>
                    </a:lnTo>
                    <a:lnTo>
                      <a:pt x="273" y="479"/>
                    </a:lnTo>
                    <a:close/>
                    <a:moveTo>
                      <a:pt x="676" y="508"/>
                    </a:moveTo>
                    <a:lnTo>
                      <a:pt x="676" y="508"/>
                    </a:lnTo>
                    <a:lnTo>
                      <a:pt x="682" y="516"/>
                    </a:lnTo>
                    <a:lnTo>
                      <a:pt x="690" y="525"/>
                    </a:lnTo>
                    <a:lnTo>
                      <a:pt x="697" y="532"/>
                    </a:lnTo>
                    <a:lnTo>
                      <a:pt x="700" y="534"/>
                    </a:lnTo>
                    <a:lnTo>
                      <a:pt x="705" y="536"/>
                    </a:lnTo>
                    <a:lnTo>
                      <a:pt x="705" y="536"/>
                    </a:lnTo>
                    <a:lnTo>
                      <a:pt x="699" y="525"/>
                    </a:lnTo>
                    <a:lnTo>
                      <a:pt x="691" y="516"/>
                    </a:lnTo>
                    <a:lnTo>
                      <a:pt x="674" y="497"/>
                    </a:lnTo>
                    <a:lnTo>
                      <a:pt x="674" y="497"/>
                    </a:lnTo>
                    <a:lnTo>
                      <a:pt x="674" y="499"/>
                    </a:lnTo>
                    <a:lnTo>
                      <a:pt x="674" y="499"/>
                    </a:lnTo>
                    <a:lnTo>
                      <a:pt x="674" y="499"/>
                    </a:lnTo>
                    <a:lnTo>
                      <a:pt x="668" y="493"/>
                    </a:lnTo>
                    <a:lnTo>
                      <a:pt x="661" y="488"/>
                    </a:lnTo>
                    <a:lnTo>
                      <a:pt x="645" y="478"/>
                    </a:lnTo>
                    <a:lnTo>
                      <a:pt x="645" y="478"/>
                    </a:lnTo>
                    <a:lnTo>
                      <a:pt x="661" y="494"/>
                    </a:lnTo>
                    <a:lnTo>
                      <a:pt x="676" y="508"/>
                    </a:lnTo>
                    <a:lnTo>
                      <a:pt x="676" y="508"/>
                    </a:lnTo>
                    <a:close/>
                    <a:moveTo>
                      <a:pt x="325" y="485"/>
                    </a:moveTo>
                    <a:lnTo>
                      <a:pt x="325" y="485"/>
                    </a:lnTo>
                    <a:lnTo>
                      <a:pt x="325" y="484"/>
                    </a:lnTo>
                    <a:lnTo>
                      <a:pt x="324" y="482"/>
                    </a:lnTo>
                    <a:lnTo>
                      <a:pt x="322" y="482"/>
                    </a:lnTo>
                    <a:lnTo>
                      <a:pt x="321" y="482"/>
                    </a:lnTo>
                    <a:lnTo>
                      <a:pt x="321" y="482"/>
                    </a:lnTo>
                    <a:lnTo>
                      <a:pt x="324" y="484"/>
                    </a:lnTo>
                    <a:lnTo>
                      <a:pt x="325" y="485"/>
                    </a:lnTo>
                    <a:lnTo>
                      <a:pt x="325" y="485"/>
                    </a:lnTo>
                    <a:close/>
                    <a:moveTo>
                      <a:pt x="726" y="514"/>
                    </a:moveTo>
                    <a:lnTo>
                      <a:pt x="726" y="514"/>
                    </a:lnTo>
                    <a:lnTo>
                      <a:pt x="728" y="517"/>
                    </a:lnTo>
                    <a:lnTo>
                      <a:pt x="729" y="519"/>
                    </a:lnTo>
                    <a:lnTo>
                      <a:pt x="729" y="517"/>
                    </a:lnTo>
                    <a:lnTo>
                      <a:pt x="729" y="517"/>
                    </a:lnTo>
                    <a:lnTo>
                      <a:pt x="722" y="508"/>
                    </a:lnTo>
                    <a:lnTo>
                      <a:pt x="715" y="497"/>
                    </a:lnTo>
                    <a:lnTo>
                      <a:pt x="706" y="488"/>
                    </a:lnTo>
                    <a:lnTo>
                      <a:pt x="702" y="485"/>
                    </a:lnTo>
                    <a:lnTo>
                      <a:pt x="696" y="482"/>
                    </a:lnTo>
                    <a:lnTo>
                      <a:pt x="696" y="482"/>
                    </a:lnTo>
                    <a:lnTo>
                      <a:pt x="711" y="499"/>
                    </a:lnTo>
                    <a:lnTo>
                      <a:pt x="726" y="514"/>
                    </a:lnTo>
                    <a:lnTo>
                      <a:pt x="726" y="514"/>
                    </a:lnTo>
                    <a:close/>
                    <a:moveTo>
                      <a:pt x="447" y="485"/>
                    </a:moveTo>
                    <a:lnTo>
                      <a:pt x="447" y="485"/>
                    </a:lnTo>
                    <a:lnTo>
                      <a:pt x="446" y="484"/>
                    </a:lnTo>
                    <a:lnTo>
                      <a:pt x="444" y="484"/>
                    </a:lnTo>
                    <a:lnTo>
                      <a:pt x="444" y="485"/>
                    </a:lnTo>
                    <a:lnTo>
                      <a:pt x="444" y="485"/>
                    </a:lnTo>
                    <a:lnTo>
                      <a:pt x="446" y="487"/>
                    </a:lnTo>
                    <a:lnTo>
                      <a:pt x="447" y="487"/>
                    </a:lnTo>
                    <a:lnTo>
                      <a:pt x="447" y="485"/>
                    </a:lnTo>
                    <a:lnTo>
                      <a:pt x="447" y="485"/>
                    </a:lnTo>
                    <a:close/>
                    <a:moveTo>
                      <a:pt x="577" y="493"/>
                    </a:moveTo>
                    <a:lnTo>
                      <a:pt x="577" y="493"/>
                    </a:lnTo>
                    <a:lnTo>
                      <a:pt x="572" y="488"/>
                    </a:lnTo>
                    <a:lnTo>
                      <a:pt x="566" y="485"/>
                    </a:lnTo>
                    <a:lnTo>
                      <a:pt x="566" y="485"/>
                    </a:lnTo>
                    <a:lnTo>
                      <a:pt x="571" y="490"/>
                    </a:lnTo>
                    <a:lnTo>
                      <a:pt x="574" y="491"/>
                    </a:lnTo>
                    <a:lnTo>
                      <a:pt x="577" y="493"/>
                    </a:lnTo>
                    <a:lnTo>
                      <a:pt x="577" y="493"/>
                    </a:lnTo>
                    <a:close/>
                    <a:moveTo>
                      <a:pt x="281" y="496"/>
                    </a:moveTo>
                    <a:lnTo>
                      <a:pt x="281" y="496"/>
                    </a:lnTo>
                    <a:lnTo>
                      <a:pt x="264" y="485"/>
                    </a:lnTo>
                    <a:lnTo>
                      <a:pt x="264" y="485"/>
                    </a:lnTo>
                    <a:lnTo>
                      <a:pt x="272" y="494"/>
                    </a:lnTo>
                    <a:lnTo>
                      <a:pt x="276" y="497"/>
                    </a:lnTo>
                    <a:lnTo>
                      <a:pt x="279" y="497"/>
                    </a:lnTo>
                    <a:lnTo>
                      <a:pt x="281" y="496"/>
                    </a:lnTo>
                    <a:lnTo>
                      <a:pt x="281" y="496"/>
                    </a:lnTo>
                    <a:close/>
                    <a:moveTo>
                      <a:pt x="357" y="505"/>
                    </a:moveTo>
                    <a:lnTo>
                      <a:pt x="357" y="505"/>
                    </a:lnTo>
                    <a:lnTo>
                      <a:pt x="343" y="496"/>
                    </a:lnTo>
                    <a:lnTo>
                      <a:pt x="328" y="487"/>
                    </a:lnTo>
                    <a:lnTo>
                      <a:pt x="328" y="487"/>
                    </a:lnTo>
                    <a:lnTo>
                      <a:pt x="334" y="493"/>
                    </a:lnTo>
                    <a:lnTo>
                      <a:pt x="340" y="497"/>
                    </a:lnTo>
                    <a:lnTo>
                      <a:pt x="348" y="502"/>
                    </a:lnTo>
                    <a:lnTo>
                      <a:pt x="357" y="505"/>
                    </a:lnTo>
                    <a:lnTo>
                      <a:pt x="357" y="505"/>
                    </a:lnTo>
                    <a:close/>
                    <a:moveTo>
                      <a:pt x="805" y="537"/>
                    </a:moveTo>
                    <a:lnTo>
                      <a:pt x="805" y="537"/>
                    </a:lnTo>
                    <a:lnTo>
                      <a:pt x="804" y="513"/>
                    </a:lnTo>
                    <a:lnTo>
                      <a:pt x="801" y="487"/>
                    </a:lnTo>
                    <a:lnTo>
                      <a:pt x="801" y="487"/>
                    </a:lnTo>
                    <a:lnTo>
                      <a:pt x="798" y="487"/>
                    </a:lnTo>
                    <a:lnTo>
                      <a:pt x="798" y="487"/>
                    </a:lnTo>
                    <a:lnTo>
                      <a:pt x="801" y="511"/>
                    </a:lnTo>
                    <a:lnTo>
                      <a:pt x="805" y="537"/>
                    </a:lnTo>
                    <a:lnTo>
                      <a:pt x="805" y="537"/>
                    </a:lnTo>
                    <a:close/>
                    <a:moveTo>
                      <a:pt x="203" y="580"/>
                    </a:moveTo>
                    <a:lnTo>
                      <a:pt x="203" y="580"/>
                    </a:lnTo>
                    <a:lnTo>
                      <a:pt x="206" y="589"/>
                    </a:lnTo>
                    <a:lnTo>
                      <a:pt x="209" y="597"/>
                    </a:lnTo>
                    <a:lnTo>
                      <a:pt x="212" y="601"/>
                    </a:lnTo>
                    <a:lnTo>
                      <a:pt x="215" y="603"/>
                    </a:lnTo>
                    <a:lnTo>
                      <a:pt x="220" y="604"/>
                    </a:lnTo>
                    <a:lnTo>
                      <a:pt x="225" y="606"/>
                    </a:lnTo>
                    <a:lnTo>
                      <a:pt x="225" y="606"/>
                    </a:lnTo>
                    <a:lnTo>
                      <a:pt x="221" y="601"/>
                    </a:lnTo>
                    <a:lnTo>
                      <a:pt x="218" y="598"/>
                    </a:lnTo>
                    <a:lnTo>
                      <a:pt x="214" y="595"/>
                    </a:lnTo>
                    <a:lnTo>
                      <a:pt x="212" y="592"/>
                    </a:lnTo>
                    <a:lnTo>
                      <a:pt x="212" y="589"/>
                    </a:lnTo>
                    <a:lnTo>
                      <a:pt x="212" y="589"/>
                    </a:lnTo>
                    <a:lnTo>
                      <a:pt x="221" y="592"/>
                    </a:lnTo>
                    <a:lnTo>
                      <a:pt x="229" y="595"/>
                    </a:lnTo>
                    <a:lnTo>
                      <a:pt x="241" y="606"/>
                    </a:lnTo>
                    <a:lnTo>
                      <a:pt x="241" y="606"/>
                    </a:lnTo>
                    <a:lnTo>
                      <a:pt x="269" y="626"/>
                    </a:lnTo>
                    <a:lnTo>
                      <a:pt x="269" y="626"/>
                    </a:lnTo>
                    <a:lnTo>
                      <a:pt x="264" y="619"/>
                    </a:lnTo>
                    <a:lnTo>
                      <a:pt x="260" y="613"/>
                    </a:lnTo>
                    <a:lnTo>
                      <a:pt x="247" y="604"/>
                    </a:lnTo>
                    <a:lnTo>
                      <a:pt x="235" y="595"/>
                    </a:lnTo>
                    <a:lnTo>
                      <a:pt x="223" y="584"/>
                    </a:lnTo>
                    <a:lnTo>
                      <a:pt x="223" y="584"/>
                    </a:lnTo>
                    <a:lnTo>
                      <a:pt x="221" y="575"/>
                    </a:lnTo>
                    <a:lnTo>
                      <a:pt x="218" y="568"/>
                    </a:lnTo>
                    <a:lnTo>
                      <a:pt x="214" y="560"/>
                    </a:lnTo>
                    <a:lnTo>
                      <a:pt x="208" y="552"/>
                    </a:lnTo>
                    <a:lnTo>
                      <a:pt x="196" y="540"/>
                    </a:lnTo>
                    <a:lnTo>
                      <a:pt x="189" y="534"/>
                    </a:lnTo>
                    <a:lnTo>
                      <a:pt x="185" y="526"/>
                    </a:lnTo>
                    <a:lnTo>
                      <a:pt x="185" y="526"/>
                    </a:lnTo>
                    <a:lnTo>
                      <a:pt x="188" y="525"/>
                    </a:lnTo>
                    <a:lnTo>
                      <a:pt x="188" y="523"/>
                    </a:lnTo>
                    <a:lnTo>
                      <a:pt x="188" y="522"/>
                    </a:lnTo>
                    <a:lnTo>
                      <a:pt x="188" y="522"/>
                    </a:lnTo>
                    <a:lnTo>
                      <a:pt x="176" y="507"/>
                    </a:lnTo>
                    <a:lnTo>
                      <a:pt x="170" y="499"/>
                    </a:lnTo>
                    <a:lnTo>
                      <a:pt x="164" y="490"/>
                    </a:lnTo>
                    <a:lnTo>
                      <a:pt x="164" y="490"/>
                    </a:lnTo>
                    <a:lnTo>
                      <a:pt x="173" y="511"/>
                    </a:lnTo>
                    <a:lnTo>
                      <a:pt x="182" y="534"/>
                    </a:lnTo>
                    <a:lnTo>
                      <a:pt x="203" y="580"/>
                    </a:lnTo>
                    <a:lnTo>
                      <a:pt x="203" y="580"/>
                    </a:lnTo>
                    <a:close/>
                    <a:moveTo>
                      <a:pt x="470" y="525"/>
                    </a:moveTo>
                    <a:lnTo>
                      <a:pt x="470" y="525"/>
                    </a:lnTo>
                    <a:lnTo>
                      <a:pt x="491" y="548"/>
                    </a:lnTo>
                    <a:lnTo>
                      <a:pt x="504" y="560"/>
                    </a:lnTo>
                    <a:lnTo>
                      <a:pt x="514" y="571"/>
                    </a:lnTo>
                    <a:lnTo>
                      <a:pt x="514" y="571"/>
                    </a:lnTo>
                    <a:lnTo>
                      <a:pt x="534" y="583"/>
                    </a:lnTo>
                    <a:lnTo>
                      <a:pt x="552" y="593"/>
                    </a:lnTo>
                    <a:lnTo>
                      <a:pt x="552" y="593"/>
                    </a:lnTo>
                    <a:lnTo>
                      <a:pt x="496" y="539"/>
                    </a:lnTo>
                    <a:lnTo>
                      <a:pt x="465" y="513"/>
                    </a:lnTo>
                    <a:lnTo>
                      <a:pt x="450" y="500"/>
                    </a:lnTo>
                    <a:lnTo>
                      <a:pt x="433" y="490"/>
                    </a:lnTo>
                    <a:lnTo>
                      <a:pt x="433" y="490"/>
                    </a:lnTo>
                    <a:lnTo>
                      <a:pt x="450" y="508"/>
                    </a:lnTo>
                    <a:lnTo>
                      <a:pt x="470" y="525"/>
                    </a:lnTo>
                    <a:lnTo>
                      <a:pt x="470" y="525"/>
                    </a:lnTo>
                    <a:close/>
                    <a:moveTo>
                      <a:pt x="507" y="531"/>
                    </a:moveTo>
                    <a:lnTo>
                      <a:pt x="507" y="531"/>
                    </a:lnTo>
                    <a:lnTo>
                      <a:pt x="505" y="528"/>
                    </a:lnTo>
                    <a:lnTo>
                      <a:pt x="504" y="526"/>
                    </a:lnTo>
                    <a:lnTo>
                      <a:pt x="500" y="525"/>
                    </a:lnTo>
                    <a:lnTo>
                      <a:pt x="500" y="522"/>
                    </a:lnTo>
                    <a:lnTo>
                      <a:pt x="500" y="522"/>
                    </a:lnTo>
                    <a:lnTo>
                      <a:pt x="494" y="517"/>
                    </a:lnTo>
                    <a:lnTo>
                      <a:pt x="488" y="514"/>
                    </a:lnTo>
                    <a:lnTo>
                      <a:pt x="484" y="510"/>
                    </a:lnTo>
                    <a:lnTo>
                      <a:pt x="476" y="507"/>
                    </a:lnTo>
                    <a:lnTo>
                      <a:pt x="476" y="507"/>
                    </a:lnTo>
                    <a:lnTo>
                      <a:pt x="476" y="505"/>
                    </a:lnTo>
                    <a:lnTo>
                      <a:pt x="475" y="504"/>
                    </a:lnTo>
                    <a:lnTo>
                      <a:pt x="475" y="504"/>
                    </a:lnTo>
                    <a:lnTo>
                      <a:pt x="468" y="502"/>
                    </a:lnTo>
                    <a:lnTo>
                      <a:pt x="467" y="499"/>
                    </a:lnTo>
                    <a:lnTo>
                      <a:pt x="467" y="497"/>
                    </a:lnTo>
                    <a:lnTo>
                      <a:pt x="467" y="497"/>
                    </a:lnTo>
                    <a:lnTo>
                      <a:pt x="462" y="496"/>
                    </a:lnTo>
                    <a:lnTo>
                      <a:pt x="459" y="494"/>
                    </a:lnTo>
                    <a:lnTo>
                      <a:pt x="456" y="491"/>
                    </a:lnTo>
                    <a:lnTo>
                      <a:pt x="453" y="490"/>
                    </a:lnTo>
                    <a:lnTo>
                      <a:pt x="453" y="490"/>
                    </a:lnTo>
                    <a:lnTo>
                      <a:pt x="479" y="511"/>
                    </a:lnTo>
                    <a:lnTo>
                      <a:pt x="491" y="522"/>
                    </a:lnTo>
                    <a:lnTo>
                      <a:pt x="507" y="531"/>
                    </a:lnTo>
                    <a:lnTo>
                      <a:pt x="507" y="531"/>
                    </a:lnTo>
                    <a:close/>
                    <a:moveTo>
                      <a:pt x="502" y="494"/>
                    </a:moveTo>
                    <a:lnTo>
                      <a:pt x="502" y="494"/>
                    </a:lnTo>
                    <a:lnTo>
                      <a:pt x="500" y="494"/>
                    </a:lnTo>
                    <a:lnTo>
                      <a:pt x="499" y="494"/>
                    </a:lnTo>
                    <a:lnTo>
                      <a:pt x="497" y="493"/>
                    </a:lnTo>
                    <a:lnTo>
                      <a:pt x="496" y="494"/>
                    </a:lnTo>
                    <a:lnTo>
                      <a:pt x="496" y="494"/>
                    </a:lnTo>
                    <a:lnTo>
                      <a:pt x="500" y="496"/>
                    </a:lnTo>
                    <a:lnTo>
                      <a:pt x="502" y="496"/>
                    </a:lnTo>
                    <a:lnTo>
                      <a:pt x="502" y="494"/>
                    </a:lnTo>
                    <a:lnTo>
                      <a:pt x="502" y="494"/>
                    </a:lnTo>
                    <a:close/>
                    <a:moveTo>
                      <a:pt x="307" y="496"/>
                    </a:moveTo>
                    <a:lnTo>
                      <a:pt x="307" y="496"/>
                    </a:lnTo>
                    <a:lnTo>
                      <a:pt x="304" y="497"/>
                    </a:lnTo>
                    <a:lnTo>
                      <a:pt x="299" y="497"/>
                    </a:lnTo>
                    <a:lnTo>
                      <a:pt x="299" y="497"/>
                    </a:lnTo>
                    <a:lnTo>
                      <a:pt x="314" y="511"/>
                    </a:lnTo>
                    <a:lnTo>
                      <a:pt x="324" y="516"/>
                    </a:lnTo>
                    <a:lnTo>
                      <a:pt x="333" y="520"/>
                    </a:lnTo>
                    <a:lnTo>
                      <a:pt x="333" y="520"/>
                    </a:lnTo>
                    <a:lnTo>
                      <a:pt x="325" y="514"/>
                    </a:lnTo>
                    <a:lnTo>
                      <a:pt x="319" y="508"/>
                    </a:lnTo>
                    <a:lnTo>
                      <a:pt x="313" y="502"/>
                    </a:lnTo>
                    <a:lnTo>
                      <a:pt x="307" y="496"/>
                    </a:lnTo>
                    <a:lnTo>
                      <a:pt x="307" y="496"/>
                    </a:lnTo>
                    <a:close/>
                    <a:moveTo>
                      <a:pt x="343" y="513"/>
                    </a:moveTo>
                    <a:lnTo>
                      <a:pt x="343" y="513"/>
                    </a:lnTo>
                    <a:lnTo>
                      <a:pt x="333" y="504"/>
                    </a:lnTo>
                    <a:lnTo>
                      <a:pt x="327" y="500"/>
                    </a:lnTo>
                    <a:lnTo>
                      <a:pt x="321" y="499"/>
                    </a:lnTo>
                    <a:lnTo>
                      <a:pt x="321" y="499"/>
                    </a:lnTo>
                    <a:lnTo>
                      <a:pt x="331" y="507"/>
                    </a:lnTo>
                    <a:lnTo>
                      <a:pt x="343" y="513"/>
                    </a:lnTo>
                    <a:lnTo>
                      <a:pt x="343" y="513"/>
                    </a:lnTo>
                    <a:close/>
                    <a:moveTo>
                      <a:pt x="372" y="505"/>
                    </a:moveTo>
                    <a:lnTo>
                      <a:pt x="372" y="505"/>
                    </a:lnTo>
                    <a:lnTo>
                      <a:pt x="380" y="510"/>
                    </a:lnTo>
                    <a:lnTo>
                      <a:pt x="388" y="514"/>
                    </a:lnTo>
                    <a:lnTo>
                      <a:pt x="394" y="519"/>
                    </a:lnTo>
                    <a:lnTo>
                      <a:pt x="398" y="522"/>
                    </a:lnTo>
                    <a:lnTo>
                      <a:pt x="398" y="522"/>
                    </a:lnTo>
                    <a:lnTo>
                      <a:pt x="385" y="510"/>
                    </a:lnTo>
                    <a:lnTo>
                      <a:pt x="368" y="500"/>
                    </a:lnTo>
                    <a:lnTo>
                      <a:pt x="368" y="500"/>
                    </a:lnTo>
                    <a:lnTo>
                      <a:pt x="371" y="502"/>
                    </a:lnTo>
                    <a:lnTo>
                      <a:pt x="372" y="505"/>
                    </a:lnTo>
                    <a:lnTo>
                      <a:pt x="372" y="505"/>
                    </a:lnTo>
                    <a:close/>
                    <a:moveTo>
                      <a:pt x="345" y="505"/>
                    </a:moveTo>
                    <a:lnTo>
                      <a:pt x="345" y="505"/>
                    </a:lnTo>
                    <a:lnTo>
                      <a:pt x="342" y="504"/>
                    </a:lnTo>
                    <a:lnTo>
                      <a:pt x="340" y="502"/>
                    </a:lnTo>
                    <a:lnTo>
                      <a:pt x="339" y="504"/>
                    </a:lnTo>
                    <a:lnTo>
                      <a:pt x="339" y="504"/>
                    </a:lnTo>
                    <a:lnTo>
                      <a:pt x="342" y="505"/>
                    </a:lnTo>
                    <a:lnTo>
                      <a:pt x="343" y="507"/>
                    </a:lnTo>
                    <a:lnTo>
                      <a:pt x="345" y="505"/>
                    </a:lnTo>
                    <a:lnTo>
                      <a:pt x="345" y="505"/>
                    </a:lnTo>
                    <a:close/>
                    <a:moveTo>
                      <a:pt x="447" y="542"/>
                    </a:moveTo>
                    <a:lnTo>
                      <a:pt x="447" y="542"/>
                    </a:lnTo>
                    <a:lnTo>
                      <a:pt x="455" y="548"/>
                    </a:lnTo>
                    <a:lnTo>
                      <a:pt x="458" y="551"/>
                    </a:lnTo>
                    <a:lnTo>
                      <a:pt x="461" y="551"/>
                    </a:lnTo>
                    <a:lnTo>
                      <a:pt x="461" y="551"/>
                    </a:lnTo>
                    <a:lnTo>
                      <a:pt x="449" y="539"/>
                    </a:lnTo>
                    <a:lnTo>
                      <a:pt x="435" y="526"/>
                    </a:lnTo>
                    <a:lnTo>
                      <a:pt x="423" y="514"/>
                    </a:lnTo>
                    <a:lnTo>
                      <a:pt x="407" y="504"/>
                    </a:lnTo>
                    <a:lnTo>
                      <a:pt x="407" y="504"/>
                    </a:lnTo>
                    <a:lnTo>
                      <a:pt x="426" y="523"/>
                    </a:lnTo>
                    <a:lnTo>
                      <a:pt x="436" y="534"/>
                    </a:lnTo>
                    <a:lnTo>
                      <a:pt x="447" y="542"/>
                    </a:lnTo>
                    <a:lnTo>
                      <a:pt x="447" y="542"/>
                    </a:lnTo>
                    <a:close/>
                    <a:moveTo>
                      <a:pt x="848" y="513"/>
                    </a:moveTo>
                    <a:lnTo>
                      <a:pt x="848" y="513"/>
                    </a:lnTo>
                    <a:lnTo>
                      <a:pt x="847" y="508"/>
                    </a:lnTo>
                    <a:lnTo>
                      <a:pt x="845" y="505"/>
                    </a:lnTo>
                    <a:lnTo>
                      <a:pt x="845" y="505"/>
                    </a:lnTo>
                    <a:lnTo>
                      <a:pt x="845" y="510"/>
                    </a:lnTo>
                    <a:lnTo>
                      <a:pt x="848" y="513"/>
                    </a:lnTo>
                    <a:lnTo>
                      <a:pt x="848" y="513"/>
                    </a:lnTo>
                    <a:close/>
                    <a:moveTo>
                      <a:pt x="401" y="517"/>
                    </a:moveTo>
                    <a:lnTo>
                      <a:pt x="401" y="517"/>
                    </a:lnTo>
                    <a:lnTo>
                      <a:pt x="403" y="517"/>
                    </a:lnTo>
                    <a:lnTo>
                      <a:pt x="404" y="517"/>
                    </a:lnTo>
                    <a:lnTo>
                      <a:pt x="404" y="517"/>
                    </a:lnTo>
                    <a:lnTo>
                      <a:pt x="404" y="517"/>
                    </a:lnTo>
                    <a:lnTo>
                      <a:pt x="397" y="511"/>
                    </a:lnTo>
                    <a:lnTo>
                      <a:pt x="394" y="508"/>
                    </a:lnTo>
                    <a:lnTo>
                      <a:pt x="389" y="505"/>
                    </a:lnTo>
                    <a:lnTo>
                      <a:pt x="389" y="505"/>
                    </a:lnTo>
                    <a:lnTo>
                      <a:pt x="391" y="508"/>
                    </a:lnTo>
                    <a:lnTo>
                      <a:pt x="395" y="511"/>
                    </a:lnTo>
                    <a:lnTo>
                      <a:pt x="398" y="514"/>
                    </a:lnTo>
                    <a:lnTo>
                      <a:pt x="401" y="517"/>
                    </a:lnTo>
                    <a:lnTo>
                      <a:pt x="401" y="517"/>
                    </a:lnTo>
                    <a:close/>
                    <a:moveTo>
                      <a:pt x="670" y="526"/>
                    </a:moveTo>
                    <a:lnTo>
                      <a:pt x="670" y="526"/>
                    </a:lnTo>
                    <a:lnTo>
                      <a:pt x="664" y="522"/>
                    </a:lnTo>
                    <a:lnTo>
                      <a:pt x="658" y="516"/>
                    </a:lnTo>
                    <a:lnTo>
                      <a:pt x="651" y="510"/>
                    </a:lnTo>
                    <a:lnTo>
                      <a:pt x="644" y="505"/>
                    </a:lnTo>
                    <a:lnTo>
                      <a:pt x="644" y="505"/>
                    </a:lnTo>
                    <a:lnTo>
                      <a:pt x="656" y="519"/>
                    </a:lnTo>
                    <a:lnTo>
                      <a:pt x="662" y="523"/>
                    </a:lnTo>
                    <a:lnTo>
                      <a:pt x="665" y="526"/>
                    </a:lnTo>
                    <a:lnTo>
                      <a:pt x="670" y="526"/>
                    </a:lnTo>
                    <a:lnTo>
                      <a:pt x="670" y="526"/>
                    </a:lnTo>
                    <a:close/>
                    <a:moveTo>
                      <a:pt x="363" y="510"/>
                    </a:moveTo>
                    <a:lnTo>
                      <a:pt x="363" y="510"/>
                    </a:lnTo>
                    <a:lnTo>
                      <a:pt x="363" y="511"/>
                    </a:lnTo>
                    <a:lnTo>
                      <a:pt x="363" y="511"/>
                    </a:lnTo>
                    <a:lnTo>
                      <a:pt x="362" y="513"/>
                    </a:lnTo>
                    <a:lnTo>
                      <a:pt x="362" y="513"/>
                    </a:lnTo>
                    <a:lnTo>
                      <a:pt x="357" y="511"/>
                    </a:lnTo>
                    <a:lnTo>
                      <a:pt x="354" y="511"/>
                    </a:lnTo>
                    <a:lnTo>
                      <a:pt x="346" y="507"/>
                    </a:lnTo>
                    <a:lnTo>
                      <a:pt x="346" y="507"/>
                    </a:lnTo>
                    <a:lnTo>
                      <a:pt x="365" y="525"/>
                    </a:lnTo>
                    <a:lnTo>
                      <a:pt x="385" y="540"/>
                    </a:lnTo>
                    <a:lnTo>
                      <a:pt x="406" y="554"/>
                    </a:lnTo>
                    <a:lnTo>
                      <a:pt x="427" y="568"/>
                    </a:lnTo>
                    <a:lnTo>
                      <a:pt x="427" y="568"/>
                    </a:lnTo>
                    <a:lnTo>
                      <a:pt x="420" y="557"/>
                    </a:lnTo>
                    <a:lnTo>
                      <a:pt x="411" y="548"/>
                    </a:lnTo>
                    <a:lnTo>
                      <a:pt x="401" y="540"/>
                    </a:lnTo>
                    <a:lnTo>
                      <a:pt x="394" y="529"/>
                    </a:lnTo>
                    <a:lnTo>
                      <a:pt x="394" y="529"/>
                    </a:lnTo>
                    <a:lnTo>
                      <a:pt x="394" y="531"/>
                    </a:lnTo>
                    <a:lnTo>
                      <a:pt x="392" y="529"/>
                    </a:lnTo>
                    <a:lnTo>
                      <a:pt x="392" y="529"/>
                    </a:lnTo>
                    <a:lnTo>
                      <a:pt x="392" y="529"/>
                    </a:lnTo>
                    <a:lnTo>
                      <a:pt x="392" y="528"/>
                    </a:lnTo>
                    <a:lnTo>
                      <a:pt x="394" y="526"/>
                    </a:lnTo>
                    <a:lnTo>
                      <a:pt x="394" y="526"/>
                    </a:lnTo>
                    <a:lnTo>
                      <a:pt x="386" y="522"/>
                    </a:lnTo>
                    <a:lnTo>
                      <a:pt x="378" y="517"/>
                    </a:lnTo>
                    <a:lnTo>
                      <a:pt x="371" y="513"/>
                    </a:lnTo>
                    <a:lnTo>
                      <a:pt x="363" y="510"/>
                    </a:lnTo>
                    <a:lnTo>
                      <a:pt x="363" y="510"/>
                    </a:lnTo>
                    <a:close/>
                    <a:moveTo>
                      <a:pt x="728" y="526"/>
                    </a:moveTo>
                    <a:lnTo>
                      <a:pt x="728" y="526"/>
                    </a:lnTo>
                    <a:lnTo>
                      <a:pt x="719" y="516"/>
                    </a:lnTo>
                    <a:lnTo>
                      <a:pt x="708" y="507"/>
                    </a:lnTo>
                    <a:lnTo>
                      <a:pt x="708" y="507"/>
                    </a:lnTo>
                    <a:lnTo>
                      <a:pt x="717" y="517"/>
                    </a:lnTo>
                    <a:lnTo>
                      <a:pt x="728" y="526"/>
                    </a:lnTo>
                    <a:lnTo>
                      <a:pt x="728" y="526"/>
                    </a:lnTo>
                    <a:close/>
                    <a:moveTo>
                      <a:pt x="728" y="508"/>
                    </a:moveTo>
                    <a:lnTo>
                      <a:pt x="728" y="508"/>
                    </a:lnTo>
                    <a:lnTo>
                      <a:pt x="737" y="522"/>
                    </a:lnTo>
                    <a:lnTo>
                      <a:pt x="747" y="534"/>
                    </a:lnTo>
                    <a:lnTo>
                      <a:pt x="758" y="546"/>
                    </a:lnTo>
                    <a:lnTo>
                      <a:pt x="770" y="555"/>
                    </a:lnTo>
                    <a:lnTo>
                      <a:pt x="770" y="555"/>
                    </a:lnTo>
                    <a:lnTo>
                      <a:pt x="769" y="548"/>
                    </a:lnTo>
                    <a:lnTo>
                      <a:pt x="767" y="542"/>
                    </a:lnTo>
                    <a:lnTo>
                      <a:pt x="764" y="536"/>
                    </a:lnTo>
                    <a:lnTo>
                      <a:pt x="760" y="531"/>
                    </a:lnTo>
                    <a:lnTo>
                      <a:pt x="752" y="522"/>
                    </a:lnTo>
                    <a:lnTo>
                      <a:pt x="744" y="511"/>
                    </a:lnTo>
                    <a:lnTo>
                      <a:pt x="744" y="511"/>
                    </a:lnTo>
                    <a:lnTo>
                      <a:pt x="744" y="511"/>
                    </a:lnTo>
                    <a:lnTo>
                      <a:pt x="744" y="511"/>
                    </a:lnTo>
                    <a:lnTo>
                      <a:pt x="743" y="511"/>
                    </a:lnTo>
                    <a:lnTo>
                      <a:pt x="744" y="511"/>
                    </a:lnTo>
                    <a:lnTo>
                      <a:pt x="744" y="511"/>
                    </a:lnTo>
                    <a:lnTo>
                      <a:pt x="728" y="508"/>
                    </a:lnTo>
                    <a:lnTo>
                      <a:pt x="728" y="508"/>
                    </a:lnTo>
                    <a:close/>
                    <a:moveTo>
                      <a:pt x="241" y="558"/>
                    </a:moveTo>
                    <a:lnTo>
                      <a:pt x="241" y="558"/>
                    </a:lnTo>
                    <a:lnTo>
                      <a:pt x="234" y="549"/>
                    </a:lnTo>
                    <a:lnTo>
                      <a:pt x="225" y="542"/>
                    </a:lnTo>
                    <a:lnTo>
                      <a:pt x="217" y="534"/>
                    </a:lnTo>
                    <a:lnTo>
                      <a:pt x="209" y="525"/>
                    </a:lnTo>
                    <a:lnTo>
                      <a:pt x="209" y="525"/>
                    </a:lnTo>
                    <a:lnTo>
                      <a:pt x="211" y="525"/>
                    </a:lnTo>
                    <a:lnTo>
                      <a:pt x="211" y="523"/>
                    </a:lnTo>
                    <a:lnTo>
                      <a:pt x="214" y="522"/>
                    </a:lnTo>
                    <a:lnTo>
                      <a:pt x="214" y="522"/>
                    </a:lnTo>
                    <a:lnTo>
                      <a:pt x="206" y="516"/>
                    </a:lnTo>
                    <a:lnTo>
                      <a:pt x="197" y="508"/>
                    </a:lnTo>
                    <a:lnTo>
                      <a:pt x="197" y="508"/>
                    </a:lnTo>
                    <a:lnTo>
                      <a:pt x="209" y="536"/>
                    </a:lnTo>
                    <a:lnTo>
                      <a:pt x="217" y="546"/>
                    </a:lnTo>
                    <a:lnTo>
                      <a:pt x="221" y="551"/>
                    </a:lnTo>
                    <a:lnTo>
                      <a:pt x="228" y="555"/>
                    </a:lnTo>
                    <a:lnTo>
                      <a:pt x="228" y="555"/>
                    </a:lnTo>
                    <a:lnTo>
                      <a:pt x="226" y="552"/>
                    </a:lnTo>
                    <a:lnTo>
                      <a:pt x="228" y="551"/>
                    </a:lnTo>
                    <a:lnTo>
                      <a:pt x="229" y="551"/>
                    </a:lnTo>
                    <a:lnTo>
                      <a:pt x="229" y="551"/>
                    </a:lnTo>
                    <a:lnTo>
                      <a:pt x="235" y="554"/>
                    </a:lnTo>
                    <a:lnTo>
                      <a:pt x="241" y="558"/>
                    </a:lnTo>
                    <a:lnTo>
                      <a:pt x="241" y="558"/>
                    </a:lnTo>
                    <a:close/>
                    <a:moveTo>
                      <a:pt x="273" y="520"/>
                    </a:moveTo>
                    <a:lnTo>
                      <a:pt x="273" y="520"/>
                    </a:lnTo>
                    <a:lnTo>
                      <a:pt x="278" y="522"/>
                    </a:lnTo>
                    <a:lnTo>
                      <a:pt x="282" y="523"/>
                    </a:lnTo>
                    <a:lnTo>
                      <a:pt x="292" y="529"/>
                    </a:lnTo>
                    <a:lnTo>
                      <a:pt x="301" y="537"/>
                    </a:lnTo>
                    <a:lnTo>
                      <a:pt x="305" y="539"/>
                    </a:lnTo>
                    <a:lnTo>
                      <a:pt x="310" y="540"/>
                    </a:lnTo>
                    <a:lnTo>
                      <a:pt x="310" y="540"/>
                    </a:lnTo>
                    <a:lnTo>
                      <a:pt x="287" y="525"/>
                    </a:lnTo>
                    <a:lnTo>
                      <a:pt x="275" y="517"/>
                    </a:lnTo>
                    <a:lnTo>
                      <a:pt x="263" y="510"/>
                    </a:lnTo>
                    <a:lnTo>
                      <a:pt x="263" y="510"/>
                    </a:lnTo>
                    <a:lnTo>
                      <a:pt x="269" y="514"/>
                    </a:lnTo>
                    <a:lnTo>
                      <a:pt x="272" y="517"/>
                    </a:lnTo>
                    <a:lnTo>
                      <a:pt x="273" y="520"/>
                    </a:lnTo>
                    <a:lnTo>
                      <a:pt x="273" y="520"/>
                    </a:lnTo>
                    <a:close/>
                    <a:moveTo>
                      <a:pt x="238" y="511"/>
                    </a:moveTo>
                    <a:lnTo>
                      <a:pt x="238" y="511"/>
                    </a:lnTo>
                    <a:lnTo>
                      <a:pt x="243" y="514"/>
                    </a:lnTo>
                    <a:lnTo>
                      <a:pt x="247" y="519"/>
                    </a:lnTo>
                    <a:lnTo>
                      <a:pt x="252" y="522"/>
                    </a:lnTo>
                    <a:lnTo>
                      <a:pt x="257" y="522"/>
                    </a:lnTo>
                    <a:lnTo>
                      <a:pt x="257" y="522"/>
                    </a:lnTo>
                    <a:lnTo>
                      <a:pt x="252" y="519"/>
                    </a:lnTo>
                    <a:lnTo>
                      <a:pt x="247" y="516"/>
                    </a:lnTo>
                    <a:lnTo>
                      <a:pt x="243" y="511"/>
                    </a:lnTo>
                    <a:lnTo>
                      <a:pt x="241" y="511"/>
                    </a:lnTo>
                    <a:lnTo>
                      <a:pt x="238" y="511"/>
                    </a:lnTo>
                    <a:lnTo>
                      <a:pt x="238" y="511"/>
                    </a:lnTo>
                    <a:close/>
                    <a:moveTo>
                      <a:pt x="314" y="517"/>
                    </a:moveTo>
                    <a:lnTo>
                      <a:pt x="314" y="517"/>
                    </a:lnTo>
                    <a:lnTo>
                      <a:pt x="311" y="514"/>
                    </a:lnTo>
                    <a:lnTo>
                      <a:pt x="307" y="513"/>
                    </a:lnTo>
                    <a:lnTo>
                      <a:pt x="307" y="513"/>
                    </a:lnTo>
                    <a:lnTo>
                      <a:pt x="310" y="517"/>
                    </a:lnTo>
                    <a:lnTo>
                      <a:pt x="311" y="517"/>
                    </a:lnTo>
                    <a:lnTo>
                      <a:pt x="314" y="517"/>
                    </a:lnTo>
                    <a:lnTo>
                      <a:pt x="314" y="517"/>
                    </a:lnTo>
                    <a:close/>
                    <a:moveTo>
                      <a:pt x="775" y="536"/>
                    </a:moveTo>
                    <a:lnTo>
                      <a:pt x="775" y="536"/>
                    </a:lnTo>
                    <a:lnTo>
                      <a:pt x="775" y="528"/>
                    </a:lnTo>
                    <a:lnTo>
                      <a:pt x="773" y="523"/>
                    </a:lnTo>
                    <a:lnTo>
                      <a:pt x="770" y="519"/>
                    </a:lnTo>
                    <a:lnTo>
                      <a:pt x="766" y="514"/>
                    </a:lnTo>
                    <a:lnTo>
                      <a:pt x="766" y="514"/>
                    </a:lnTo>
                    <a:lnTo>
                      <a:pt x="760" y="514"/>
                    </a:lnTo>
                    <a:lnTo>
                      <a:pt x="752" y="513"/>
                    </a:lnTo>
                    <a:lnTo>
                      <a:pt x="752" y="513"/>
                    </a:lnTo>
                    <a:lnTo>
                      <a:pt x="763" y="525"/>
                    </a:lnTo>
                    <a:lnTo>
                      <a:pt x="769" y="531"/>
                    </a:lnTo>
                    <a:lnTo>
                      <a:pt x="775" y="536"/>
                    </a:lnTo>
                    <a:lnTo>
                      <a:pt x="775" y="536"/>
                    </a:lnTo>
                    <a:close/>
                    <a:moveTo>
                      <a:pt x="565" y="546"/>
                    </a:moveTo>
                    <a:lnTo>
                      <a:pt x="565" y="546"/>
                    </a:lnTo>
                    <a:lnTo>
                      <a:pt x="563" y="545"/>
                    </a:lnTo>
                    <a:lnTo>
                      <a:pt x="563" y="543"/>
                    </a:lnTo>
                    <a:lnTo>
                      <a:pt x="563" y="543"/>
                    </a:lnTo>
                    <a:lnTo>
                      <a:pt x="565" y="542"/>
                    </a:lnTo>
                    <a:lnTo>
                      <a:pt x="568" y="540"/>
                    </a:lnTo>
                    <a:lnTo>
                      <a:pt x="568" y="540"/>
                    </a:lnTo>
                    <a:lnTo>
                      <a:pt x="565" y="537"/>
                    </a:lnTo>
                    <a:lnTo>
                      <a:pt x="560" y="534"/>
                    </a:lnTo>
                    <a:lnTo>
                      <a:pt x="555" y="529"/>
                    </a:lnTo>
                    <a:lnTo>
                      <a:pt x="551" y="526"/>
                    </a:lnTo>
                    <a:lnTo>
                      <a:pt x="551" y="526"/>
                    </a:lnTo>
                    <a:lnTo>
                      <a:pt x="545" y="523"/>
                    </a:lnTo>
                    <a:lnTo>
                      <a:pt x="540" y="520"/>
                    </a:lnTo>
                    <a:lnTo>
                      <a:pt x="536" y="516"/>
                    </a:lnTo>
                    <a:lnTo>
                      <a:pt x="531" y="514"/>
                    </a:lnTo>
                    <a:lnTo>
                      <a:pt x="531" y="514"/>
                    </a:lnTo>
                    <a:lnTo>
                      <a:pt x="548" y="531"/>
                    </a:lnTo>
                    <a:lnTo>
                      <a:pt x="565" y="546"/>
                    </a:lnTo>
                    <a:lnTo>
                      <a:pt x="565" y="546"/>
                    </a:lnTo>
                    <a:close/>
                    <a:moveTo>
                      <a:pt x="401" y="565"/>
                    </a:moveTo>
                    <a:lnTo>
                      <a:pt x="401" y="565"/>
                    </a:lnTo>
                    <a:lnTo>
                      <a:pt x="372" y="539"/>
                    </a:lnTo>
                    <a:lnTo>
                      <a:pt x="357" y="526"/>
                    </a:lnTo>
                    <a:lnTo>
                      <a:pt x="348" y="522"/>
                    </a:lnTo>
                    <a:lnTo>
                      <a:pt x="340" y="517"/>
                    </a:lnTo>
                    <a:lnTo>
                      <a:pt x="340" y="517"/>
                    </a:lnTo>
                    <a:lnTo>
                      <a:pt x="353" y="532"/>
                    </a:lnTo>
                    <a:lnTo>
                      <a:pt x="368" y="545"/>
                    </a:lnTo>
                    <a:lnTo>
                      <a:pt x="385" y="555"/>
                    </a:lnTo>
                    <a:lnTo>
                      <a:pt x="392" y="560"/>
                    </a:lnTo>
                    <a:lnTo>
                      <a:pt x="401" y="565"/>
                    </a:lnTo>
                    <a:lnTo>
                      <a:pt x="401" y="565"/>
                    </a:lnTo>
                    <a:close/>
                    <a:moveTo>
                      <a:pt x="648" y="532"/>
                    </a:moveTo>
                    <a:lnTo>
                      <a:pt x="648" y="532"/>
                    </a:lnTo>
                    <a:lnTo>
                      <a:pt x="644" y="526"/>
                    </a:lnTo>
                    <a:lnTo>
                      <a:pt x="638" y="523"/>
                    </a:lnTo>
                    <a:lnTo>
                      <a:pt x="632" y="519"/>
                    </a:lnTo>
                    <a:lnTo>
                      <a:pt x="624" y="517"/>
                    </a:lnTo>
                    <a:lnTo>
                      <a:pt x="624" y="517"/>
                    </a:lnTo>
                    <a:lnTo>
                      <a:pt x="636" y="526"/>
                    </a:lnTo>
                    <a:lnTo>
                      <a:pt x="642" y="529"/>
                    </a:lnTo>
                    <a:lnTo>
                      <a:pt x="648" y="532"/>
                    </a:lnTo>
                    <a:lnTo>
                      <a:pt x="648" y="532"/>
                    </a:lnTo>
                    <a:close/>
                    <a:moveTo>
                      <a:pt x="856" y="526"/>
                    </a:moveTo>
                    <a:lnTo>
                      <a:pt x="856" y="526"/>
                    </a:lnTo>
                    <a:lnTo>
                      <a:pt x="856" y="520"/>
                    </a:lnTo>
                    <a:lnTo>
                      <a:pt x="856" y="519"/>
                    </a:lnTo>
                    <a:lnTo>
                      <a:pt x="854" y="517"/>
                    </a:lnTo>
                    <a:lnTo>
                      <a:pt x="854" y="517"/>
                    </a:lnTo>
                    <a:lnTo>
                      <a:pt x="854" y="522"/>
                    </a:lnTo>
                    <a:lnTo>
                      <a:pt x="854" y="525"/>
                    </a:lnTo>
                    <a:lnTo>
                      <a:pt x="856" y="526"/>
                    </a:lnTo>
                    <a:lnTo>
                      <a:pt x="856" y="526"/>
                    </a:lnTo>
                    <a:close/>
                    <a:moveTo>
                      <a:pt x="618" y="529"/>
                    </a:moveTo>
                    <a:lnTo>
                      <a:pt x="618" y="529"/>
                    </a:lnTo>
                    <a:lnTo>
                      <a:pt x="616" y="526"/>
                    </a:lnTo>
                    <a:lnTo>
                      <a:pt x="613" y="523"/>
                    </a:lnTo>
                    <a:lnTo>
                      <a:pt x="607" y="519"/>
                    </a:lnTo>
                    <a:lnTo>
                      <a:pt x="607" y="519"/>
                    </a:lnTo>
                    <a:lnTo>
                      <a:pt x="609" y="522"/>
                    </a:lnTo>
                    <a:lnTo>
                      <a:pt x="612" y="525"/>
                    </a:lnTo>
                    <a:lnTo>
                      <a:pt x="618" y="529"/>
                    </a:lnTo>
                    <a:lnTo>
                      <a:pt x="618" y="529"/>
                    </a:lnTo>
                    <a:close/>
                    <a:moveTo>
                      <a:pt x="565" y="522"/>
                    </a:moveTo>
                    <a:lnTo>
                      <a:pt x="565" y="522"/>
                    </a:lnTo>
                    <a:lnTo>
                      <a:pt x="566" y="523"/>
                    </a:lnTo>
                    <a:lnTo>
                      <a:pt x="569" y="523"/>
                    </a:lnTo>
                    <a:lnTo>
                      <a:pt x="571" y="523"/>
                    </a:lnTo>
                    <a:lnTo>
                      <a:pt x="571" y="522"/>
                    </a:lnTo>
                    <a:lnTo>
                      <a:pt x="571" y="522"/>
                    </a:lnTo>
                    <a:lnTo>
                      <a:pt x="571" y="522"/>
                    </a:lnTo>
                    <a:lnTo>
                      <a:pt x="568" y="522"/>
                    </a:lnTo>
                    <a:lnTo>
                      <a:pt x="566" y="520"/>
                    </a:lnTo>
                    <a:lnTo>
                      <a:pt x="565" y="522"/>
                    </a:lnTo>
                    <a:lnTo>
                      <a:pt x="565" y="522"/>
                    </a:lnTo>
                    <a:close/>
                    <a:moveTo>
                      <a:pt x="377" y="565"/>
                    </a:moveTo>
                    <a:lnTo>
                      <a:pt x="377" y="565"/>
                    </a:lnTo>
                    <a:lnTo>
                      <a:pt x="351" y="543"/>
                    </a:lnTo>
                    <a:lnTo>
                      <a:pt x="324" y="523"/>
                    </a:lnTo>
                    <a:lnTo>
                      <a:pt x="324" y="523"/>
                    </a:lnTo>
                    <a:lnTo>
                      <a:pt x="321" y="525"/>
                    </a:lnTo>
                    <a:lnTo>
                      <a:pt x="316" y="523"/>
                    </a:lnTo>
                    <a:lnTo>
                      <a:pt x="316" y="523"/>
                    </a:lnTo>
                    <a:lnTo>
                      <a:pt x="330" y="536"/>
                    </a:lnTo>
                    <a:lnTo>
                      <a:pt x="345" y="546"/>
                    </a:lnTo>
                    <a:lnTo>
                      <a:pt x="362" y="555"/>
                    </a:lnTo>
                    <a:lnTo>
                      <a:pt x="377" y="565"/>
                    </a:lnTo>
                    <a:lnTo>
                      <a:pt x="377" y="565"/>
                    </a:lnTo>
                    <a:close/>
                    <a:moveTo>
                      <a:pt x="683" y="532"/>
                    </a:moveTo>
                    <a:lnTo>
                      <a:pt x="683" y="532"/>
                    </a:lnTo>
                    <a:lnTo>
                      <a:pt x="682" y="529"/>
                    </a:lnTo>
                    <a:lnTo>
                      <a:pt x="679" y="528"/>
                    </a:lnTo>
                    <a:lnTo>
                      <a:pt x="674" y="525"/>
                    </a:lnTo>
                    <a:lnTo>
                      <a:pt x="674" y="525"/>
                    </a:lnTo>
                    <a:lnTo>
                      <a:pt x="676" y="526"/>
                    </a:lnTo>
                    <a:lnTo>
                      <a:pt x="677" y="529"/>
                    </a:lnTo>
                    <a:lnTo>
                      <a:pt x="680" y="531"/>
                    </a:lnTo>
                    <a:lnTo>
                      <a:pt x="683" y="532"/>
                    </a:lnTo>
                    <a:lnTo>
                      <a:pt x="683" y="532"/>
                    </a:lnTo>
                    <a:close/>
                    <a:moveTo>
                      <a:pt x="513" y="583"/>
                    </a:moveTo>
                    <a:lnTo>
                      <a:pt x="513" y="583"/>
                    </a:lnTo>
                    <a:lnTo>
                      <a:pt x="504" y="575"/>
                    </a:lnTo>
                    <a:lnTo>
                      <a:pt x="493" y="568"/>
                    </a:lnTo>
                    <a:lnTo>
                      <a:pt x="482" y="558"/>
                    </a:lnTo>
                    <a:lnTo>
                      <a:pt x="473" y="551"/>
                    </a:lnTo>
                    <a:lnTo>
                      <a:pt x="473" y="551"/>
                    </a:lnTo>
                    <a:lnTo>
                      <a:pt x="473" y="548"/>
                    </a:lnTo>
                    <a:lnTo>
                      <a:pt x="473" y="548"/>
                    </a:lnTo>
                    <a:lnTo>
                      <a:pt x="459" y="536"/>
                    </a:lnTo>
                    <a:lnTo>
                      <a:pt x="452" y="531"/>
                    </a:lnTo>
                    <a:lnTo>
                      <a:pt x="444" y="526"/>
                    </a:lnTo>
                    <a:lnTo>
                      <a:pt x="444" y="526"/>
                    </a:lnTo>
                    <a:lnTo>
                      <a:pt x="459" y="543"/>
                    </a:lnTo>
                    <a:lnTo>
                      <a:pt x="476" y="560"/>
                    </a:lnTo>
                    <a:lnTo>
                      <a:pt x="496" y="575"/>
                    </a:lnTo>
                    <a:lnTo>
                      <a:pt x="505" y="581"/>
                    </a:lnTo>
                    <a:lnTo>
                      <a:pt x="516" y="587"/>
                    </a:lnTo>
                    <a:lnTo>
                      <a:pt x="516" y="587"/>
                    </a:lnTo>
                    <a:lnTo>
                      <a:pt x="514" y="586"/>
                    </a:lnTo>
                    <a:lnTo>
                      <a:pt x="513" y="583"/>
                    </a:lnTo>
                    <a:lnTo>
                      <a:pt x="513" y="583"/>
                    </a:lnTo>
                    <a:close/>
                    <a:moveTo>
                      <a:pt x="504" y="537"/>
                    </a:moveTo>
                    <a:lnTo>
                      <a:pt x="504" y="537"/>
                    </a:lnTo>
                    <a:lnTo>
                      <a:pt x="499" y="532"/>
                    </a:lnTo>
                    <a:lnTo>
                      <a:pt x="494" y="529"/>
                    </a:lnTo>
                    <a:lnTo>
                      <a:pt x="493" y="529"/>
                    </a:lnTo>
                    <a:lnTo>
                      <a:pt x="493" y="529"/>
                    </a:lnTo>
                    <a:lnTo>
                      <a:pt x="494" y="531"/>
                    </a:lnTo>
                    <a:lnTo>
                      <a:pt x="497" y="534"/>
                    </a:lnTo>
                    <a:lnTo>
                      <a:pt x="500" y="537"/>
                    </a:lnTo>
                    <a:lnTo>
                      <a:pt x="502" y="537"/>
                    </a:lnTo>
                    <a:lnTo>
                      <a:pt x="504" y="537"/>
                    </a:lnTo>
                    <a:lnTo>
                      <a:pt x="504" y="537"/>
                    </a:lnTo>
                    <a:close/>
                    <a:moveTo>
                      <a:pt x="603" y="537"/>
                    </a:moveTo>
                    <a:lnTo>
                      <a:pt x="603" y="537"/>
                    </a:lnTo>
                    <a:lnTo>
                      <a:pt x="598" y="532"/>
                    </a:lnTo>
                    <a:lnTo>
                      <a:pt x="592" y="529"/>
                    </a:lnTo>
                    <a:lnTo>
                      <a:pt x="592" y="529"/>
                    </a:lnTo>
                    <a:lnTo>
                      <a:pt x="595" y="532"/>
                    </a:lnTo>
                    <a:lnTo>
                      <a:pt x="597" y="534"/>
                    </a:lnTo>
                    <a:lnTo>
                      <a:pt x="603" y="537"/>
                    </a:lnTo>
                    <a:lnTo>
                      <a:pt x="603" y="537"/>
                    </a:lnTo>
                    <a:close/>
                    <a:moveTo>
                      <a:pt x="658" y="543"/>
                    </a:moveTo>
                    <a:lnTo>
                      <a:pt x="658" y="543"/>
                    </a:lnTo>
                    <a:lnTo>
                      <a:pt x="651" y="540"/>
                    </a:lnTo>
                    <a:lnTo>
                      <a:pt x="645" y="537"/>
                    </a:lnTo>
                    <a:lnTo>
                      <a:pt x="639" y="534"/>
                    </a:lnTo>
                    <a:lnTo>
                      <a:pt x="635" y="531"/>
                    </a:lnTo>
                    <a:lnTo>
                      <a:pt x="635" y="531"/>
                    </a:lnTo>
                    <a:lnTo>
                      <a:pt x="642" y="540"/>
                    </a:lnTo>
                    <a:lnTo>
                      <a:pt x="651" y="549"/>
                    </a:lnTo>
                    <a:lnTo>
                      <a:pt x="661" y="558"/>
                    </a:lnTo>
                    <a:lnTo>
                      <a:pt x="667" y="561"/>
                    </a:lnTo>
                    <a:lnTo>
                      <a:pt x="673" y="565"/>
                    </a:lnTo>
                    <a:lnTo>
                      <a:pt x="673" y="565"/>
                    </a:lnTo>
                    <a:lnTo>
                      <a:pt x="670" y="560"/>
                    </a:lnTo>
                    <a:lnTo>
                      <a:pt x="665" y="554"/>
                    </a:lnTo>
                    <a:lnTo>
                      <a:pt x="662" y="548"/>
                    </a:lnTo>
                    <a:lnTo>
                      <a:pt x="658" y="543"/>
                    </a:lnTo>
                    <a:lnTo>
                      <a:pt x="658" y="543"/>
                    </a:lnTo>
                    <a:close/>
                    <a:moveTo>
                      <a:pt x="334" y="545"/>
                    </a:moveTo>
                    <a:lnTo>
                      <a:pt x="334" y="545"/>
                    </a:lnTo>
                    <a:lnTo>
                      <a:pt x="334" y="543"/>
                    </a:lnTo>
                    <a:lnTo>
                      <a:pt x="333" y="543"/>
                    </a:lnTo>
                    <a:lnTo>
                      <a:pt x="330" y="543"/>
                    </a:lnTo>
                    <a:lnTo>
                      <a:pt x="330" y="543"/>
                    </a:lnTo>
                    <a:lnTo>
                      <a:pt x="327" y="540"/>
                    </a:lnTo>
                    <a:lnTo>
                      <a:pt x="322" y="536"/>
                    </a:lnTo>
                    <a:lnTo>
                      <a:pt x="319" y="534"/>
                    </a:lnTo>
                    <a:lnTo>
                      <a:pt x="314" y="534"/>
                    </a:lnTo>
                    <a:lnTo>
                      <a:pt x="314" y="534"/>
                    </a:lnTo>
                    <a:lnTo>
                      <a:pt x="321" y="539"/>
                    </a:lnTo>
                    <a:lnTo>
                      <a:pt x="327" y="545"/>
                    </a:lnTo>
                    <a:lnTo>
                      <a:pt x="333" y="549"/>
                    </a:lnTo>
                    <a:lnTo>
                      <a:pt x="339" y="552"/>
                    </a:lnTo>
                    <a:lnTo>
                      <a:pt x="339" y="552"/>
                    </a:lnTo>
                    <a:lnTo>
                      <a:pt x="336" y="549"/>
                    </a:lnTo>
                    <a:lnTo>
                      <a:pt x="336" y="548"/>
                    </a:lnTo>
                    <a:lnTo>
                      <a:pt x="337" y="546"/>
                    </a:lnTo>
                    <a:lnTo>
                      <a:pt x="337" y="546"/>
                    </a:lnTo>
                    <a:lnTo>
                      <a:pt x="334" y="546"/>
                    </a:lnTo>
                    <a:lnTo>
                      <a:pt x="333" y="546"/>
                    </a:lnTo>
                    <a:lnTo>
                      <a:pt x="333" y="546"/>
                    </a:lnTo>
                    <a:lnTo>
                      <a:pt x="333" y="546"/>
                    </a:lnTo>
                    <a:lnTo>
                      <a:pt x="333" y="545"/>
                    </a:lnTo>
                    <a:lnTo>
                      <a:pt x="331" y="545"/>
                    </a:lnTo>
                    <a:lnTo>
                      <a:pt x="331" y="543"/>
                    </a:lnTo>
                    <a:lnTo>
                      <a:pt x="331" y="543"/>
                    </a:lnTo>
                    <a:lnTo>
                      <a:pt x="333" y="545"/>
                    </a:lnTo>
                    <a:lnTo>
                      <a:pt x="334" y="545"/>
                    </a:lnTo>
                    <a:lnTo>
                      <a:pt x="334" y="545"/>
                    </a:lnTo>
                    <a:close/>
                    <a:moveTo>
                      <a:pt x="625" y="537"/>
                    </a:moveTo>
                    <a:lnTo>
                      <a:pt x="625" y="537"/>
                    </a:lnTo>
                    <a:lnTo>
                      <a:pt x="625" y="536"/>
                    </a:lnTo>
                    <a:lnTo>
                      <a:pt x="624" y="534"/>
                    </a:lnTo>
                    <a:lnTo>
                      <a:pt x="624" y="534"/>
                    </a:lnTo>
                    <a:lnTo>
                      <a:pt x="624" y="532"/>
                    </a:lnTo>
                    <a:lnTo>
                      <a:pt x="624" y="532"/>
                    </a:lnTo>
                    <a:lnTo>
                      <a:pt x="622" y="532"/>
                    </a:lnTo>
                    <a:lnTo>
                      <a:pt x="621" y="532"/>
                    </a:lnTo>
                    <a:lnTo>
                      <a:pt x="621" y="532"/>
                    </a:lnTo>
                    <a:lnTo>
                      <a:pt x="622" y="534"/>
                    </a:lnTo>
                    <a:lnTo>
                      <a:pt x="625" y="537"/>
                    </a:lnTo>
                    <a:lnTo>
                      <a:pt x="625" y="537"/>
                    </a:lnTo>
                    <a:close/>
                    <a:moveTo>
                      <a:pt x="781" y="545"/>
                    </a:moveTo>
                    <a:lnTo>
                      <a:pt x="781" y="545"/>
                    </a:lnTo>
                    <a:lnTo>
                      <a:pt x="781" y="537"/>
                    </a:lnTo>
                    <a:lnTo>
                      <a:pt x="781" y="536"/>
                    </a:lnTo>
                    <a:lnTo>
                      <a:pt x="779" y="532"/>
                    </a:lnTo>
                    <a:lnTo>
                      <a:pt x="779" y="532"/>
                    </a:lnTo>
                    <a:lnTo>
                      <a:pt x="778" y="536"/>
                    </a:lnTo>
                    <a:lnTo>
                      <a:pt x="778" y="540"/>
                    </a:lnTo>
                    <a:lnTo>
                      <a:pt x="779" y="542"/>
                    </a:lnTo>
                    <a:lnTo>
                      <a:pt x="781" y="545"/>
                    </a:lnTo>
                    <a:lnTo>
                      <a:pt x="781" y="545"/>
                    </a:lnTo>
                    <a:close/>
                    <a:moveTo>
                      <a:pt x="247" y="543"/>
                    </a:moveTo>
                    <a:lnTo>
                      <a:pt x="247" y="543"/>
                    </a:lnTo>
                    <a:lnTo>
                      <a:pt x="241" y="537"/>
                    </a:lnTo>
                    <a:lnTo>
                      <a:pt x="237" y="534"/>
                    </a:lnTo>
                    <a:lnTo>
                      <a:pt x="237" y="534"/>
                    </a:lnTo>
                    <a:lnTo>
                      <a:pt x="241" y="539"/>
                    </a:lnTo>
                    <a:lnTo>
                      <a:pt x="244" y="542"/>
                    </a:lnTo>
                    <a:lnTo>
                      <a:pt x="247" y="543"/>
                    </a:lnTo>
                    <a:lnTo>
                      <a:pt x="247" y="543"/>
                    </a:lnTo>
                    <a:close/>
                    <a:moveTo>
                      <a:pt x="686" y="549"/>
                    </a:moveTo>
                    <a:lnTo>
                      <a:pt x="686" y="549"/>
                    </a:lnTo>
                    <a:lnTo>
                      <a:pt x="683" y="545"/>
                    </a:lnTo>
                    <a:lnTo>
                      <a:pt x="680" y="540"/>
                    </a:lnTo>
                    <a:lnTo>
                      <a:pt x="677" y="537"/>
                    </a:lnTo>
                    <a:lnTo>
                      <a:pt x="671" y="536"/>
                    </a:lnTo>
                    <a:lnTo>
                      <a:pt x="671" y="536"/>
                    </a:lnTo>
                    <a:lnTo>
                      <a:pt x="676" y="539"/>
                    </a:lnTo>
                    <a:lnTo>
                      <a:pt x="679" y="543"/>
                    </a:lnTo>
                    <a:lnTo>
                      <a:pt x="682" y="546"/>
                    </a:lnTo>
                    <a:lnTo>
                      <a:pt x="686" y="549"/>
                    </a:lnTo>
                    <a:lnTo>
                      <a:pt x="686" y="549"/>
                    </a:lnTo>
                    <a:close/>
                    <a:moveTo>
                      <a:pt x="719" y="572"/>
                    </a:moveTo>
                    <a:lnTo>
                      <a:pt x="719" y="572"/>
                    </a:lnTo>
                    <a:lnTo>
                      <a:pt x="723" y="574"/>
                    </a:lnTo>
                    <a:lnTo>
                      <a:pt x="729" y="577"/>
                    </a:lnTo>
                    <a:lnTo>
                      <a:pt x="732" y="580"/>
                    </a:lnTo>
                    <a:lnTo>
                      <a:pt x="737" y="581"/>
                    </a:lnTo>
                    <a:lnTo>
                      <a:pt x="737" y="581"/>
                    </a:lnTo>
                    <a:lnTo>
                      <a:pt x="732" y="577"/>
                    </a:lnTo>
                    <a:lnTo>
                      <a:pt x="728" y="572"/>
                    </a:lnTo>
                    <a:lnTo>
                      <a:pt x="725" y="568"/>
                    </a:lnTo>
                    <a:lnTo>
                      <a:pt x="720" y="563"/>
                    </a:lnTo>
                    <a:lnTo>
                      <a:pt x="720" y="563"/>
                    </a:lnTo>
                    <a:lnTo>
                      <a:pt x="720" y="560"/>
                    </a:lnTo>
                    <a:lnTo>
                      <a:pt x="720" y="560"/>
                    </a:lnTo>
                    <a:lnTo>
                      <a:pt x="711" y="554"/>
                    </a:lnTo>
                    <a:lnTo>
                      <a:pt x="703" y="548"/>
                    </a:lnTo>
                    <a:lnTo>
                      <a:pt x="696" y="542"/>
                    </a:lnTo>
                    <a:lnTo>
                      <a:pt x="686" y="536"/>
                    </a:lnTo>
                    <a:lnTo>
                      <a:pt x="686" y="536"/>
                    </a:lnTo>
                    <a:lnTo>
                      <a:pt x="693" y="545"/>
                    </a:lnTo>
                    <a:lnTo>
                      <a:pt x="702" y="554"/>
                    </a:lnTo>
                    <a:lnTo>
                      <a:pt x="709" y="563"/>
                    </a:lnTo>
                    <a:lnTo>
                      <a:pt x="719" y="572"/>
                    </a:lnTo>
                    <a:lnTo>
                      <a:pt x="719" y="572"/>
                    </a:lnTo>
                    <a:close/>
                    <a:moveTo>
                      <a:pt x="709" y="545"/>
                    </a:moveTo>
                    <a:lnTo>
                      <a:pt x="709" y="545"/>
                    </a:lnTo>
                    <a:lnTo>
                      <a:pt x="723" y="558"/>
                    </a:lnTo>
                    <a:lnTo>
                      <a:pt x="737" y="571"/>
                    </a:lnTo>
                    <a:lnTo>
                      <a:pt x="737" y="571"/>
                    </a:lnTo>
                    <a:lnTo>
                      <a:pt x="725" y="552"/>
                    </a:lnTo>
                    <a:lnTo>
                      <a:pt x="719" y="545"/>
                    </a:lnTo>
                    <a:lnTo>
                      <a:pt x="711" y="539"/>
                    </a:lnTo>
                    <a:lnTo>
                      <a:pt x="711" y="539"/>
                    </a:lnTo>
                    <a:lnTo>
                      <a:pt x="712" y="540"/>
                    </a:lnTo>
                    <a:lnTo>
                      <a:pt x="711" y="542"/>
                    </a:lnTo>
                    <a:lnTo>
                      <a:pt x="709" y="545"/>
                    </a:lnTo>
                    <a:lnTo>
                      <a:pt x="709" y="545"/>
                    </a:lnTo>
                    <a:close/>
                    <a:moveTo>
                      <a:pt x="525" y="543"/>
                    </a:moveTo>
                    <a:lnTo>
                      <a:pt x="525" y="543"/>
                    </a:lnTo>
                    <a:lnTo>
                      <a:pt x="528" y="545"/>
                    </a:lnTo>
                    <a:lnTo>
                      <a:pt x="529" y="545"/>
                    </a:lnTo>
                    <a:lnTo>
                      <a:pt x="529" y="543"/>
                    </a:lnTo>
                    <a:lnTo>
                      <a:pt x="529" y="543"/>
                    </a:lnTo>
                    <a:lnTo>
                      <a:pt x="528" y="542"/>
                    </a:lnTo>
                    <a:lnTo>
                      <a:pt x="526" y="540"/>
                    </a:lnTo>
                    <a:lnTo>
                      <a:pt x="522" y="539"/>
                    </a:lnTo>
                    <a:lnTo>
                      <a:pt x="522" y="539"/>
                    </a:lnTo>
                    <a:lnTo>
                      <a:pt x="523" y="540"/>
                    </a:lnTo>
                    <a:lnTo>
                      <a:pt x="525" y="543"/>
                    </a:lnTo>
                    <a:lnTo>
                      <a:pt x="525" y="543"/>
                    </a:lnTo>
                    <a:close/>
                    <a:moveTo>
                      <a:pt x="619" y="568"/>
                    </a:moveTo>
                    <a:lnTo>
                      <a:pt x="619" y="568"/>
                    </a:lnTo>
                    <a:lnTo>
                      <a:pt x="604" y="552"/>
                    </a:lnTo>
                    <a:lnTo>
                      <a:pt x="595" y="546"/>
                    </a:lnTo>
                    <a:lnTo>
                      <a:pt x="587" y="540"/>
                    </a:lnTo>
                    <a:lnTo>
                      <a:pt x="587" y="540"/>
                    </a:lnTo>
                    <a:lnTo>
                      <a:pt x="603" y="555"/>
                    </a:lnTo>
                    <a:lnTo>
                      <a:pt x="610" y="561"/>
                    </a:lnTo>
                    <a:lnTo>
                      <a:pt x="619" y="568"/>
                    </a:lnTo>
                    <a:lnTo>
                      <a:pt x="619" y="568"/>
                    </a:lnTo>
                    <a:close/>
                    <a:moveTo>
                      <a:pt x="746" y="546"/>
                    </a:moveTo>
                    <a:lnTo>
                      <a:pt x="746" y="546"/>
                    </a:lnTo>
                    <a:lnTo>
                      <a:pt x="743" y="542"/>
                    </a:lnTo>
                    <a:lnTo>
                      <a:pt x="740" y="540"/>
                    </a:lnTo>
                    <a:lnTo>
                      <a:pt x="738" y="540"/>
                    </a:lnTo>
                    <a:lnTo>
                      <a:pt x="738" y="540"/>
                    </a:lnTo>
                    <a:lnTo>
                      <a:pt x="741" y="543"/>
                    </a:lnTo>
                    <a:lnTo>
                      <a:pt x="746" y="546"/>
                    </a:lnTo>
                    <a:lnTo>
                      <a:pt x="746" y="546"/>
                    </a:lnTo>
                    <a:close/>
                    <a:moveTo>
                      <a:pt x="316" y="552"/>
                    </a:moveTo>
                    <a:lnTo>
                      <a:pt x="316" y="552"/>
                    </a:lnTo>
                    <a:lnTo>
                      <a:pt x="316" y="551"/>
                    </a:lnTo>
                    <a:lnTo>
                      <a:pt x="314" y="551"/>
                    </a:lnTo>
                    <a:lnTo>
                      <a:pt x="311" y="549"/>
                    </a:lnTo>
                    <a:lnTo>
                      <a:pt x="311" y="549"/>
                    </a:lnTo>
                    <a:lnTo>
                      <a:pt x="305" y="545"/>
                    </a:lnTo>
                    <a:lnTo>
                      <a:pt x="301" y="543"/>
                    </a:lnTo>
                    <a:lnTo>
                      <a:pt x="298" y="543"/>
                    </a:lnTo>
                    <a:lnTo>
                      <a:pt x="298" y="543"/>
                    </a:lnTo>
                    <a:lnTo>
                      <a:pt x="307" y="548"/>
                    </a:lnTo>
                    <a:lnTo>
                      <a:pt x="316" y="552"/>
                    </a:lnTo>
                    <a:lnTo>
                      <a:pt x="316" y="552"/>
                    </a:lnTo>
                    <a:close/>
                    <a:moveTo>
                      <a:pt x="346" y="603"/>
                    </a:moveTo>
                    <a:lnTo>
                      <a:pt x="346" y="603"/>
                    </a:lnTo>
                    <a:lnTo>
                      <a:pt x="348" y="603"/>
                    </a:lnTo>
                    <a:lnTo>
                      <a:pt x="348" y="601"/>
                    </a:lnTo>
                    <a:lnTo>
                      <a:pt x="348" y="601"/>
                    </a:lnTo>
                    <a:lnTo>
                      <a:pt x="345" y="600"/>
                    </a:lnTo>
                    <a:lnTo>
                      <a:pt x="345" y="600"/>
                    </a:lnTo>
                    <a:lnTo>
                      <a:pt x="345" y="601"/>
                    </a:lnTo>
                    <a:lnTo>
                      <a:pt x="345" y="601"/>
                    </a:lnTo>
                    <a:lnTo>
                      <a:pt x="328" y="587"/>
                    </a:lnTo>
                    <a:lnTo>
                      <a:pt x="311" y="575"/>
                    </a:lnTo>
                    <a:lnTo>
                      <a:pt x="293" y="561"/>
                    </a:lnTo>
                    <a:lnTo>
                      <a:pt x="276" y="549"/>
                    </a:lnTo>
                    <a:lnTo>
                      <a:pt x="276" y="549"/>
                    </a:lnTo>
                    <a:lnTo>
                      <a:pt x="273" y="548"/>
                    </a:lnTo>
                    <a:lnTo>
                      <a:pt x="272" y="546"/>
                    </a:lnTo>
                    <a:lnTo>
                      <a:pt x="269" y="545"/>
                    </a:lnTo>
                    <a:lnTo>
                      <a:pt x="266" y="543"/>
                    </a:lnTo>
                    <a:lnTo>
                      <a:pt x="266" y="543"/>
                    </a:lnTo>
                    <a:lnTo>
                      <a:pt x="276" y="555"/>
                    </a:lnTo>
                    <a:lnTo>
                      <a:pt x="289" y="565"/>
                    </a:lnTo>
                    <a:lnTo>
                      <a:pt x="301" y="575"/>
                    </a:lnTo>
                    <a:lnTo>
                      <a:pt x="313" y="586"/>
                    </a:lnTo>
                    <a:lnTo>
                      <a:pt x="313" y="586"/>
                    </a:lnTo>
                    <a:lnTo>
                      <a:pt x="325" y="595"/>
                    </a:lnTo>
                    <a:lnTo>
                      <a:pt x="337" y="606"/>
                    </a:lnTo>
                    <a:lnTo>
                      <a:pt x="348" y="618"/>
                    </a:lnTo>
                    <a:lnTo>
                      <a:pt x="362" y="627"/>
                    </a:lnTo>
                    <a:lnTo>
                      <a:pt x="362" y="627"/>
                    </a:lnTo>
                    <a:lnTo>
                      <a:pt x="359" y="621"/>
                    </a:lnTo>
                    <a:lnTo>
                      <a:pt x="354" y="613"/>
                    </a:lnTo>
                    <a:lnTo>
                      <a:pt x="350" y="607"/>
                    </a:lnTo>
                    <a:lnTo>
                      <a:pt x="346" y="603"/>
                    </a:lnTo>
                    <a:lnTo>
                      <a:pt x="346" y="603"/>
                    </a:lnTo>
                    <a:close/>
                    <a:moveTo>
                      <a:pt x="443" y="565"/>
                    </a:moveTo>
                    <a:lnTo>
                      <a:pt x="443" y="565"/>
                    </a:lnTo>
                    <a:lnTo>
                      <a:pt x="432" y="552"/>
                    </a:lnTo>
                    <a:lnTo>
                      <a:pt x="426" y="548"/>
                    </a:lnTo>
                    <a:lnTo>
                      <a:pt x="420" y="545"/>
                    </a:lnTo>
                    <a:lnTo>
                      <a:pt x="420" y="545"/>
                    </a:lnTo>
                    <a:lnTo>
                      <a:pt x="430" y="555"/>
                    </a:lnTo>
                    <a:lnTo>
                      <a:pt x="436" y="560"/>
                    </a:lnTo>
                    <a:lnTo>
                      <a:pt x="443" y="565"/>
                    </a:lnTo>
                    <a:lnTo>
                      <a:pt x="443" y="565"/>
                    </a:lnTo>
                    <a:close/>
                    <a:moveTo>
                      <a:pt x="536" y="558"/>
                    </a:moveTo>
                    <a:lnTo>
                      <a:pt x="536" y="558"/>
                    </a:lnTo>
                    <a:lnTo>
                      <a:pt x="532" y="554"/>
                    </a:lnTo>
                    <a:lnTo>
                      <a:pt x="528" y="551"/>
                    </a:lnTo>
                    <a:lnTo>
                      <a:pt x="528" y="551"/>
                    </a:lnTo>
                    <a:lnTo>
                      <a:pt x="531" y="555"/>
                    </a:lnTo>
                    <a:lnTo>
                      <a:pt x="534" y="557"/>
                    </a:lnTo>
                    <a:lnTo>
                      <a:pt x="536" y="558"/>
                    </a:lnTo>
                    <a:lnTo>
                      <a:pt x="536" y="558"/>
                    </a:lnTo>
                    <a:close/>
                    <a:moveTo>
                      <a:pt x="644" y="568"/>
                    </a:moveTo>
                    <a:lnTo>
                      <a:pt x="644" y="568"/>
                    </a:lnTo>
                    <a:lnTo>
                      <a:pt x="636" y="558"/>
                    </a:lnTo>
                    <a:lnTo>
                      <a:pt x="632" y="555"/>
                    </a:lnTo>
                    <a:lnTo>
                      <a:pt x="629" y="552"/>
                    </a:lnTo>
                    <a:lnTo>
                      <a:pt x="629" y="552"/>
                    </a:lnTo>
                    <a:lnTo>
                      <a:pt x="632" y="557"/>
                    </a:lnTo>
                    <a:lnTo>
                      <a:pt x="636" y="561"/>
                    </a:lnTo>
                    <a:lnTo>
                      <a:pt x="639" y="566"/>
                    </a:lnTo>
                    <a:lnTo>
                      <a:pt x="644" y="568"/>
                    </a:lnTo>
                    <a:lnTo>
                      <a:pt x="644" y="568"/>
                    </a:lnTo>
                    <a:close/>
                    <a:moveTo>
                      <a:pt x="700" y="580"/>
                    </a:moveTo>
                    <a:lnTo>
                      <a:pt x="700" y="580"/>
                    </a:lnTo>
                    <a:lnTo>
                      <a:pt x="686" y="565"/>
                    </a:lnTo>
                    <a:lnTo>
                      <a:pt x="679" y="558"/>
                    </a:lnTo>
                    <a:lnTo>
                      <a:pt x="670" y="552"/>
                    </a:lnTo>
                    <a:lnTo>
                      <a:pt x="670" y="552"/>
                    </a:lnTo>
                    <a:lnTo>
                      <a:pt x="676" y="561"/>
                    </a:lnTo>
                    <a:lnTo>
                      <a:pt x="683" y="569"/>
                    </a:lnTo>
                    <a:lnTo>
                      <a:pt x="691" y="575"/>
                    </a:lnTo>
                    <a:lnTo>
                      <a:pt x="700" y="580"/>
                    </a:lnTo>
                    <a:lnTo>
                      <a:pt x="700" y="580"/>
                    </a:lnTo>
                    <a:close/>
                    <a:moveTo>
                      <a:pt x="453" y="595"/>
                    </a:moveTo>
                    <a:lnTo>
                      <a:pt x="453" y="595"/>
                    </a:lnTo>
                    <a:lnTo>
                      <a:pt x="452" y="593"/>
                    </a:lnTo>
                    <a:lnTo>
                      <a:pt x="453" y="592"/>
                    </a:lnTo>
                    <a:lnTo>
                      <a:pt x="453" y="592"/>
                    </a:lnTo>
                    <a:lnTo>
                      <a:pt x="452" y="592"/>
                    </a:lnTo>
                    <a:lnTo>
                      <a:pt x="452" y="592"/>
                    </a:lnTo>
                    <a:lnTo>
                      <a:pt x="452" y="589"/>
                    </a:lnTo>
                    <a:lnTo>
                      <a:pt x="452" y="589"/>
                    </a:lnTo>
                    <a:lnTo>
                      <a:pt x="426" y="571"/>
                    </a:lnTo>
                    <a:lnTo>
                      <a:pt x="412" y="561"/>
                    </a:lnTo>
                    <a:lnTo>
                      <a:pt x="398" y="554"/>
                    </a:lnTo>
                    <a:lnTo>
                      <a:pt x="398" y="554"/>
                    </a:lnTo>
                    <a:lnTo>
                      <a:pt x="409" y="566"/>
                    </a:lnTo>
                    <a:lnTo>
                      <a:pt x="423" y="577"/>
                    </a:lnTo>
                    <a:lnTo>
                      <a:pt x="436" y="587"/>
                    </a:lnTo>
                    <a:lnTo>
                      <a:pt x="453" y="595"/>
                    </a:lnTo>
                    <a:lnTo>
                      <a:pt x="453" y="595"/>
                    </a:lnTo>
                    <a:close/>
                    <a:moveTo>
                      <a:pt x="354" y="568"/>
                    </a:moveTo>
                    <a:lnTo>
                      <a:pt x="354" y="568"/>
                    </a:lnTo>
                    <a:lnTo>
                      <a:pt x="366" y="577"/>
                    </a:lnTo>
                    <a:lnTo>
                      <a:pt x="380" y="586"/>
                    </a:lnTo>
                    <a:lnTo>
                      <a:pt x="392" y="597"/>
                    </a:lnTo>
                    <a:lnTo>
                      <a:pt x="403" y="606"/>
                    </a:lnTo>
                    <a:lnTo>
                      <a:pt x="403" y="606"/>
                    </a:lnTo>
                    <a:lnTo>
                      <a:pt x="375" y="578"/>
                    </a:lnTo>
                    <a:lnTo>
                      <a:pt x="346" y="554"/>
                    </a:lnTo>
                    <a:lnTo>
                      <a:pt x="346" y="554"/>
                    </a:lnTo>
                    <a:lnTo>
                      <a:pt x="350" y="560"/>
                    </a:lnTo>
                    <a:lnTo>
                      <a:pt x="354" y="568"/>
                    </a:lnTo>
                    <a:lnTo>
                      <a:pt x="354" y="568"/>
                    </a:lnTo>
                    <a:close/>
                    <a:moveTo>
                      <a:pt x="528" y="560"/>
                    </a:moveTo>
                    <a:lnTo>
                      <a:pt x="528" y="560"/>
                    </a:lnTo>
                    <a:lnTo>
                      <a:pt x="522" y="555"/>
                    </a:lnTo>
                    <a:lnTo>
                      <a:pt x="522" y="555"/>
                    </a:lnTo>
                    <a:lnTo>
                      <a:pt x="525" y="558"/>
                    </a:lnTo>
                    <a:lnTo>
                      <a:pt x="526" y="560"/>
                    </a:lnTo>
                    <a:lnTo>
                      <a:pt x="528" y="560"/>
                    </a:lnTo>
                    <a:lnTo>
                      <a:pt x="528" y="560"/>
                    </a:lnTo>
                    <a:close/>
                    <a:moveTo>
                      <a:pt x="423" y="593"/>
                    </a:moveTo>
                    <a:lnTo>
                      <a:pt x="423" y="593"/>
                    </a:lnTo>
                    <a:lnTo>
                      <a:pt x="423" y="592"/>
                    </a:lnTo>
                    <a:lnTo>
                      <a:pt x="421" y="590"/>
                    </a:lnTo>
                    <a:lnTo>
                      <a:pt x="421" y="589"/>
                    </a:lnTo>
                    <a:lnTo>
                      <a:pt x="421" y="589"/>
                    </a:lnTo>
                    <a:lnTo>
                      <a:pt x="423" y="587"/>
                    </a:lnTo>
                    <a:lnTo>
                      <a:pt x="424" y="587"/>
                    </a:lnTo>
                    <a:lnTo>
                      <a:pt x="424" y="587"/>
                    </a:lnTo>
                    <a:lnTo>
                      <a:pt x="415" y="580"/>
                    </a:lnTo>
                    <a:lnTo>
                      <a:pt x="406" y="572"/>
                    </a:lnTo>
                    <a:lnTo>
                      <a:pt x="395" y="566"/>
                    </a:lnTo>
                    <a:lnTo>
                      <a:pt x="385" y="560"/>
                    </a:lnTo>
                    <a:lnTo>
                      <a:pt x="385" y="560"/>
                    </a:lnTo>
                    <a:lnTo>
                      <a:pt x="383" y="561"/>
                    </a:lnTo>
                    <a:lnTo>
                      <a:pt x="382" y="560"/>
                    </a:lnTo>
                    <a:lnTo>
                      <a:pt x="382" y="560"/>
                    </a:lnTo>
                    <a:lnTo>
                      <a:pt x="382" y="558"/>
                    </a:lnTo>
                    <a:lnTo>
                      <a:pt x="380" y="557"/>
                    </a:lnTo>
                    <a:lnTo>
                      <a:pt x="375" y="557"/>
                    </a:lnTo>
                    <a:lnTo>
                      <a:pt x="375" y="557"/>
                    </a:lnTo>
                    <a:lnTo>
                      <a:pt x="388" y="566"/>
                    </a:lnTo>
                    <a:lnTo>
                      <a:pt x="398" y="577"/>
                    </a:lnTo>
                    <a:lnTo>
                      <a:pt x="409" y="586"/>
                    </a:lnTo>
                    <a:lnTo>
                      <a:pt x="423" y="593"/>
                    </a:lnTo>
                    <a:lnTo>
                      <a:pt x="423" y="593"/>
                    </a:lnTo>
                    <a:close/>
                    <a:moveTo>
                      <a:pt x="493" y="583"/>
                    </a:moveTo>
                    <a:lnTo>
                      <a:pt x="493" y="583"/>
                    </a:lnTo>
                    <a:lnTo>
                      <a:pt x="485" y="575"/>
                    </a:lnTo>
                    <a:lnTo>
                      <a:pt x="478" y="568"/>
                    </a:lnTo>
                    <a:lnTo>
                      <a:pt x="459" y="557"/>
                    </a:lnTo>
                    <a:lnTo>
                      <a:pt x="459" y="557"/>
                    </a:lnTo>
                    <a:lnTo>
                      <a:pt x="465" y="565"/>
                    </a:lnTo>
                    <a:lnTo>
                      <a:pt x="475" y="572"/>
                    </a:lnTo>
                    <a:lnTo>
                      <a:pt x="493" y="583"/>
                    </a:lnTo>
                    <a:lnTo>
                      <a:pt x="493" y="583"/>
                    </a:lnTo>
                    <a:close/>
                    <a:moveTo>
                      <a:pt x="322" y="561"/>
                    </a:moveTo>
                    <a:lnTo>
                      <a:pt x="322" y="561"/>
                    </a:lnTo>
                    <a:lnTo>
                      <a:pt x="334" y="569"/>
                    </a:lnTo>
                    <a:lnTo>
                      <a:pt x="346" y="577"/>
                    </a:lnTo>
                    <a:lnTo>
                      <a:pt x="346" y="577"/>
                    </a:lnTo>
                    <a:lnTo>
                      <a:pt x="362" y="589"/>
                    </a:lnTo>
                    <a:lnTo>
                      <a:pt x="362" y="589"/>
                    </a:lnTo>
                    <a:lnTo>
                      <a:pt x="369" y="593"/>
                    </a:lnTo>
                    <a:lnTo>
                      <a:pt x="375" y="597"/>
                    </a:lnTo>
                    <a:lnTo>
                      <a:pt x="375" y="597"/>
                    </a:lnTo>
                    <a:lnTo>
                      <a:pt x="369" y="590"/>
                    </a:lnTo>
                    <a:lnTo>
                      <a:pt x="368" y="587"/>
                    </a:lnTo>
                    <a:lnTo>
                      <a:pt x="368" y="584"/>
                    </a:lnTo>
                    <a:lnTo>
                      <a:pt x="368" y="584"/>
                    </a:lnTo>
                    <a:lnTo>
                      <a:pt x="363" y="584"/>
                    </a:lnTo>
                    <a:lnTo>
                      <a:pt x="360" y="581"/>
                    </a:lnTo>
                    <a:lnTo>
                      <a:pt x="357" y="577"/>
                    </a:lnTo>
                    <a:lnTo>
                      <a:pt x="353" y="575"/>
                    </a:lnTo>
                    <a:lnTo>
                      <a:pt x="353" y="575"/>
                    </a:lnTo>
                    <a:lnTo>
                      <a:pt x="354" y="574"/>
                    </a:lnTo>
                    <a:lnTo>
                      <a:pt x="354" y="574"/>
                    </a:lnTo>
                    <a:lnTo>
                      <a:pt x="350" y="572"/>
                    </a:lnTo>
                    <a:lnTo>
                      <a:pt x="345" y="571"/>
                    </a:lnTo>
                    <a:lnTo>
                      <a:pt x="337" y="566"/>
                    </a:lnTo>
                    <a:lnTo>
                      <a:pt x="334" y="563"/>
                    </a:lnTo>
                    <a:lnTo>
                      <a:pt x="331" y="560"/>
                    </a:lnTo>
                    <a:lnTo>
                      <a:pt x="327" y="560"/>
                    </a:lnTo>
                    <a:lnTo>
                      <a:pt x="322" y="561"/>
                    </a:lnTo>
                    <a:lnTo>
                      <a:pt x="322" y="561"/>
                    </a:lnTo>
                    <a:close/>
                    <a:moveTo>
                      <a:pt x="278" y="598"/>
                    </a:moveTo>
                    <a:lnTo>
                      <a:pt x="278" y="598"/>
                    </a:lnTo>
                    <a:lnTo>
                      <a:pt x="255" y="578"/>
                    </a:lnTo>
                    <a:lnTo>
                      <a:pt x="232" y="561"/>
                    </a:lnTo>
                    <a:lnTo>
                      <a:pt x="232" y="561"/>
                    </a:lnTo>
                    <a:lnTo>
                      <a:pt x="241" y="572"/>
                    </a:lnTo>
                    <a:lnTo>
                      <a:pt x="253" y="581"/>
                    </a:lnTo>
                    <a:lnTo>
                      <a:pt x="266" y="590"/>
                    </a:lnTo>
                    <a:lnTo>
                      <a:pt x="278" y="598"/>
                    </a:lnTo>
                    <a:lnTo>
                      <a:pt x="278" y="598"/>
                    </a:lnTo>
                    <a:close/>
                    <a:moveTo>
                      <a:pt x="565" y="598"/>
                    </a:moveTo>
                    <a:lnTo>
                      <a:pt x="565" y="598"/>
                    </a:lnTo>
                    <a:lnTo>
                      <a:pt x="566" y="600"/>
                    </a:lnTo>
                    <a:lnTo>
                      <a:pt x="569" y="601"/>
                    </a:lnTo>
                    <a:lnTo>
                      <a:pt x="571" y="603"/>
                    </a:lnTo>
                    <a:lnTo>
                      <a:pt x="575" y="604"/>
                    </a:lnTo>
                    <a:lnTo>
                      <a:pt x="575" y="604"/>
                    </a:lnTo>
                    <a:lnTo>
                      <a:pt x="565" y="592"/>
                    </a:lnTo>
                    <a:lnTo>
                      <a:pt x="552" y="581"/>
                    </a:lnTo>
                    <a:lnTo>
                      <a:pt x="529" y="563"/>
                    </a:lnTo>
                    <a:lnTo>
                      <a:pt x="529" y="563"/>
                    </a:lnTo>
                    <a:lnTo>
                      <a:pt x="548" y="580"/>
                    </a:lnTo>
                    <a:lnTo>
                      <a:pt x="557" y="589"/>
                    </a:lnTo>
                    <a:lnTo>
                      <a:pt x="565" y="598"/>
                    </a:lnTo>
                    <a:lnTo>
                      <a:pt x="565" y="598"/>
                    </a:lnTo>
                    <a:close/>
                    <a:moveTo>
                      <a:pt x="609" y="578"/>
                    </a:moveTo>
                    <a:lnTo>
                      <a:pt x="609" y="578"/>
                    </a:lnTo>
                    <a:lnTo>
                      <a:pt x="600" y="569"/>
                    </a:lnTo>
                    <a:lnTo>
                      <a:pt x="595" y="565"/>
                    </a:lnTo>
                    <a:lnTo>
                      <a:pt x="592" y="563"/>
                    </a:lnTo>
                    <a:lnTo>
                      <a:pt x="589" y="563"/>
                    </a:lnTo>
                    <a:lnTo>
                      <a:pt x="589" y="563"/>
                    </a:lnTo>
                    <a:lnTo>
                      <a:pt x="600" y="572"/>
                    </a:lnTo>
                    <a:lnTo>
                      <a:pt x="604" y="577"/>
                    </a:lnTo>
                    <a:lnTo>
                      <a:pt x="609" y="578"/>
                    </a:lnTo>
                    <a:lnTo>
                      <a:pt x="609" y="578"/>
                    </a:lnTo>
                    <a:close/>
                    <a:moveTo>
                      <a:pt x="658" y="577"/>
                    </a:moveTo>
                    <a:lnTo>
                      <a:pt x="658" y="577"/>
                    </a:lnTo>
                    <a:lnTo>
                      <a:pt x="664" y="583"/>
                    </a:lnTo>
                    <a:lnTo>
                      <a:pt x="671" y="587"/>
                    </a:lnTo>
                    <a:lnTo>
                      <a:pt x="686" y="595"/>
                    </a:lnTo>
                    <a:lnTo>
                      <a:pt x="686" y="595"/>
                    </a:lnTo>
                    <a:lnTo>
                      <a:pt x="683" y="589"/>
                    </a:lnTo>
                    <a:lnTo>
                      <a:pt x="679" y="586"/>
                    </a:lnTo>
                    <a:lnTo>
                      <a:pt x="674" y="583"/>
                    </a:lnTo>
                    <a:lnTo>
                      <a:pt x="670" y="580"/>
                    </a:lnTo>
                    <a:lnTo>
                      <a:pt x="670" y="580"/>
                    </a:lnTo>
                    <a:lnTo>
                      <a:pt x="661" y="571"/>
                    </a:lnTo>
                    <a:lnTo>
                      <a:pt x="656" y="568"/>
                    </a:lnTo>
                    <a:lnTo>
                      <a:pt x="651" y="566"/>
                    </a:lnTo>
                    <a:lnTo>
                      <a:pt x="651" y="566"/>
                    </a:lnTo>
                    <a:lnTo>
                      <a:pt x="656" y="571"/>
                    </a:lnTo>
                    <a:lnTo>
                      <a:pt x="658" y="574"/>
                    </a:lnTo>
                    <a:lnTo>
                      <a:pt x="658" y="577"/>
                    </a:lnTo>
                    <a:lnTo>
                      <a:pt x="658" y="577"/>
                    </a:lnTo>
                    <a:close/>
                    <a:moveTo>
                      <a:pt x="423" y="615"/>
                    </a:moveTo>
                    <a:lnTo>
                      <a:pt x="423" y="615"/>
                    </a:lnTo>
                    <a:lnTo>
                      <a:pt x="417" y="609"/>
                    </a:lnTo>
                    <a:lnTo>
                      <a:pt x="411" y="601"/>
                    </a:lnTo>
                    <a:lnTo>
                      <a:pt x="404" y="595"/>
                    </a:lnTo>
                    <a:lnTo>
                      <a:pt x="401" y="590"/>
                    </a:lnTo>
                    <a:lnTo>
                      <a:pt x="401" y="586"/>
                    </a:lnTo>
                    <a:lnTo>
                      <a:pt x="401" y="586"/>
                    </a:lnTo>
                    <a:lnTo>
                      <a:pt x="385" y="577"/>
                    </a:lnTo>
                    <a:lnTo>
                      <a:pt x="377" y="571"/>
                    </a:lnTo>
                    <a:lnTo>
                      <a:pt x="368" y="566"/>
                    </a:lnTo>
                    <a:lnTo>
                      <a:pt x="368" y="566"/>
                    </a:lnTo>
                    <a:lnTo>
                      <a:pt x="423" y="615"/>
                    </a:lnTo>
                    <a:lnTo>
                      <a:pt x="423" y="615"/>
                    </a:lnTo>
                    <a:close/>
                    <a:moveTo>
                      <a:pt x="481" y="609"/>
                    </a:moveTo>
                    <a:lnTo>
                      <a:pt x="481" y="609"/>
                    </a:lnTo>
                    <a:lnTo>
                      <a:pt x="494" y="619"/>
                    </a:lnTo>
                    <a:lnTo>
                      <a:pt x="500" y="624"/>
                    </a:lnTo>
                    <a:lnTo>
                      <a:pt x="508" y="627"/>
                    </a:lnTo>
                    <a:lnTo>
                      <a:pt x="508" y="627"/>
                    </a:lnTo>
                    <a:lnTo>
                      <a:pt x="507" y="622"/>
                    </a:lnTo>
                    <a:lnTo>
                      <a:pt x="504" y="619"/>
                    </a:lnTo>
                    <a:lnTo>
                      <a:pt x="500" y="616"/>
                    </a:lnTo>
                    <a:lnTo>
                      <a:pt x="500" y="613"/>
                    </a:lnTo>
                    <a:lnTo>
                      <a:pt x="500" y="613"/>
                    </a:lnTo>
                    <a:lnTo>
                      <a:pt x="496" y="612"/>
                    </a:lnTo>
                    <a:lnTo>
                      <a:pt x="491" y="609"/>
                    </a:lnTo>
                    <a:lnTo>
                      <a:pt x="488" y="604"/>
                    </a:lnTo>
                    <a:lnTo>
                      <a:pt x="487" y="601"/>
                    </a:lnTo>
                    <a:lnTo>
                      <a:pt x="487" y="601"/>
                    </a:lnTo>
                    <a:lnTo>
                      <a:pt x="482" y="598"/>
                    </a:lnTo>
                    <a:lnTo>
                      <a:pt x="478" y="595"/>
                    </a:lnTo>
                    <a:lnTo>
                      <a:pt x="472" y="587"/>
                    </a:lnTo>
                    <a:lnTo>
                      <a:pt x="472" y="587"/>
                    </a:lnTo>
                    <a:lnTo>
                      <a:pt x="468" y="589"/>
                    </a:lnTo>
                    <a:lnTo>
                      <a:pt x="467" y="590"/>
                    </a:lnTo>
                    <a:lnTo>
                      <a:pt x="467" y="590"/>
                    </a:lnTo>
                    <a:lnTo>
                      <a:pt x="458" y="586"/>
                    </a:lnTo>
                    <a:lnTo>
                      <a:pt x="450" y="580"/>
                    </a:lnTo>
                    <a:lnTo>
                      <a:pt x="435" y="568"/>
                    </a:lnTo>
                    <a:lnTo>
                      <a:pt x="435" y="568"/>
                    </a:lnTo>
                    <a:lnTo>
                      <a:pt x="439" y="574"/>
                    </a:lnTo>
                    <a:lnTo>
                      <a:pt x="446" y="580"/>
                    </a:lnTo>
                    <a:lnTo>
                      <a:pt x="456" y="590"/>
                    </a:lnTo>
                    <a:lnTo>
                      <a:pt x="470" y="600"/>
                    </a:lnTo>
                    <a:lnTo>
                      <a:pt x="481" y="609"/>
                    </a:lnTo>
                    <a:lnTo>
                      <a:pt x="481" y="609"/>
                    </a:lnTo>
                    <a:close/>
                    <a:moveTo>
                      <a:pt x="714" y="575"/>
                    </a:moveTo>
                    <a:lnTo>
                      <a:pt x="714" y="575"/>
                    </a:lnTo>
                    <a:lnTo>
                      <a:pt x="712" y="574"/>
                    </a:lnTo>
                    <a:lnTo>
                      <a:pt x="711" y="572"/>
                    </a:lnTo>
                    <a:lnTo>
                      <a:pt x="708" y="571"/>
                    </a:lnTo>
                    <a:lnTo>
                      <a:pt x="708" y="569"/>
                    </a:lnTo>
                    <a:lnTo>
                      <a:pt x="708" y="569"/>
                    </a:lnTo>
                    <a:lnTo>
                      <a:pt x="706" y="569"/>
                    </a:lnTo>
                    <a:lnTo>
                      <a:pt x="705" y="569"/>
                    </a:lnTo>
                    <a:lnTo>
                      <a:pt x="705" y="568"/>
                    </a:lnTo>
                    <a:lnTo>
                      <a:pt x="703" y="569"/>
                    </a:lnTo>
                    <a:lnTo>
                      <a:pt x="703" y="569"/>
                    </a:lnTo>
                    <a:lnTo>
                      <a:pt x="709" y="572"/>
                    </a:lnTo>
                    <a:lnTo>
                      <a:pt x="714" y="575"/>
                    </a:lnTo>
                    <a:lnTo>
                      <a:pt x="714" y="575"/>
                    </a:lnTo>
                    <a:close/>
                    <a:moveTo>
                      <a:pt x="624" y="580"/>
                    </a:moveTo>
                    <a:lnTo>
                      <a:pt x="624" y="580"/>
                    </a:lnTo>
                    <a:lnTo>
                      <a:pt x="619" y="578"/>
                    </a:lnTo>
                    <a:lnTo>
                      <a:pt x="616" y="574"/>
                    </a:lnTo>
                    <a:lnTo>
                      <a:pt x="613" y="571"/>
                    </a:lnTo>
                    <a:lnTo>
                      <a:pt x="609" y="569"/>
                    </a:lnTo>
                    <a:lnTo>
                      <a:pt x="609" y="569"/>
                    </a:lnTo>
                    <a:lnTo>
                      <a:pt x="616" y="577"/>
                    </a:lnTo>
                    <a:lnTo>
                      <a:pt x="621" y="580"/>
                    </a:lnTo>
                    <a:lnTo>
                      <a:pt x="624" y="580"/>
                    </a:lnTo>
                    <a:lnTo>
                      <a:pt x="624" y="580"/>
                    </a:lnTo>
                    <a:close/>
                    <a:moveTo>
                      <a:pt x="683" y="580"/>
                    </a:moveTo>
                    <a:lnTo>
                      <a:pt x="683" y="580"/>
                    </a:lnTo>
                    <a:lnTo>
                      <a:pt x="682" y="577"/>
                    </a:lnTo>
                    <a:lnTo>
                      <a:pt x="679" y="574"/>
                    </a:lnTo>
                    <a:lnTo>
                      <a:pt x="676" y="572"/>
                    </a:lnTo>
                    <a:lnTo>
                      <a:pt x="673" y="572"/>
                    </a:lnTo>
                    <a:lnTo>
                      <a:pt x="673" y="572"/>
                    </a:lnTo>
                    <a:lnTo>
                      <a:pt x="679" y="577"/>
                    </a:lnTo>
                    <a:lnTo>
                      <a:pt x="683" y="580"/>
                    </a:lnTo>
                    <a:lnTo>
                      <a:pt x="683" y="580"/>
                    </a:lnTo>
                    <a:close/>
                    <a:moveTo>
                      <a:pt x="725" y="595"/>
                    </a:moveTo>
                    <a:lnTo>
                      <a:pt x="725" y="595"/>
                    </a:lnTo>
                    <a:lnTo>
                      <a:pt x="720" y="589"/>
                    </a:lnTo>
                    <a:lnTo>
                      <a:pt x="714" y="583"/>
                    </a:lnTo>
                    <a:lnTo>
                      <a:pt x="702" y="574"/>
                    </a:lnTo>
                    <a:lnTo>
                      <a:pt x="702" y="574"/>
                    </a:lnTo>
                    <a:lnTo>
                      <a:pt x="712" y="586"/>
                    </a:lnTo>
                    <a:lnTo>
                      <a:pt x="719" y="590"/>
                    </a:lnTo>
                    <a:lnTo>
                      <a:pt x="725" y="595"/>
                    </a:lnTo>
                    <a:lnTo>
                      <a:pt x="725" y="595"/>
                    </a:lnTo>
                    <a:close/>
                    <a:moveTo>
                      <a:pt x="235" y="581"/>
                    </a:moveTo>
                    <a:lnTo>
                      <a:pt x="235" y="581"/>
                    </a:lnTo>
                    <a:lnTo>
                      <a:pt x="234" y="581"/>
                    </a:lnTo>
                    <a:lnTo>
                      <a:pt x="232" y="580"/>
                    </a:lnTo>
                    <a:lnTo>
                      <a:pt x="231" y="580"/>
                    </a:lnTo>
                    <a:lnTo>
                      <a:pt x="231" y="580"/>
                    </a:lnTo>
                    <a:lnTo>
                      <a:pt x="231" y="581"/>
                    </a:lnTo>
                    <a:lnTo>
                      <a:pt x="232" y="583"/>
                    </a:lnTo>
                    <a:lnTo>
                      <a:pt x="234" y="583"/>
                    </a:lnTo>
                    <a:lnTo>
                      <a:pt x="235" y="581"/>
                    </a:lnTo>
                    <a:lnTo>
                      <a:pt x="235" y="581"/>
                    </a:lnTo>
                    <a:close/>
                    <a:moveTo>
                      <a:pt x="691" y="587"/>
                    </a:moveTo>
                    <a:lnTo>
                      <a:pt x="691" y="587"/>
                    </a:lnTo>
                    <a:lnTo>
                      <a:pt x="699" y="592"/>
                    </a:lnTo>
                    <a:lnTo>
                      <a:pt x="706" y="598"/>
                    </a:lnTo>
                    <a:lnTo>
                      <a:pt x="714" y="604"/>
                    </a:lnTo>
                    <a:lnTo>
                      <a:pt x="722" y="609"/>
                    </a:lnTo>
                    <a:lnTo>
                      <a:pt x="722" y="609"/>
                    </a:lnTo>
                    <a:lnTo>
                      <a:pt x="720" y="604"/>
                    </a:lnTo>
                    <a:lnTo>
                      <a:pt x="717" y="600"/>
                    </a:lnTo>
                    <a:lnTo>
                      <a:pt x="709" y="592"/>
                    </a:lnTo>
                    <a:lnTo>
                      <a:pt x="700" y="586"/>
                    </a:lnTo>
                    <a:lnTo>
                      <a:pt x="691" y="580"/>
                    </a:lnTo>
                    <a:lnTo>
                      <a:pt x="691" y="580"/>
                    </a:lnTo>
                    <a:lnTo>
                      <a:pt x="691" y="584"/>
                    </a:lnTo>
                    <a:lnTo>
                      <a:pt x="693" y="586"/>
                    </a:lnTo>
                    <a:lnTo>
                      <a:pt x="691" y="587"/>
                    </a:lnTo>
                    <a:lnTo>
                      <a:pt x="691" y="587"/>
                    </a:lnTo>
                    <a:close/>
                    <a:moveTo>
                      <a:pt x="644" y="593"/>
                    </a:moveTo>
                    <a:lnTo>
                      <a:pt x="644" y="593"/>
                    </a:lnTo>
                    <a:lnTo>
                      <a:pt x="638" y="586"/>
                    </a:lnTo>
                    <a:lnTo>
                      <a:pt x="635" y="583"/>
                    </a:lnTo>
                    <a:lnTo>
                      <a:pt x="632" y="581"/>
                    </a:lnTo>
                    <a:lnTo>
                      <a:pt x="632" y="581"/>
                    </a:lnTo>
                    <a:lnTo>
                      <a:pt x="638" y="587"/>
                    </a:lnTo>
                    <a:lnTo>
                      <a:pt x="644" y="593"/>
                    </a:lnTo>
                    <a:lnTo>
                      <a:pt x="644" y="593"/>
                    </a:lnTo>
                    <a:close/>
                    <a:moveTo>
                      <a:pt x="746" y="592"/>
                    </a:moveTo>
                    <a:lnTo>
                      <a:pt x="746" y="592"/>
                    </a:lnTo>
                    <a:lnTo>
                      <a:pt x="740" y="590"/>
                    </a:lnTo>
                    <a:lnTo>
                      <a:pt x="738" y="589"/>
                    </a:lnTo>
                    <a:lnTo>
                      <a:pt x="738" y="586"/>
                    </a:lnTo>
                    <a:lnTo>
                      <a:pt x="738" y="586"/>
                    </a:lnTo>
                    <a:lnTo>
                      <a:pt x="735" y="584"/>
                    </a:lnTo>
                    <a:lnTo>
                      <a:pt x="732" y="584"/>
                    </a:lnTo>
                    <a:lnTo>
                      <a:pt x="732" y="584"/>
                    </a:lnTo>
                    <a:lnTo>
                      <a:pt x="735" y="587"/>
                    </a:lnTo>
                    <a:lnTo>
                      <a:pt x="738" y="590"/>
                    </a:lnTo>
                    <a:lnTo>
                      <a:pt x="741" y="593"/>
                    </a:lnTo>
                    <a:lnTo>
                      <a:pt x="746" y="592"/>
                    </a:lnTo>
                    <a:lnTo>
                      <a:pt x="746" y="592"/>
                    </a:lnTo>
                    <a:close/>
                    <a:moveTo>
                      <a:pt x="691" y="621"/>
                    </a:moveTo>
                    <a:lnTo>
                      <a:pt x="691" y="621"/>
                    </a:lnTo>
                    <a:lnTo>
                      <a:pt x="686" y="615"/>
                    </a:lnTo>
                    <a:lnTo>
                      <a:pt x="682" y="610"/>
                    </a:lnTo>
                    <a:lnTo>
                      <a:pt x="671" y="601"/>
                    </a:lnTo>
                    <a:lnTo>
                      <a:pt x="645" y="586"/>
                    </a:lnTo>
                    <a:lnTo>
                      <a:pt x="645" y="586"/>
                    </a:lnTo>
                    <a:lnTo>
                      <a:pt x="654" y="597"/>
                    </a:lnTo>
                    <a:lnTo>
                      <a:pt x="665" y="607"/>
                    </a:lnTo>
                    <a:lnTo>
                      <a:pt x="677" y="616"/>
                    </a:lnTo>
                    <a:lnTo>
                      <a:pt x="683" y="619"/>
                    </a:lnTo>
                    <a:lnTo>
                      <a:pt x="691" y="621"/>
                    </a:lnTo>
                    <a:lnTo>
                      <a:pt x="691" y="621"/>
                    </a:lnTo>
                    <a:close/>
                    <a:moveTo>
                      <a:pt x="488" y="587"/>
                    </a:moveTo>
                    <a:lnTo>
                      <a:pt x="488" y="587"/>
                    </a:lnTo>
                    <a:lnTo>
                      <a:pt x="508" y="607"/>
                    </a:lnTo>
                    <a:lnTo>
                      <a:pt x="526" y="626"/>
                    </a:lnTo>
                    <a:lnTo>
                      <a:pt x="526" y="626"/>
                    </a:lnTo>
                    <a:lnTo>
                      <a:pt x="529" y="626"/>
                    </a:lnTo>
                    <a:lnTo>
                      <a:pt x="531" y="627"/>
                    </a:lnTo>
                    <a:lnTo>
                      <a:pt x="534" y="627"/>
                    </a:lnTo>
                    <a:lnTo>
                      <a:pt x="534" y="627"/>
                    </a:lnTo>
                    <a:lnTo>
                      <a:pt x="525" y="615"/>
                    </a:lnTo>
                    <a:lnTo>
                      <a:pt x="514" y="604"/>
                    </a:lnTo>
                    <a:lnTo>
                      <a:pt x="502" y="595"/>
                    </a:lnTo>
                    <a:lnTo>
                      <a:pt x="488" y="587"/>
                    </a:lnTo>
                    <a:lnTo>
                      <a:pt x="488" y="587"/>
                    </a:lnTo>
                    <a:close/>
                    <a:moveTo>
                      <a:pt x="505" y="587"/>
                    </a:moveTo>
                    <a:lnTo>
                      <a:pt x="505" y="587"/>
                    </a:lnTo>
                    <a:lnTo>
                      <a:pt x="511" y="595"/>
                    </a:lnTo>
                    <a:lnTo>
                      <a:pt x="519" y="601"/>
                    </a:lnTo>
                    <a:lnTo>
                      <a:pt x="536" y="610"/>
                    </a:lnTo>
                    <a:lnTo>
                      <a:pt x="536" y="610"/>
                    </a:lnTo>
                    <a:lnTo>
                      <a:pt x="520" y="597"/>
                    </a:lnTo>
                    <a:lnTo>
                      <a:pt x="513" y="592"/>
                    </a:lnTo>
                    <a:lnTo>
                      <a:pt x="505" y="587"/>
                    </a:lnTo>
                    <a:lnTo>
                      <a:pt x="505" y="587"/>
                    </a:lnTo>
                    <a:close/>
                    <a:moveTo>
                      <a:pt x="667" y="590"/>
                    </a:moveTo>
                    <a:lnTo>
                      <a:pt x="667" y="590"/>
                    </a:lnTo>
                    <a:lnTo>
                      <a:pt x="664" y="589"/>
                    </a:lnTo>
                    <a:lnTo>
                      <a:pt x="662" y="587"/>
                    </a:lnTo>
                    <a:lnTo>
                      <a:pt x="661" y="587"/>
                    </a:lnTo>
                    <a:lnTo>
                      <a:pt x="661" y="587"/>
                    </a:lnTo>
                    <a:lnTo>
                      <a:pt x="664" y="590"/>
                    </a:lnTo>
                    <a:lnTo>
                      <a:pt x="665" y="592"/>
                    </a:lnTo>
                    <a:lnTo>
                      <a:pt x="667" y="590"/>
                    </a:lnTo>
                    <a:lnTo>
                      <a:pt x="667" y="590"/>
                    </a:lnTo>
                    <a:close/>
                    <a:moveTo>
                      <a:pt x="635" y="598"/>
                    </a:moveTo>
                    <a:lnTo>
                      <a:pt x="635" y="598"/>
                    </a:lnTo>
                    <a:lnTo>
                      <a:pt x="630" y="593"/>
                    </a:lnTo>
                    <a:lnTo>
                      <a:pt x="624" y="589"/>
                    </a:lnTo>
                    <a:lnTo>
                      <a:pt x="624" y="589"/>
                    </a:lnTo>
                    <a:lnTo>
                      <a:pt x="629" y="593"/>
                    </a:lnTo>
                    <a:lnTo>
                      <a:pt x="632" y="597"/>
                    </a:lnTo>
                    <a:lnTo>
                      <a:pt x="635" y="598"/>
                    </a:lnTo>
                    <a:lnTo>
                      <a:pt x="635" y="598"/>
                    </a:lnTo>
                    <a:close/>
                    <a:moveTo>
                      <a:pt x="363" y="597"/>
                    </a:moveTo>
                    <a:lnTo>
                      <a:pt x="363" y="597"/>
                    </a:lnTo>
                    <a:lnTo>
                      <a:pt x="360" y="592"/>
                    </a:lnTo>
                    <a:lnTo>
                      <a:pt x="357" y="590"/>
                    </a:lnTo>
                    <a:lnTo>
                      <a:pt x="354" y="589"/>
                    </a:lnTo>
                    <a:lnTo>
                      <a:pt x="354" y="589"/>
                    </a:lnTo>
                    <a:lnTo>
                      <a:pt x="356" y="592"/>
                    </a:lnTo>
                    <a:lnTo>
                      <a:pt x="357" y="593"/>
                    </a:lnTo>
                    <a:lnTo>
                      <a:pt x="363" y="597"/>
                    </a:lnTo>
                    <a:lnTo>
                      <a:pt x="363" y="597"/>
                    </a:lnTo>
                    <a:close/>
                    <a:moveTo>
                      <a:pt x="257" y="598"/>
                    </a:moveTo>
                    <a:lnTo>
                      <a:pt x="257" y="598"/>
                    </a:lnTo>
                    <a:lnTo>
                      <a:pt x="253" y="595"/>
                    </a:lnTo>
                    <a:lnTo>
                      <a:pt x="250" y="592"/>
                    </a:lnTo>
                    <a:lnTo>
                      <a:pt x="250" y="592"/>
                    </a:lnTo>
                    <a:lnTo>
                      <a:pt x="253" y="597"/>
                    </a:lnTo>
                    <a:lnTo>
                      <a:pt x="255" y="598"/>
                    </a:lnTo>
                    <a:lnTo>
                      <a:pt x="257" y="598"/>
                    </a:lnTo>
                    <a:lnTo>
                      <a:pt x="257" y="598"/>
                    </a:lnTo>
                    <a:close/>
                    <a:moveTo>
                      <a:pt x="761" y="601"/>
                    </a:moveTo>
                    <a:lnTo>
                      <a:pt x="761" y="601"/>
                    </a:lnTo>
                    <a:lnTo>
                      <a:pt x="758" y="597"/>
                    </a:lnTo>
                    <a:lnTo>
                      <a:pt x="754" y="592"/>
                    </a:lnTo>
                    <a:lnTo>
                      <a:pt x="754" y="592"/>
                    </a:lnTo>
                    <a:lnTo>
                      <a:pt x="757" y="597"/>
                    </a:lnTo>
                    <a:lnTo>
                      <a:pt x="761" y="601"/>
                    </a:lnTo>
                    <a:lnTo>
                      <a:pt x="761" y="601"/>
                    </a:lnTo>
                    <a:close/>
                    <a:moveTo>
                      <a:pt x="630" y="600"/>
                    </a:moveTo>
                    <a:lnTo>
                      <a:pt x="630" y="600"/>
                    </a:lnTo>
                    <a:lnTo>
                      <a:pt x="627" y="597"/>
                    </a:lnTo>
                    <a:lnTo>
                      <a:pt x="624" y="595"/>
                    </a:lnTo>
                    <a:lnTo>
                      <a:pt x="624" y="595"/>
                    </a:lnTo>
                    <a:lnTo>
                      <a:pt x="627" y="598"/>
                    </a:lnTo>
                    <a:lnTo>
                      <a:pt x="629" y="600"/>
                    </a:lnTo>
                    <a:lnTo>
                      <a:pt x="630" y="600"/>
                    </a:lnTo>
                    <a:lnTo>
                      <a:pt x="630" y="600"/>
                    </a:lnTo>
                    <a:close/>
                    <a:moveTo>
                      <a:pt x="472" y="606"/>
                    </a:moveTo>
                    <a:lnTo>
                      <a:pt x="472" y="606"/>
                    </a:lnTo>
                    <a:lnTo>
                      <a:pt x="467" y="601"/>
                    </a:lnTo>
                    <a:lnTo>
                      <a:pt x="464" y="600"/>
                    </a:lnTo>
                    <a:lnTo>
                      <a:pt x="461" y="598"/>
                    </a:lnTo>
                    <a:lnTo>
                      <a:pt x="461" y="598"/>
                    </a:lnTo>
                    <a:lnTo>
                      <a:pt x="465" y="603"/>
                    </a:lnTo>
                    <a:lnTo>
                      <a:pt x="468" y="606"/>
                    </a:lnTo>
                    <a:lnTo>
                      <a:pt x="472" y="606"/>
                    </a:lnTo>
                    <a:lnTo>
                      <a:pt x="472" y="606"/>
                    </a:lnTo>
                    <a:close/>
                    <a:moveTo>
                      <a:pt x="374" y="603"/>
                    </a:moveTo>
                    <a:lnTo>
                      <a:pt x="374" y="603"/>
                    </a:lnTo>
                    <a:lnTo>
                      <a:pt x="369" y="600"/>
                    </a:lnTo>
                    <a:lnTo>
                      <a:pt x="368" y="598"/>
                    </a:lnTo>
                    <a:lnTo>
                      <a:pt x="366" y="600"/>
                    </a:lnTo>
                    <a:lnTo>
                      <a:pt x="366" y="600"/>
                    </a:lnTo>
                    <a:lnTo>
                      <a:pt x="369" y="601"/>
                    </a:lnTo>
                    <a:lnTo>
                      <a:pt x="374" y="603"/>
                    </a:lnTo>
                    <a:lnTo>
                      <a:pt x="374" y="603"/>
                    </a:lnTo>
                    <a:close/>
                    <a:moveTo>
                      <a:pt x="749" y="610"/>
                    </a:moveTo>
                    <a:lnTo>
                      <a:pt x="749" y="610"/>
                    </a:lnTo>
                    <a:lnTo>
                      <a:pt x="749" y="609"/>
                    </a:lnTo>
                    <a:lnTo>
                      <a:pt x="747" y="607"/>
                    </a:lnTo>
                    <a:lnTo>
                      <a:pt x="746" y="606"/>
                    </a:lnTo>
                    <a:lnTo>
                      <a:pt x="744" y="603"/>
                    </a:lnTo>
                    <a:lnTo>
                      <a:pt x="744" y="603"/>
                    </a:lnTo>
                    <a:lnTo>
                      <a:pt x="743" y="603"/>
                    </a:lnTo>
                    <a:lnTo>
                      <a:pt x="741" y="601"/>
                    </a:lnTo>
                    <a:lnTo>
                      <a:pt x="740" y="600"/>
                    </a:lnTo>
                    <a:lnTo>
                      <a:pt x="738" y="600"/>
                    </a:lnTo>
                    <a:lnTo>
                      <a:pt x="738" y="600"/>
                    </a:lnTo>
                    <a:lnTo>
                      <a:pt x="740" y="603"/>
                    </a:lnTo>
                    <a:lnTo>
                      <a:pt x="741" y="607"/>
                    </a:lnTo>
                    <a:lnTo>
                      <a:pt x="746" y="609"/>
                    </a:lnTo>
                    <a:lnTo>
                      <a:pt x="749" y="610"/>
                    </a:lnTo>
                    <a:lnTo>
                      <a:pt x="749" y="610"/>
                    </a:lnTo>
                    <a:close/>
                    <a:moveTo>
                      <a:pt x="690" y="606"/>
                    </a:moveTo>
                    <a:lnTo>
                      <a:pt x="690" y="606"/>
                    </a:lnTo>
                    <a:lnTo>
                      <a:pt x="685" y="603"/>
                    </a:lnTo>
                    <a:lnTo>
                      <a:pt x="680" y="600"/>
                    </a:lnTo>
                    <a:lnTo>
                      <a:pt x="680" y="600"/>
                    </a:lnTo>
                    <a:lnTo>
                      <a:pt x="682" y="603"/>
                    </a:lnTo>
                    <a:lnTo>
                      <a:pt x="685" y="604"/>
                    </a:lnTo>
                    <a:lnTo>
                      <a:pt x="688" y="606"/>
                    </a:lnTo>
                    <a:lnTo>
                      <a:pt x="690" y="606"/>
                    </a:lnTo>
                    <a:lnTo>
                      <a:pt x="690" y="606"/>
                    </a:lnTo>
                    <a:close/>
                    <a:moveTo>
                      <a:pt x="479" y="626"/>
                    </a:moveTo>
                    <a:lnTo>
                      <a:pt x="479" y="626"/>
                    </a:lnTo>
                    <a:lnTo>
                      <a:pt x="464" y="613"/>
                    </a:lnTo>
                    <a:lnTo>
                      <a:pt x="447" y="601"/>
                    </a:lnTo>
                    <a:lnTo>
                      <a:pt x="447" y="601"/>
                    </a:lnTo>
                    <a:lnTo>
                      <a:pt x="453" y="609"/>
                    </a:lnTo>
                    <a:lnTo>
                      <a:pt x="462" y="615"/>
                    </a:lnTo>
                    <a:lnTo>
                      <a:pt x="470" y="621"/>
                    </a:lnTo>
                    <a:lnTo>
                      <a:pt x="479" y="626"/>
                    </a:lnTo>
                    <a:lnTo>
                      <a:pt x="479" y="626"/>
                    </a:lnTo>
                    <a:close/>
                    <a:moveTo>
                      <a:pt x="719" y="612"/>
                    </a:moveTo>
                    <a:lnTo>
                      <a:pt x="719" y="612"/>
                    </a:lnTo>
                    <a:lnTo>
                      <a:pt x="709" y="606"/>
                    </a:lnTo>
                    <a:lnTo>
                      <a:pt x="706" y="604"/>
                    </a:lnTo>
                    <a:lnTo>
                      <a:pt x="702" y="603"/>
                    </a:lnTo>
                    <a:lnTo>
                      <a:pt x="702" y="603"/>
                    </a:lnTo>
                    <a:lnTo>
                      <a:pt x="706" y="606"/>
                    </a:lnTo>
                    <a:lnTo>
                      <a:pt x="709" y="609"/>
                    </a:lnTo>
                    <a:lnTo>
                      <a:pt x="714" y="612"/>
                    </a:lnTo>
                    <a:lnTo>
                      <a:pt x="715" y="612"/>
                    </a:lnTo>
                    <a:lnTo>
                      <a:pt x="719" y="612"/>
                    </a:lnTo>
                    <a:lnTo>
                      <a:pt x="719" y="612"/>
                    </a:lnTo>
                    <a:close/>
                    <a:moveTo>
                      <a:pt x="427" y="609"/>
                    </a:moveTo>
                    <a:lnTo>
                      <a:pt x="427" y="609"/>
                    </a:lnTo>
                    <a:lnTo>
                      <a:pt x="424" y="607"/>
                    </a:lnTo>
                    <a:lnTo>
                      <a:pt x="423" y="604"/>
                    </a:lnTo>
                    <a:lnTo>
                      <a:pt x="420" y="603"/>
                    </a:lnTo>
                    <a:lnTo>
                      <a:pt x="418" y="603"/>
                    </a:lnTo>
                    <a:lnTo>
                      <a:pt x="418" y="603"/>
                    </a:lnTo>
                    <a:lnTo>
                      <a:pt x="420" y="604"/>
                    </a:lnTo>
                    <a:lnTo>
                      <a:pt x="421" y="607"/>
                    </a:lnTo>
                    <a:lnTo>
                      <a:pt x="424" y="609"/>
                    </a:lnTo>
                    <a:lnTo>
                      <a:pt x="427" y="609"/>
                    </a:lnTo>
                    <a:lnTo>
                      <a:pt x="427" y="609"/>
                    </a:lnTo>
                    <a:close/>
                    <a:moveTo>
                      <a:pt x="696" y="610"/>
                    </a:moveTo>
                    <a:lnTo>
                      <a:pt x="696" y="610"/>
                    </a:lnTo>
                    <a:lnTo>
                      <a:pt x="694" y="610"/>
                    </a:lnTo>
                    <a:lnTo>
                      <a:pt x="693" y="609"/>
                    </a:lnTo>
                    <a:lnTo>
                      <a:pt x="693" y="607"/>
                    </a:lnTo>
                    <a:lnTo>
                      <a:pt x="691" y="609"/>
                    </a:lnTo>
                    <a:lnTo>
                      <a:pt x="691" y="609"/>
                    </a:lnTo>
                    <a:lnTo>
                      <a:pt x="694" y="610"/>
                    </a:lnTo>
                    <a:lnTo>
                      <a:pt x="694" y="610"/>
                    </a:lnTo>
                    <a:lnTo>
                      <a:pt x="696" y="610"/>
                    </a:lnTo>
                    <a:lnTo>
                      <a:pt x="696" y="610"/>
                    </a:lnTo>
                    <a:close/>
                    <a:moveTo>
                      <a:pt x="743" y="622"/>
                    </a:moveTo>
                    <a:lnTo>
                      <a:pt x="743" y="622"/>
                    </a:lnTo>
                    <a:lnTo>
                      <a:pt x="744" y="619"/>
                    </a:lnTo>
                    <a:lnTo>
                      <a:pt x="746" y="616"/>
                    </a:lnTo>
                    <a:lnTo>
                      <a:pt x="746" y="616"/>
                    </a:lnTo>
                    <a:lnTo>
                      <a:pt x="740" y="616"/>
                    </a:lnTo>
                    <a:lnTo>
                      <a:pt x="735" y="613"/>
                    </a:lnTo>
                    <a:lnTo>
                      <a:pt x="732" y="610"/>
                    </a:lnTo>
                    <a:lnTo>
                      <a:pt x="728" y="609"/>
                    </a:lnTo>
                    <a:lnTo>
                      <a:pt x="728" y="609"/>
                    </a:lnTo>
                    <a:lnTo>
                      <a:pt x="729" y="613"/>
                    </a:lnTo>
                    <a:lnTo>
                      <a:pt x="734" y="618"/>
                    </a:lnTo>
                    <a:lnTo>
                      <a:pt x="743" y="622"/>
                    </a:lnTo>
                    <a:lnTo>
                      <a:pt x="743" y="622"/>
                    </a:lnTo>
                    <a:close/>
                    <a:moveTo>
                      <a:pt x="577" y="622"/>
                    </a:moveTo>
                    <a:lnTo>
                      <a:pt x="577" y="622"/>
                    </a:lnTo>
                    <a:lnTo>
                      <a:pt x="577" y="621"/>
                    </a:lnTo>
                    <a:lnTo>
                      <a:pt x="575" y="619"/>
                    </a:lnTo>
                    <a:lnTo>
                      <a:pt x="569" y="615"/>
                    </a:lnTo>
                    <a:lnTo>
                      <a:pt x="569" y="615"/>
                    </a:lnTo>
                    <a:lnTo>
                      <a:pt x="565" y="612"/>
                    </a:lnTo>
                    <a:lnTo>
                      <a:pt x="563" y="610"/>
                    </a:lnTo>
                    <a:lnTo>
                      <a:pt x="560" y="610"/>
                    </a:lnTo>
                    <a:lnTo>
                      <a:pt x="560" y="610"/>
                    </a:lnTo>
                    <a:lnTo>
                      <a:pt x="565" y="613"/>
                    </a:lnTo>
                    <a:lnTo>
                      <a:pt x="568" y="616"/>
                    </a:lnTo>
                    <a:lnTo>
                      <a:pt x="572" y="619"/>
                    </a:lnTo>
                    <a:lnTo>
                      <a:pt x="577" y="622"/>
                    </a:lnTo>
                    <a:lnTo>
                      <a:pt x="577" y="622"/>
                    </a:lnTo>
                    <a:close/>
                    <a:moveTo>
                      <a:pt x="578" y="610"/>
                    </a:moveTo>
                    <a:lnTo>
                      <a:pt x="578" y="610"/>
                    </a:lnTo>
                    <a:lnTo>
                      <a:pt x="578" y="612"/>
                    </a:lnTo>
                    <a:lnTo>
                      <a:pt x="581" y="615"/>
                    </a:lnTo>
                    <a:lnTo>
                      <a:pt x="584" y="615"/>
                    </a:lnTo>
                    <a:lnTo>
                      <a:pt x="587" y="613"/>
                    </a:lnTo>
                    <a:lnTo>
                      <a:pt x="587" y="613"/>
                    </a:lnTo>
                    <a:lnTo>
                      <a:pt x="584" y="613"/>
                    </a:lnTo>
                    <a:lnTo>
                      <a:pt x="583" y="612"/>
                    </a:lnTo>
                    <a:lnTo>
                      <a:pt x="581" y="610"/>
                    </a:lnTo>
                    <a:lnTo>
                      <a:pt x="580" y="609"/>
                    </a:lnTo>
                    <a:lnTo>
                      <a:pt x="580" y="609"/>
                    </a:lnTo>
                    <a:lnTo>
                      <a:pt x="578" y="610"/>
                    </a:lnTo>
                    <a:lnTo>
                      <a:pt x="578" y="610"/>
                    </a:lnTo>
                    <a:close/>
                    <a:moveTo>
                      <a:pt x="539" y="626"/>
                    </a:moveTo>
                    <a:lnTo>
                      <a:pt x="539" y="626"/>
                    </a:lnTo>
                    <a:lnTo>
                      <a:pt x="542" y="626"/>
                    </a:lnTo>
                    <a:lnTo>
                      <a:pt x="545" y="626"/>
                    </a:lnTo>
                    <a:lnTo>
                      <a:pt x="545" y="626"/>
                    </a:lnTo>
                    <a:lnTo>
                      <a:pt x="543" y="624"/>
                    </a:lnTo>
                    <a:lnTo>
                      <a:pt x="540" y="622"/>
                    </a:lnTo>
                    <a:lnTo>
                      <a:pt x="539" y="621"/>
                    </a:lnTo>
                    <a:lnTo>
                      <a:pt x="539" y="618"/>
                    </a:lnTo>
                    <a:lnTo>
                      <a:pt x="539" y="618"/>
                    </a:lnTo>
                    <a:lnTo>
                      <a:pt x="532" y="615"/>
                    </a:lnTo>
                    <a:lnTo>
                      <a:pt x="529" y="613"/>
                    </a:lnTo>
                    <a:lnTo>
                      <a:pt x="526" y="612"/>
                    </a:lnTo>
                    <a:lnTo>
                      <a:pt x="526" y="612"/>
                    </a:lnTo>
                    <a:lnTo>
                      <a:pt x="532" y="618"/>
                    </a:lnTo>
                    <a:lnTo>
                      <a:pt x="539" y="626"/>
                    </a:lnTo>
                    <a:lnTo>
                      <a:pt x="539" y="626"/>
                    </a:lnTo>
                    <a:close/>
                    <a:moveTo>
                      <a:pt x="671" y="630"/>
                    </a:moveTo>
                    <a:lnTo>
                      <a:pt x="671" y="630"/>
                    </a:lnTo>
                    <a:lnTo>
                      <a:pt x="668" y="626"/>
                    </a:lnTo>
                    <a:lnTo>
                      <a:pt x="661" y="619"/>
                    </a:lnTo>
                    <a:lnTo>
                      <a:pt x="645" y="612"/>
                    </a:lnTo>
                    <a:lnTo>
                      <a:pt x="645" y="612"/>
                    </a:lnTo>
                    <a:lnTo>
                      <a:pt x="651" y="618"/>
                    </a:lnTo>
                    <a:lnTo>
                      <a:pt x="658" y="622"/>
                    </a:lnTo>
                    <a:lnTo>
                      <a:pt x="664" y="627"/>
                    </a:lnTo>
                    <a:lnTo>
                      <a:pt x="671" y="630"/>
                    </a:lnTo>
                    <a:lnTo>
                      <a:pt x="671" y="630"/>
                    </a:lnTo>
                    <a:close/>
                    <a:moveTo>
                      <a:pt x="493" y="630"/>
                    </a:moveTo>
                    <a:lnTo>
                      <a:pt x="493" y="630"/>
                    </a:lnTo>
                    <a:lnTo>
                      <a:pt x="505" y="641"/>
                    </a:lnTo>
                    <a:lnTo>
                      <a:pt x="511" y="645"/>
                    </a:lnTo>
                    <a:lnTo>
                      <a:pt x="517" y="648"/>
                    </a:lnTo>
                    <a:lnTo>
                      <a:pt x="517" y="648"/>
                    </a:lnTo>
                    <a:lnTo>
                      <a:pt x="508" y="639"/>
                    </a:lnTo>
                    <a:lnTo>
                      <a:pt x="497" y="630"/>
                    </a:lnTo>
                    <a:lnTo>
                      <a:pt x="485" y="621"/>
                    </a:lnTo>
                    <a:lnTo>
                      <a:pt x="475" y="612"/>
                    </a:lnTo>
                    <a:lnTo>
                      <a:pt x="475" y="612"/>
                    </a:lnTo>
                    <a:lnTo>
                      <a:pt x="478" y="618"/>
                    </a:lnTo>
                    <a:lnTo>
                      <a:pt x="482" y="622"/>
                    </a:lnTo>
                    <a:lnTo>
                      <a:pt x="493" y="630"/>
                    </a:lnTo>
                    <a:lnTo>
                      <a:pt x="493" y="630"/>
                    </a:lnTo>
                    <a:close/>
                    <a:moveTo>
                      <a:pt x="366" y="635"/>
                    </a:moveTo>
                    <a:lnTo>
                      <a:pt x="366" y="635"/>
                    </a:lnTo>
                    <a:lnTo>
                      <a:pt x="375" y="639"/>
                    </a:lnTo>
                    <a:lnTo>
                      <a:pt x="388" y="642"/>
                    </a:lnTo>
                    <a:lnTo>
                      <a:pt x="388" y="642"/>
                    </a:lnTo>
                    <a:lnTo>
                      <a:pt x="382" y="635"/>
                    </a:lnTo>
                    <a:lnTo>
                      <a:pt x="375" y="627"/>
                    </a:lnTo>
                    <a:lnTo>
                      <a:pt x="362" y="613"/>
                    </a:lnTo>
                    <a:lnTo>
                      <a:pt x="362" y="613"/>
                    </a:lnTo>
                    <a:lnTo>
                      <a:pt x="362" y="613"/>
                    </a:lnTo>
                    <a:lnTo>
                      <a:pt x="360" y="613"/>
                    </a:lnTo>
                    <a:lnTo>
                      <a:pt x="360" y="613"/>
                    </a:lnTo>
                    <a:lnTo>
                      <a:pt x="363" y="618"/>
                    </a:lnTo>
                    <a:lnTo>
                      <a:pt x="366" y="622"/>
                    </a:lnTo>
                    <a:lnTo>
                      <a:pt x="368" y="629"/>
                    </a:lnTo>
                    <a:lnTo>
                      <a:pt x="366" y="635"/>
                    </a:lnTo>
                    <a:lnTo>
                      <a:pt x="366" y="635"/>
                    </a:lnTo>
                    <a:close/>
                    <a:moveTo>
                      <a:pt x="490" y="658"/>
                    </a:moveTo>
                    <a:lnTo>
                      <a:pt x="490" y="658"/>
                    </a:lnTo>
                    <a:lnTo>
                      <a:pt x="479" y="644"/>
                    </a:lnTo>
                    <a:lnTo>
                      <a:pt x="467" y="632"/>
                    </a:lnTo>
                    <a:lnTo>
                      <a:pt x="453" y="621"/>
                    </a:lnTo>
                    <a:lnTo>
                      <a:pt x="446" y="616"/>
                    </a:lnTo>
                    <a:lnTo>
                      <a:pt x="438" y="613"/>
                    </a:lnTo>
                    <a:lnTo>
                      <a:pt x="438" y="613"/>
                    </a:lnTo>
                    <a:lnTo>
                      <a:pt x="450" y="626"/>
                    </a:lnTo>
                    <a:lnTo>
                      <a:pt x="462" y="638"/>
                    </a:lnTo>
                    <a:lnTo>
                      <a:pt x="490" y="658"/>
                    </a:lnTo>
                    <a:lnTo>
                      <a:pt x="490" y="658"/>
                    </a:lnTo>
                    <a:close/>
                    <a:moveTo>
                      <a:pt x="622" y="616"/>
                    </a:moveTo>
                    <a:lnTo>
                      <a:pt x="622" y="616"/>
                    </a:lnTo>
                    <a:lnTo>
                      <a:pt x="629" y="622"/>
                    </a:lnTo>
                    <a:lnTo>
                      <a:pt x="635" y="630"/>
                    </a:lnTo>
                    <a:lnTo>
                      <a:pt x="642" y="635"/>
                    </a:lnTo>
                    <a:lnTo>
                      <a:pt x="647" y="638"/>
                    </a:lnTo>
                    <a:lnTo>
                      <a:pt x="650" y="639"/>
                    </a:lnTo>
                    <a:lnTo>
                      <a:pt x="650" y="639"/>
                    </a:lnTo>
                    <a:lnTo>
                      <a:pt x="647" y="633"/>
                    </a:lnTo>
                    <a:lnTo>
                      <a:pt x="641" y="629"/>
                    </a:lnTo>
                    <a:lnTo>
                      <a:pt x="635" y="624"/>
                    </a:lnTo>
                    <a:lnTo>
                      <a:pt x="630" y="618"/>
                    </a:lnTo>
                    <a:lnTo>
                      <a:pt x="630" y="618"/>
                    </a:lnTo>
                    <a:lnTo>
                      <a:pt x="633" y="616"/>
                    </a:lnTo>
                    <a:lnTo>
                      <a:pt x="633" y="616"/>
                    </a:lnTo>
                    <a:lnTo>
                      <a:pt x="635" y="618"/>
                    </a:lnTo>
                    <a:lnTo>
                      <a:pt x="636" y="618"/>
                    </a:lnTo>
                    <a:lnTo>
                      <a:pt x="638" y="618"/>
                    </a:lnTo>
                    <a:lnTo>
                      <a:pt x="638" y="618"/>
                    </a:lnTo>
                    <a:lnTo>
                      <a:pt x="636" y="616"/>
                    </a:lnTo>
                    <a:lnTo>
                      <a:pt x="635" y="615"/>
                    </a:lnTo>
                    <a:lnTo>
                      <a:pt x="632" y="613"/>
                    </a:lnTo>
                    <a:lnTo>
                      <a:pt x="632" y="613"/>
                    </a:lnTo>
                    <a:lnTo>
                      <a:pt x="630" y="616"/>
                    </a:lnTo>
                    <a:lnTo>
                      <a:pt x="629" y="616"/>
                    </a:lnTo>
                    <a:lnTo>
                      <a:pt x="625" y="616"/>
                    </a:lnTo>
                    <a:lnTo>
                      <a:pt x="622" y="616"/>
                    </a:lnTo>
                    <a:lnTo>
                      <a:pt x="622" y="616"/>
                    </a:lnTo>
                    <a:close/>
                    <a:moveTo>
                      <a:pt x="319" y="661"/>
                    </a:moveTo>
                    <a:lnTo>
                      <a:pt x="319" y="661"/>
                    </a:lnTo>
                    <a:lnTo>
                      <a:pt x="318" y="654"/>
                    </a:lnTo>
                    <a:lnTo>
                      <a:pt x="313" y="650"/>
                    </a:lnTo>
                    <a:lnTo>
                      <a:pt x="308" y="647"/>
                    </a:lnTo>
                    <a:lnTo>
                      <a:pt x="304" y="642"/>
                    </a:lnTo>
                    <a:lnTo>
                      <a:pt x="304" y="642"/>
                    </a:lnTo>
                    <a:lnTo>
                      <a:pt x="302" y="642"/>
                    </a:lnTo>
                    <a:lnTo>
                      <a:pt x="299" y="644"/>
                    </a:lnTo>
                    <a:lnTo>
                      <a:pt x="299" y="644"/>
                    </a:lnTo>
                    <a:lnTo>
                      <a:pt x="293" y="636"/>
                    </a:lnTo>
                    <a:lnTo>
                      <a:pt x="285" y="629"/>
                    </a:lnTo>
                    <a:lnTo>
                      <a:pt x="278" y="622"/>
                    </a:lnTo>
                    <a:lnTo>
                      <a:pt x="270" y="616"/>
                    </a:lnTo>
                    <a:lnTo>
                      <a:pt x="270" y="616"/>
                    </a:lnTo>
                    <a:lnTo>
                      <a:pt x="295" y="639"/>
                    </a:lnTo>
                    <a:lnTo>
                      <a:pt x="319" y="661"/>
                    </a:lnTo>
                    <a:lnTo>
                      <a:pt x="319" y="661"/>
                    </a:lnTo>
                    <a:close/>
                    <a:moveTo>
                      <a:pt x="330" y="624"/>
                    </a:moveTo>
                    <a:lnTo>
                      <a:pt x="330" y="624"/>
                    </a:lnTo>
                    <a:lnTo>
                      <a:pt x="328" y="622"/>
                    </a:lnTo>
                    <a:lnTo>
                      <a:pt x="325" y="619"/>
                    </a:lnTo>
                    <a:lnTo>
                      <a:pt x="324" y="618"/>
                    </a:lnTo>
                    <a:lnTo>
                      <a:pt x="321" y="618"/>
                    </a:lnTo>
                    <a:lnTo>
                      <a:pt x="321" y="618"/>
                    </a:lnTo>
                    <a:lnTo>
                      <a:pt x="324" y="619"/>
                    </a:lnTo>
                    <a:lnTo>
                      <a:pt x="325" y="622"/>
                    </a:lnTo>
                    <a:lnTo>
                      <a:pt x="328" y="624"/>
                    </a:lnTo>
                    <a:lnTo>
                      <a:pt x="330" y="624"/>
                    </a:lnTo>
                    <a:lnTo>
                      <a:pt x="330" y="624"/>
                    </a:lnTo>
                    <a:close/>
                    <a:moveTo>
                      <a:pt x="723" y="638"/>
                    </a:moveTo>
                    <a:lnTo>
                      <a:pt x="723" y="638"/>
                    </a:lnTo>
                    <a:lnTo>
                      <a:pt x="717" y="632"/>
                    </a:lnTo>
                    <a:lnTo>
                      <a:pt x="709" y="626"/>
                    </a:lnTo>
                    <a:lnTo>
                      <a:pt x="694" y="616"/>
                    </a:lnTo>
                    <a:lnTo>
                      <a:pt x="694" y="616"/>
                    </a:lnTo>
                    <a:lnTo>
                      <a:pt x="696" y="621"/>
                    </a:lnTo>
                    <a:lnTo>
                      <a:pt x="699" y="626"/>
                    </a:lnTo>
                    <a:lnTo>
                      <a:pt x="706" y="630"/>
                    </a:lnTo>
                    <a:lnTo>
                      <a:pt x="715" y="635"/>
                    </a:lnTo>
                    <a:lnTo>
                      <a:pt x="723" y="638"/>
                    </a:lnTo>
                    <a:lnTo>
                      <a:pt x="723" y="638"/>
                    </a:lnTo>
                    <a:close/>
                    <a:moveTo>
                      <a:pt x="449" y="633"/>
                    </a:moveTo>
                    <a:lnTo>
                      <a:pt x="449" y="633"/>
                    </a:lnTo>
                    <a:lnTo>
                      <a:pt x="446" y="629"/>
                    </a:lnTo>
                    <a:lnTo>
                      <a:pt x="441" y="624"/>
                    </a:lnTo>
                    <a:lnTo>
                      <a:pt x="436" y="621"/>
                    </a:lnTo>
                    <a:lnTo>
                      <a:pt x="430" y="618"/>
                    </a:lnTo>
                    <a:lnTo>
                      <a:pt x="430" y="618"/>
                    </a:lnTo>
                    <a:lnTo>
                      <a:pt x="433" y="622"/>
                    </a:lnTo>
                    <a:lnTo>
                      <a:pt x="438" y="627"/>
                    </a:lnTo>
                    <a:lnTo>
                      <a:pt x="449" y="633"/>
                    </a:lnTo>
                    <a:lnTo>
                      <a:pt x="449" y="633"/>
                    </a:lnTo>
                    <a:close/>
                    <a:moveTo>
                      <a:pt x="741" y="629"/>
                    </a:moveTo>
                    <a:lnTo>
                      <a:pt x="741" y="629"/>
                    </a:lnTo>
                    <a:lnTo>
                      <a:pt x="737" y="626"/>
                    </a:lnTo>
                    <a:lnTo>
                      <a:pt x="732" y="622"/>
                    </a:lnTo>
                    <a:lnTo>
                      <a:pt x="729" y="619"/>
                    </a:lnTo>
                    <a:lnTo>
                      <a:pt x="725" y="618"/>
                    </a:lnTo>
                    <a:lnTo>
                      <a:pt x="725" y="618"/>
                    </a:lnTo>
                    <a:lnTo>
                      <a:pt x="728" y="621"/>
                    </a:lnTo>
                    <a:lnTo>
                      <a:pt x="732" y="626"/>
                    </a:lnTo>
                    <a:lnTo>
                      <a:pt x="737" y="627"/>
                    </a:lnTo>
                    <a:lnTo>
                      <a:pt x="741" y="629"/>
                    </a:lnTo>
                    <a:lnTo>
                      <a:pt x="741" y="629"/>
                    </a:lnTo>
                    <a:close/>
                    <a:moveTo>
                      <a:pt x="293" y="656"/>
                    </a:moveTo>
                    <a:lnTo>
                      <a:pt x="293" y="656"/>
                    </a:lnTo>
                    <a:lnTo>
                      <a:pt x="284" y="647"/>
                    </a:lnTo>
                    <a:lnTo>
                      <a:pt x="275" y="638"/>
                    </a:lnTo>
                    <a:lnTo>
                      <a:pt x="253" y="621"/>
                    </a:lnTo>
                    <a:lnTo>
                      <a:pt x="253" y="621"/>
                    </a:lnTo>
                    <a:lnTo>
                      <a:pt x="272" y="641"/>
                    </a:lnTo>
                    <a:lnTo>
                      <a:pt x="282" y="648"/>
                    </a:lnTo>
                    <a:lnTo>
                      <a:pt x="293" y="656"/>
                    </a:lnTo>
                    <a:lnTo>
                      <a:pt x="293" y="656"/>
                    </a:lnTo>
                    <a:close/>
                    <a:moveTo>
                      <a:pt x="342" y="651"/>
                    </a:moveTo>
                    <a:lnTo>
                      <a:pt x="342" y="651"/>
                    </a:lnTo>
                    <a:lnTo>
                      <a:pt x="333" y="644"/>
                    </a:lnTo>
                    <a:lnTo>
                      <a:pt x="325" y="636"/>
                    </a:lnTo>
                    <a:lnTo>
                      <a:pt x="316" y="630"/>
                    </a:lnTo>
                    <a:lnTo>
                      <a:pt x="307" y="624"/>
                    </a:lnTo>
                    <a:lnTo>
                      <a:pt x="307" y="624"/>
                    </a:lnTo>
                    <a:lnTo>
                      <a:pt x="324" y="639"/>
                    </a:lnTo>
                    <a:lnTo>
                      <a:pt x="333" y="645"/>
                    </a:lnTo>
                    <a:lnTo>
                      <a:pt x="342" y="651"/>
                    </a:lnTo>
                    <a:lnTo>
                      <a:pt x="342" y="651"/>
                    </a:lnTo>
                    <a:close/>
                    <a:moveTo>
                      <a:pt x="737" y="638"/>
                    </a:moveTo>
                    <a:lnTo>
                      <a:pt x="737" y="638"/>
                    </a:lnTo>
                    <a:lnTo>
                      <a:pt x="737" y="636"/>
                    </a:lnTo>
                    <a:lnTo>
                      <a:pt x="737" y="635"/>
                    </a:lnTo>
                    <a:lnTo>
                      <a:pt x="735" y="633"/>
                    </a:lnTo>
                    <a:lnTo>
                      <a:pt x="732" y="630"/>
                    </a:lnTo>
                    <a:lnTo>
                      <a:pt x="731" y="630"/>
                    </a:lnTo>
                    <a:lnTo>
                      <a:pt x="731" y="629"/>
                    </a:lnTo>
                    <a:lnTo>
                      <a:pt x="731" y="629"/>
                    </a:lnTo>
                    <a:lnTo>
                      <a:pt x="728" y="627"/>
                    </a:lnTo>
                    <a:lnTo>
                      <a:pt x="726" y="627"/>
                    </a:lnTo>
                    <a:lnTo>
                      <a:pt x="725" y="626"/>
                    </a:lnTo>
                    <a:lnTo>
                      <a:pt x="722" y="624"/>
                    </a:lnTo>
                    <a:lnTo>
                      <a:pt x="722" y="624"/>
                    </a:lnTo>
                    <a:lnTo>
                      <a:pt x="725" y="629"/>
                    </a:lnTo>
                    <a:lnTo>
                      <a:pt x="728" y="632"/>
                    </a:lnTo>
                    <a:lnTo>
                      <a:pt x="737" y="638"/>
                    </a:lnTo>
                    <a:lnTo>
                      <a:pt x="737" y="638"/>
                    </a:lnTo>
                    <a:close/>
                    <a:moveTo>
                      <a:pt x="398" y="639"/>
                    </a:moveTo>
                    <a:lnTo>
                      <a:pt x="398" y="639"/>
                    </a:lnTo>
                    <a:lnTo>
                      <a:pt x="394" y="636"/>
                    </a:lnTo>
                    <a:lnTo>
                      <a:pt x="389" y="633"/>
                    </a:lnTo>
                    <a:lnTo>
                      <a:pt x="386" y="629"/>
                    </a:lnTo>
                    <a:lnTo>
                      <a:pt x="382" y="627"/>
                    </a:lnTo>
                    <a:lnTo>
                      <a:pt x="382" y="627"/>
                    </a:lnTo>
                    <a:lnTo>
                      <a:pt x="386" y="630"/>
                    </a:lnTo>
                    <a:lnTo>
                      <a:pt x="389" y="635"/>
                    </a:lnTo>
                    <a:lnTo>
                      <a:pt x="394" y="638"/>
                    </a:lnTo>
                    <a:lnTo>
                      <a:pt x="398" y="639"/>
                    </a:lnTo>
                    <a:lnTo>
                      <a:pt x="398" y="639"/>
                    </a:lnTo>
                    <a:close/>
                    <a:moveTo>
                      <a:pt x="696" y="632"/>
                    </a:moveTo>
                    <a:lnTo>
                      <a:pt x="696" y="632"/>
                    </a:lnTo>
                    <a:lnTo>
                      <a:pt x="694" y="630"/>
                    </a:lnTo>
                    <a:lnTo>
                      <a:pt x="693" y="629"/>
                    </a:lnTo>
                    <a:lnTo>
                      <a:pt x="686" y="626"/>
                    </a:lnTo>
                    <a:lnTo>
                      <a:pt x="686" y="626"/>
                    </a:lnTo>
                    <a:lnTo>
                      <a:pt x="690" y="630"/>
                    </a:lnTo>
                    <a:lnTo>
                      <a:pt x="693" y="632"/>
                    </a:lnTo>
                    <a:lnTo>
                      <a:pt x="696" y="632"/>
                    </a:lnTo>
                    <a:lnTo>
                      <a:pt x="696" y="632"/>
                    </a:lnTo>
                    <a:close/>
                    <a:moveTo>
                      <a:pt x="757" y="635"/>
                    </a:moveTo>
                    <a:lnTo>
                      <a:pt x="757" y="635"/>
                    </a:lnTo>
                    <a:lnTo>
                      <a:pt x="758" y="630"/>
                    </a:lnTo>
                    <a:lnTo>
                      <a:pt x="758" y="627"/>
                    </a:lnTo>
                    <a:lnTo>
                      <a:pt x="757" y="626"/>
                    </a:lnTo>
                    <a:lnTo>
                      <a:pt x="757" y="626"/>
                    </a:lnTo>
                    <a:lnTo>
                      <a:pt x="757" y="629"/>
                    </a:lnTo>
                    <a:lnTo>
                      <a:pt x="757" y="630"/>
                    </a:lnTo>
                    <a:lnTo>
                      <a:pt x="755" y="633"/>
                    </a:lnTo>
                    <a:lnTo>
                      <a:pt x="757" y="635"/>
                    </a:lnTo>
                    <a:lnTo>
                      <a:pt x="757" y="635"/>
                    </a:lnTo>
                    <a:close/>
                    <a:moveTo>
                      <a:pt x="310" y="641"/>
                    </a:moveTo>
                    <a:lnTo>
                      <a:pt x="310" y="641"/>
                    </a:lnTo>
                    <a:lnTo>
                      <a:pt x="308" y="636"/>
                    </a:lnTo>
                    <a:lnTo>
                      <a:pt x="304" y="633"/>
                    </a:lnTo>
                    <a:lnTo>
                      <a:pt x="299" y="630"/>
                    </a:lnTo>
                    <a:lnTo>
                      <a:pt x="296" y="629"/>
                    </a:lnTo>
                    <a:lnTo>
                      <a:pt x="296" y="629"/>
                    </a:lnTo>
                    <a:lnTo>
                      <a:pt x="302" y="635"/>
                    </a:lnTo>
                    <a:lnTo>
                      <a:pt x="310" y="641"/>
                    </a:lnTo>
                    <a:lnTo>
                      <a:pt x="310" y="641"/>
                    </a:lnTo>
                    <a:close/>
                    <a:moveTo>
                      <a:pt x="487" y="630"/>
                    </a:moveTo>
                    <a:lnTo>
                      <a:pt x="487" y="630"/>
                    </a:lnTo>
                    <a:lnTo>
                      <a:pt x="484" y="629"/>
                    </a:lnTo>
                    <a:lnTo>
                      <a:pt x="482" y="629"/>
                    </a:lnTo>
                    <a:lnTo>
                      <a:pt x="482" y="629"/>
                    </a:lnTo>
                    <a:lnTo>
                      <a:pt x="482" y="629"/>
                    </a:lnTo>
                    <a:lnTo>
                      <a:pt x="484" y="632"/>
                    </a:lnTo>
                    <a:lnTo>
                      <a:pt x="485" y="632"/>
                    </a:lnTo>
                    <a:lnTo>
                      <a:pt x="487" y="630"/>
                    </a:lnTo>
                    <a:lnTo>
                      <a:pt x="487" y="630"/>
                    </a:lnTo>
                    <a:close/>
                    <a:moveTo>
                      <a:pt x="528" y="647"/>
                    </a:moveTo>
                    <a:lnTo>
                      <a:pt x="528" y="647"/>
                    </a:lnTo>
                    <a:lnTo>
                      <a:pt x="523" y="641"/>
                    </a:lnTo>
                    <a:lnTo>
                      <a:pt x="517" y="636"/>
                    </a:lnTo>
                    <a:lnTo>
                      <a:pt x="511" y="632"/>
                    </a:lnTo>
                    <a:lnTo>
                      <a:pt x="504" y="630"/>
                    </a:lnTo>
                    <a:lnTo>
                      <a:pt x="504" y="630"/>
                    </a:lnTo>
                    <a:lnTo>
                      <a:pt x="508" y="635"/>
                    </a:lnTo>
                    <a:lnTo>
                      <a:pt x="514" y="641"/>
                    </a:lnTo>
                    <a:lnTo>
                      <a:pt x="519" y="645"/>
                    </a:lnTo>
                    <a:lnTo>
                      <a:pt x="523" y="647"/>
                    </a:lnTo>
                    <a:lnTo>
                      <a:pt x="528" y="647"/>
                    </a:lnTo>
                    <a:lnTo>
                      <a:pt x="528" y="647"/>
                    </a:lnTo>
                    <a:close/>
                    <a:moveTo>
                      <a:pt x="769" y="644"/>
                    </a:moveTo>
                    <a:lnTo>
                      <a:pt x="769" y="644"/>
                    </a:lnTo>
                    <a:lnTo>
                      <a:pt x="770" y="638"/>
                    </a:lnTo>
                    <a:lnTo>
                      <a:pt x="770" y="636"/>
                    </a:lnTo>
                    <a:lnTo>
                      <a:pt x="770" y="633"/>
                    </a:lnTo>
                    <a:lnTo>
                      <a:pt x="770" y="633"/>
                    </a:lnTo>
                    <a:lnTo>
                      <a:pt x="769" y="633"/>
                    </a:lnTo>
                    <a:lnTo>
                      <a:pt x="769" y="633"/>
                    </a:lnTo>
                    <a:lnTo>
                      <a:pt x="766" y="639"/>
                    </a:lnTo>
                    <a:lnTo>
                      <a:pt x="766" y="642"/>
                    </a:lnTo>
                    <a:lnTo>
                      <a:pt x="769" y="644"/>
                    </a:lnTo>
                    <a:lnTo>
                      <a:pt x="769" y="644"/>
                    </a:lnTo>
                    <a:close/>
                    <a:moveTo>
                      <a:pt x="699" y="639"/>
                    </a:moveTo>
                    <a:lnTo>
                      <a:pt x="699" y="639"/>
                    </a:lnTo>
                    <a:lnTo>
                      <a:pt x="709" y="645"/>
                    </a:lnTo>
                    <a:lnTo>
                      <a:pt x="720" y="650"/>
                    </a:lnTo>
                    <a:lnTo>
                      <a:pt x="720" y="650"/>
                    </a:lnTo>
                    <a:lnTo>
                      <a:pt x="722" y="650"/>
                    </a:lnTo>
                    <a:lnTo>
                      <a:pt x="722" y="650"/>
                    </a:lnTo>
                    <a:lnTo>
                      <a:pt x="723" y="648"/>
                    </a:lnTo>
                    <a:lnTo>
                      <a:pt x="725" y="648"/>
                    </a:lnTo>
                    <a:lnTo>
                      <a:pt x="725" y="648"/>
                    </a:lnTo>
                    <a:lnTo>
                      <a:pt x="728" y="650"/>
                    </a:lnTo>
                    <a:lnTo>
                      <a:pt x="728" y="651"/>
                    </a:lnTo>
                    <a:lnTo>
                      <a:pt x="729" y="656"/>
                    </a:lnTo>
                    <a:lnTo>
                      <a:pt x="729" y="656"/>
                    </a:lnTo>
                    <a:lnTo>
                      <a:pt x="732" y="653"/>
                    </a:lnTo>
                    <a:lnTo>
                      <a:pt x="732" y="648"/>
                    </a:lnTo>
                    <a:lnTo>
                      <a:pt x="732" y="648"/>
                    </a:lnTo>
                    <a:lnTo>
                      <a:pt x="702" y="633"/>
                    </a:lnTo>
                    <a:lnTo>
                      <a:pt x="702" y="633"/>
                    </a:lnTo>
                    <a:lnTo>
                      <a:pt x="702" y="636"/>
                    </a:lnTo>
                    <a:lnTo>
                      <a:pt x="702" y="636"/>
                    </a:lnTo>
                    <a:lnTo>
                      <a:pt x="700" y="638"/>
                    </a:lnTo>
                    <a:lnTo>
                      <a:pt x="699" y="639"/>
                    </a:lnTo>
                    <a:lnTo>
                      <a:pt x="699" y="639"/>
                    </a:lnTo>
                    <a:close/>
                    <a:moveTo>
                      <a:pt x="360" y="639"/>
                    </a:moveTo>
                    <a:lnTo>
                      <a:pt x="360" y="639"/>
                    </a:lnTo>
                    <a:lnTo>
                      <a:pt x="360" y="644"/>
                    </a:lnTo>
                    <a:lnTo>
                      <a:pt x="363" y="648"/>
                    </a:lnTo>
                    <a:lnTo>
                      <a:pt x="371" y="654"/>
                    </a:lnTo>
                    <a:lnTo>
                      <a:pt x="371" y="654"/>
                    </a:lnTo>
                    <a:lnTo>
                      <a:pt x="375" y="654"/>
                    </a:lnTo>
                    <a:lnTo>
                      <a:pt x="378" y="656"/>
                    </a:lnTo>
                    <a:lnTo>
                      <a:pt x="383" y="658"/>
                    </a:lnTo>
                    <a:lnTo>
                      <a:pt x="388" y="656"/>
                    </a:lnTo>
                    <a:lnTo>
                      <a:pt x="388" y="656"/>
                    </a:lnTo>
                    <a:lnTo>
                      <a:pt x="378" y="650"/>
                    </a:lnTo>
                    <a:lnTo>
                      <a:pt x="372" y="644"/>
                    </a:lnTo>
                    <a:lnTo>
                      <a:pt x="365" y="638"/>
                    </a:lnTo>
                    <a:lnTo>
                      <a:pt x="360" y="636"/>
                    </a:lnTo>
                    <a:lnTo>
                      <a:pt x="356" y="635"/>
                    </a:lnTo>
                    <a:lnTo>
                      <a:pt x="356" y="635"/>
                    </a:lnTo>
                    <a:lnTo>
                      <a:pt x="356" y="636"/>
                    </a:lnTo>
                    <a:lnTo>
                      <a:pt x="357" y="636"/>
                    </a:lnTo>
                    <a:lnTo>
                      <a:pt x="359" y="638"/>
                    </a:lnTo>
                    <a:lnTo>
                      <a:pt x="360" y="639"/>
                    </a:lnTo>
                    <a:lnTo>
                      <a:pt x="360" y="639"/>
                    </a:lnTo>
                    <a:close/>
                    <a:moveTo>
                      <a:pt x="511" y="650"/>
                    </a:moveTo>
                    <a:lnTo>
                      <a:pt x="511" y="650"/>
                    </a:lnTo>
                    <a:lnTo>
                      <a:pt x="502" y="642"/>
                    </a:lnTo>
                    <a:lnTo>
                      <a:pt x="493" y="636"/>
                    </a:lnTo>
                    <a:lnTo>
                      <a:pt x="493" y="636"/>
                    </a:lnTo>
                    <a:lnTo>
                      <a:pt x="496" y="641"/>
                    </a:lnTo>
                    <a:lnTo>
                      <a:pt x="500" y="645"/>
                    </a:lnTo>
                    <a:lnTo>
                      <a:pt x="505" y="648"/>
                    </a:lnTo>
                    <a:lnTo>
                      <a:pt x="511" y="650"/>
                    </a:lnTo>
                    <a:lnTo>
                      <a:pt x="511" y="650"/>
                    </a:lnTo>
                    <a:close/>
                    <a:moveTo>
                      <a:pt x="778" y="650"/>
                    </a:moveTo>
                    <a:lnTo>
                      <a:pt x="778" y="650"/>
                    </a:lnTo>
                    <a:lnTo>
                      <a:pt x="781" y="645"/>
                    </a:lnTo>
                    <a:lnTo>
                      <a:pt x="783" y="639"/>
                    </a:lnTo>
                    <a:lnTo>
                      <a:pt x="783" y="639"/>
                    </a:lnTo>
                    <a:lnTo>
                      <a:pt x="779" y="638"/>
                    </a:lnTo>
                    <a:lnTo>
                      <a:pt x="776" y="636"/>
                    </a:lnTo>
                    <a:lnTo>
                      <a:pt x="776" y="636"/>
                    </a:lnTo>
                    <a:lnTo>
                      <a:pt x="775" y="644"/>
                    </a:lnTo>
                    <a:lnTo>
                      <a:pt x="775" y="648"/>
                    </a:lnTo>
                    <a:lnTo>
                      <a:pt x="776" y="650"/>
                    </a:lnTo>
                    <a:lnTo>
                      <a:pt x="778" y="650"/>
                    </a:lnTo>
                    <a:lnTo>
                      <a:pt x="778" y="650"/>
                    </a:lnTo>
                    <a:close/>
                    <a:moveTo>
                      <a:pt x="542" y="656"/>
                    </a:moveTo>
                    <a:lnTo>
                      <a:pt x="542" y="656"/>
                    </a:lnTo>
                    <a:lnTo>
                      <a:pt x="575" y="674"/>
                    </a:lnTo>
                    <a:lnTo>
                      <a:pt x="593" y="682"/>
                    </a:lnTo>
                    <a:lnTo>
                      <a:pt x="610" y="690"/>
                    </a:lnTo>
                    <a:lnTo>
                      <a:pt x="610" y="690"/>
                    </a:lnTo>
                    <a:lnTo>
                      <a:pt x="586" y="674"/>
                    </a:lnTo>
                    <a:lnTo>
                      <a:pt x="572" y="667"/>
                    </a:lnTo>
                    <a:lnTo>
                      <a:pt x="566" y="664"/>
                    </a:lnTo>
                    <a:lnTo>
                      <a:pt x="558" y="662"/>
                    </a:lnTo>
                    <a:lnTo>
                      <a:pt x="558" y="662"/>
                    </a:lnTo>
                    <a:lnTo>
                      <a:pt x="549" y="658"/>
                    </a:lnTo>
                    <a:lnTo>
                      <a:pt x="542" y="650"/>
                    </a:lnTo>
                    <a:lnTo>
                      <a:pt x="528" y="638"/>
                    </a:lnTo>
                    <a:lnTo>
                      <a:pt x="528" y="638"/>
                    </a:lnTo>
                    <a:lnTo>
                      <a:pt x="531" y="642"/>
                    </a:lnTo>
                    <a:lnTo>
                      <a:pt x="534" y="647"/>
                    </a:lnTo>
                    <a:lnTo>
                      <a:pt x="542" y="656"/>
                    </a:lnTo>
                    <a:lnTo>
                      <a:pt x="542" y="656"/>
                    </a:lnTo>
                    <a:close/>
                    <a:moveTo>
                      <a:pt x="455" y="644"/>
                    </a:moveTo>
                    <a:lnTo>
                      <a:pt x="455" y="644"/>
                    </a:lnTo>
                    <a:lnTo>
                      <a:pt x="450" y="641"/>
                    </a:lnTo>
                    <a:lnTo>
                      <a:pt x="447" y="639"/>
                    </a:lnTo>
                    <a:lnTo>
                      <a:pt x="446" y="639"/>
                    </a:lnTo>
                    <a:lnTo>
                      <a:pt x="446" y="639"/>
                    </a:lnTo>
                    <a:lnTo>
                      <a:pt x="449" y="642"/>
                    </a:lnTo>
                    <a:lnTo>
                      <a:pt x="452" y="644"/>
                    </a:lnTo>
                    <a:lnTo>
                      <a:pt x="455" y="644"/>
                    </a:lnTo>
                    <a:lnTo>
                      <a:pt x="455" y="644"/>
                    </a:lnTo>
                    <a:close/>
                    <a:moveTo>
                      <a:pt x="418" y="645"/>
                    </a:moveTo>
                    <a:lnTo>
                      <a:pt x="418" y="645"/>
                    </a:lnTo>
                    <a:lnTo>
                      <a:pt x="417" y="642"/>
                    </a:lnTo>
                    <a:lnTo>
                      <a:pt x="415" y="641"/>
                    </a:lnTo>
                    <a:lnTo>
                      <a:pt x="414" y="642"/>
                    </a:lnTo>
                    <a:lnTo>
                      <a:pt x="414" y="642"/>
                    </a:lnTo>
                    <a:lnTo>
                      <a:pt x="415" y="644"/>
                    </a:lnTo>
                    <a:lnTo>
                      <a:pt x="417" y="645"/>
                    </a:lnTo>
                    <a:lnTo>
                      <a:pt x="418" y="645"/>
                    </a:lnTo>
                    <a:lnTo>
                      <a:pt x="418" y="645"/>
                    </a:lnTo>
                    <a:close/>
                    <a:moveTo>
                      <a:pt x="616" y="645"/>
                    </a:moveTo>
                    <a:lnTo>
                      <a:pt x="616" y="645"/>
                    </a:lnTo>
                    <a:lnTo>
                      <a:pt x="615" y="644"/>
                    </a:lnTo>
                    <a:lnTo>
                      <a:pt x="612" y="642"/>
                    </a:lnTo>
                    <a:lnTo>
                      <a:pt x="612" y="642"/>
                    </a:lnTo>
                    <a:lnTo>
                      <a:pt x="612" y="644"/>
                    </a:lnTo>
                    <a:lnTo>
                      <a:pt x="613" y="645"/>
                    </a:lnTo>
                    <a:lnTo>
                      <a:pt x="616" y="645"/>
                    </a:lnTo>
                    <a:lnTo>
                      <a:pt x="616" y="645"/>
                    </a:lnTo>
                    <a:close/>
                    <a:moveTo>
                      <a:pt x="571" y="656"/>
                    </a:moveTo>
                    <a:lnTo>
                      <a:pt x="571" y="656"/>
                    </a:lnTo>
                    <a:lnTo>
                      <a:pt x="578" y="659"/>
                    </a:lnTo>
                    <a:lnTo>
                      <a:pt x="584" y="664"/>
                    </a:lnTo>
                    <a:lnTo>
                      <a:pt x="590" y="667"/>
                    </a:lnTo>
                    <a:lnTo>
                      <a:pt x="597" y="668"/>
                    </a:lnTo>
                    <a:lnTo>
                      <a:pt x="597" y="668"/>
                    </a:lnTo>
                    <a:lnTo>
                      <a:pt x="577" y="654"/>
                    </a:lnTo>
                    <a:lnTo>
                      <a:pt x="555" y="644"/>
                    </a:lnTo>
                    <a:lnTo>
                      <a:pt x="555" y="644"/>
                    </a:lnTo>
                    <a:lnTo>
                      <a:pt x="555" y="644"/>
                    </a:lnTo>
                    <a:lnTo>
                      <a:pt x="554" y="644"/>
                    </a:lnTo>
                    <a:lnTo>
                      <a:pt x="554" y="644"/>
                    </a:lnTo>
                    <a:lnTo>
                      <a:pt x="557" y="648"/>
                    </a:lnTo>
                    <a:lnTo>
                      <a:pt x="560" y="651"/>
                    </a:lnTo>
                    <a:lnTo>
                      <a:pt x="571" y="656"/>
                    </a:lnTo>
                    <a:lnTo>
                      <a:pt x="571" y="656"/>
                    </a:lnTo>
                    <a:close/>
                    <a:moveTo>
                      <a:pt x="604" y="651"/>
                    </a:moveTo>
                    <a:lnTo>
                      <a:pt x="604" y="651"/>
                    </a:lnTo>
                    <a:lnTo>
                      <a:pt x="598" y="647"/>
                    </a:lnTo>
                    <a:lnTo>
                      <a:pt x="590" y="644"/>
                    </a:lnTo>
                    <a:lnTo>
                      <a:pt x="590" y="644"/>
                    </a:lnTo>
                    <a:lnTo>
                      <a:pt x="597" y="648"/>
                    </a:lnTo>
                    <a:lnTo>
                      <a:pt x="604" y="651"/>
                    </a:lnTo>
                    <a:lnTo>
                      <a:pt x="604" y="651"/>
                    </a:lnTo>
                    <a:close/>
                    <a:moveTo>
                      <a:pt x="728" y="691"/>
                    </a:moveTo>
                    <a:lnTo>
                      <a:pt x="728" y="691"/>
                    </a:lnTo>
                    <a:lnTo>
                      <a:pt x="729" y="683"/>
                    </a:lnTo>
                    <a:lnTo>
                      <a:pt x="731" y="677"/>
                    </a:lnTo>
                    <a:lnTo>
                      <a:pt x="731" y="677"/>
                    </a:lnTo>
                    <a:lnTo>
                      <a:pt x="728" y="680"/>
                    </a:lnTo>
                    <a:lnTo>
                      <a:pt x="726" y="680"/>
                    </a:lnTo>
                    <a:lnTo>
                      <a:pt x="723" y="680"/>
                    </a:lnTo>
                    <a:lnTo>
                      <a:pt x="723" y="680"/>
                    </a:lnTo>
                    <a:lnTo>
                      <a:pt x="722" y="676"/>
                    </a:lnTo>
                    <a:lnTo>
                      <a:pt x="722" y="673"/>
                    </a:lnTo>
                    <a:lnTo>
                      <a:pt x="722" y="673"/>
                    </a:lnTo>
                    <a:lnTo>
                      <a:pt x="697" y="658"/>
                    </a:lnTo>
                    <a:lnTo>
                      <a:pt x="685" y="650"/>
                    </a:lnTo>
                    <a:lnTo>
                      <a:pt x="673" y="645"/>
                    </a:lnTo>
                    <a:lnTo>
                      <a:pt x="673" y="645"/>
                    </a:lnTo>
                    <a:lnTo>
                      <a:pt x="679" y="651"/>
                    </a:lnTo>
                    <a:lnTo>
                      <a:pt x="685" y="658"/>
                    </a:lnTo>
                    <a:lnTo>
                      <a:pt x="699" y="670"/>
                    </a:lnTo>
                    <a:lnTo>
                      <a:pt x="714" y="680"/>
                    </a:lnTo>
                    <a:lnTo>
                      <a:pt x="728" y="691"/>
                    </a:lnTo>
                    <a:lnTo>
                      <a:pt x="728" y="691"/>
                    </a:lnTo>
                    <a:close/>
                    <a:moveTo>
                      <a:pt x="749" y="645"/>
                    </a:moveTo>
                    <a:lnTo>
                      <a:pt x="749" y="645"/>
                    </a:lnTo>
                    <a:lnTo>
                      <a:pt x="749" y="647"/>
                    </a:lnTo>
                    <a:lnTo>
                      <a:pt x="751" y="647"/>
                    </a:lnTo>
                    <a:lnTo>
                      <a:pt x="754" y="647"/>
                    </a:lnTo>
                    <a:lnTo>
                      <a:pt x="754" y="647"/>
                    </a:lnTo>
                    <a:lnTo>
                      <a:pt x="752" y="645"/>
                    </a:lnTo>
                    <a:lnTo>
                      <a:pt x="751" y="645"/>
                    </a:lnTo>
                    <a:lnTo>
                      <a:pt x="749" y="645"/>
                    </a:lnTo>
                    <a:lnTo>
                      <a:pt x="749" y="645"/>
                    </a:lnTo>
                    <a:close/>
                    <a:moveTo>
                      <a:pt x="555" y="653"/>
                    </a:moveTo>
                    <a:lnTo>
                      <a:pt x="555" y="653"/>
                    </a:lnTo>
                    <a:lnTo>
                      <a:pt x="551" y="650"/>
                    </a:lnTo>
                    <a:lnTo>
                      <a:pt x="549" y="648"/>
                    </a:lnTo>
                    <a:lnTo>
                      <a:pt x="546" y="647"/>
                    </a:lnTo>
                    <a:lnTo>
                      <a:pt x="546" y="647"/>
                    </a:lnTo>
                    <a:lnTo>
                      <a:pt x="551" y="651"/>
                    </a:lnTo>
                    <a:lnTo>
                      <a:pt x="554" y="653"/>
                    </a:lnTo>
                    <a:lnTo>
                      <a:pt x="555" y="653"/>
                    </a:lnTo>
                    <a:lnTo>
                      <a:pt x="555" y="653"/>
                    </a:lnTo>
                    <a:close/>
                    <a:moveTo>
                      <a:pt x="429" y="656"/>
                    </a:moveTo>
                    <a:lnTo>
                      <a:pt x="429" y="656"/>
                    </a:lnTo>
                    <a:lnTo>
                      <a:pt x="446" y="665"/>
                    </a:lnTo>
                    <a:lnTo>
                      <a:pt x="462" y="674"/>
                    </a:lnTo>
                    <a:lnTo>
                      <a:pt x="462" y="674"/>
                    </a:lnTo>
                    <a:lnTo>
                      <a:pt x="455" y="667"/>
                    </a:lnTo>
                    <a:lnTo>
                      <a:pt x="447" y="661"/>
                    </a:lnTo>
                    <a:lnTo>
                      <a:pt x="429" y="650"/>
                    </a:lnTo>
                    <a:lnTo>
                      <a:pt x="429" y="650"/>
                    </a:lnTo>
                    <a:lnTo>
                      <a:pt x="429" y="653"/>
                    </a:lnTo>
                    <a:lnTo>
                      <a:pt x="429" y="656"/>
                    </a:lnTo>
                    <a:lnTo>
                      <a:pt x="429" y="656"/>
                    </a:lnTo>
                    <a:close/>
                    <a:moveTo>
                      <a:pt x="485" y="667"/>
                    </a:moveTo>
                    <a:lnTo>
                      <a:pt x="485" y="667"/>
                    </a:lnTo>
                    <a:lnTo>
                      <a:pt x="475" y="658"/>
                    </a:lnTo>
                    <a:lnTo>
                      <a:pt x="468" y="654"/>
                    </a:lnTo>
                    <a:lnTo>
                      <a:pt x="461" y="650"/>
                    </a:lnTo>
                    <a:lnTo>
                      <a:pt x="461" y="650"/>
                    </a:lnTo>
                    <a:lnTo>
                      <a:pt x="473" y="659"/>
                    </a:lnTo>
                    <a:lnTo>
                      <a:pt x="479" y="664"/>
                    </a:lnTo>
                    <a:lnTo>
                      <a:pt x="485" y="667"/>
                    </a:lnTo>
                    <a:lnTo>
                      <a:pt x="485" y="667"/>
                    </a:lnTo>
                    <a:close/>
                    <a:moveTo>
                      <a:pt x="394" y="651"/>
                    </a:moveTo>
                    <a:lnTo>
                      <a:pt x="394" y="651"/>
                    </a:lnTo>
                    <a:lnTo>
                      <a:pt x="392" y="653"/>
                    </a:lnTo>
                    <a:lnTo>
                      <a:pt x="391" y="653"/>
                    </a:lnTo>
                    <a:lnTo>
                      <a:pt x="391" y="653"/>
                    </a:lnTo>
                    <a:lnTo>
                      <a:pt x="407" y="662"/>
                    </a:lnTo>
                    <a:lnTo>
                      <a:pt x="415" y="667"/>
                    </a:lnTo>
                    <a:lnTo>
                      <a:pt x="424" y="670"/>
                    </a:lnTo>
                    <a:lnTo>
                      <a:pt x="424" y="670"/>
                    </a:lnTo>
                    <a:lnTo>
                      <a:pt x="409" y="661"/>
                    </a:lnTo>
                    <a:lnTo>
                      <a:pt x="394" y="651"/>
                    </a:lnTo>
                    <a:lnTo>
                      <a:pt x="394" y="651"/>
                    </a:lnTo>
                    <a:close/>
                    <a:moveTo>
                      <a:pt x="767" y="654"/>
                    </a:moveTo>
                    <a:lnTo>
                      <a:pt x="767" y="654"/>
                    </a:lnTo>
                    <a:lnTo>
                      <a:pt x="761" y="651"/>
                    </a:lnTo>
                    <a:lnTo>
                      <a:pt x="761" y="651"/>
                    </a:lnTo>
                    <a:lnTo>
                      <a:pt x="761" y="654"/>
                    </a:lnTo>
                    <a:lnTo>
                      <a:pt x="763" y="654"/>
                    </a:lnTo>
                    <a:lnTo>
                      <a:pt x="766" y="656"/>
                    </a:lnTo>
                    <a:lnTo>
                      <a:pt x="767" y="654"/>
                    </a:lnTo>
                    <a:lnTo>
                      <a:pt x="767" y="654"/>
                    </a:lnTo>
                    <a:close/>
                    <a:moveTo>
                      <a:pt x="735" y="659"/>
                    </a:moveTo>
                    <a:lnTo>
                      <a:pt x="735" y="659"/>
                    </a:lnTo>
                    <a:lnTo>
                      <a:pt x="738" y="656"/>
                    </a:lnTo>
                    <a:lnTo>
                      <a:pt x="738" y="654"/>
                    </a:lnTo>
                    <a:lnTo>
                      <a:pt x="738" y="653"/>
                    </a:lnTo>
                    <a:lnTo>
                      <a:pt x="738" y="653"/>
                    </a:lnTo>
                    <a:lnTo>
                      <a:pt x="735" y="659"/>
                    </a:lnTo>
                    <a:lnTo>
                      <a:pt x="735" y="659"/>
                    </a:lnTo>
                    <a:close/>
                    <a:moveTo>
                      <a:pt x="715" y="659"/>
                    </a:moveTo>
                    <a:lnTo>
                      <a:pt x="715" y="659"/>
                    </a:lnTo>
                    <a:lnTo>
                      <a:pt x="712" y="658"/>
                    </a:lnTo>
                    <a:lnTo>
                      <a:pt x="711" y="654"/>
                    </a:lnTo>
                    <a:lnTo>
                      <a:pt x="703" y="654"/>
                    </a:lnTo>
                    <a:lnTo>
                      <a:pt x="703" y="654"/>
                    </a:lnTo>
                    <a:lnTo>
                      <a:pt x="709" y="658"/>
                    </a:lnTo>
                    <a:lnTo>
                      <a:pt x="712" y="659"/>
                    </a:lnTo>
                    <a:lnTo>
                      <a:pt x="715" y="659"/>
                    </a:lnTo>
                    <a:lnTo>
                      <a:pt x="715" y="659"/>
                    </a:lnTo>
                    <a:close/>
                    <a:moveTo>
                      <a:pt x="744" y="665"/>
                    </a:moveTo>
                    <a:lnTo>
                      <a:pt x="744" y="665"/>
                    </a:lnTo>
                    <a:lnTo>
                      <a:pt x="746" y="665"/>
                    </a:lnTo>
                    <a:lnTo>
                      <a:pt x="746" y="665"/>
                    </a:lnTo>
                    <a:lnTo>
                      <a:pt x="746" y="667"/>
                    </a:lnTo>
                    <a:lnTo>
                      <a:pt x="747" y="667"/>
                    </a:lnTo>
                    <a:lnTo>
                      <a:pt x="747" y="667"/>
                    </a:lnTo>
                    <a:lnTo>
                      <a:pt x="749" y="658"/>
                    </a:lnTo>
                    <a:lnTo>
                      <a:pt x="749" y="658"/>
                    </a:lnTo>
                    <a:lnTo>
                      <a:pt x="747" y="658"/>
                    </a:lnTo>
                    <a:lnTo>
                      <a:pt x="746" y="656"/>
                    </a:lnTo>
                    <a:lnTo>
                      <a:pt x="746" y="656"/>
                    </a:lnTo>
                    <a:lnTo>
                      <a:pt x="744" y="661"/>
                    </a:lnTo>
                    <a:lnTo>
                      <a:pt x="744" y="665"/>
                    </a:lnTo>
                    <a:lnTo>
                      <a:pt x="744" y="665"/>
                    </a:lnTo>
                    <a:close/>
                    <a:moveTo>
                      <a:pt x="532" y="693"/>
                    </a:moveTo>
                    <a:lnTo>
                      <a:pt x="532" y="693"/>
                    </a:lnTo>
                    <a:lnTo>
                      <a:pt x="548" y="699"/>
                    </a:lnTo>
                    <a:lnTo>
                      <a:pt x="561" y="705"/>
                    </a:lnTo>
                    <a:lnTo>
                      <a:pt x="575" y="711"/>
                    </a:lnTo>
                    <a:lnTo>
                      <a:pt x="589" y="715"/>
                    </a:lnTo>
                    <a:lnTo>
                      <a:pt x="589" y="715"/>
                    </a:lnTo>
                    <a:lnTo>
                      <a:pt x="581" y="709"/>
                    </a:lnTo>
                    <a:lnTo>
                      <a:pt x="569" y="703"/>
                    </a:lnTo>
                    <a:lnTo>
                      <a:pt x="543" y="690"/>
                    </a:lnTo>
                    <a:lnTo>
                      <a:pt x="543" y="690"/>
                    </a:lnTo>
                    <a:lnTo>
                      <a:pt x="545" y="688"/>
                    </a:lnTo>
                    <a:lnTo>
                      <a:pt x="543" y="688"/>
                    </a:lnTo>
                    <a:lnTo>
                      <a:pt x="542" y="686"/>
                    </a:lnTo>
                    <a:lnTo>
                      <a:pt x="542" y="686"/>
                    </a:lnTo>
                    <a:lnTo>
                      <a:pt x="543" y="683"/>
                    </a:lnTo>
                    <a:lnTo>
                      <a:pt x="542" y="682"/>
                    </a:lnTo>
                    <a:lnTo>
                      <a:pt x="540" y="679"/>
                    </a:lnTo>
                    <a:lnTo>
                      <a:pt x="540" y="676"/>
                    </a:lnTo>
                    <a:lnTo>
                      <a:pt x="540" y="676"/>
                    </a:lnTo>
                    <a:lnTo>
                      <a:pt x="529" y="665"/>
                    </a:lnTo>
                    <a:lnTo>
                      <a:pt x="523" y="662"/>
                    </a:lnTo>
                    <a:lnTo>
                      <a:pt x="519" y="662"/>
                    </a:lnTo>
                    <a:lnTo>
                      <a:pt x="516" y="662"/>
                    </a:lnTo>
                    <a:lnTo>
                      <a:pt x="516" y="662"/>
                    </a:lnTo>
                    <a:lnTo>
                      <a:pt x="520" y="665"/>
                    </a:lnTo>
                    <a:lnTo>
                      <a:pt x="525" y="670"/>
                    </a:lnTo>
                    <a:lnTo>
                      <a:pt x="525" y="670"/>
                    </a:lnTo>
                    <a:lnTo>
                      <a:pt x="523" y="671"/>
                    </a:lnTo>
                    <a:lnTo>
                      <a:pt x="520" y="673"/>
                    </a:lnTo>
                    <a:lnTo>
                      <a:pt x="520" y="673"/>
                    </a:lnTo>
                    <a:lnTo>
                      <a:pt x="511" y="668"/>
                    </a:lnTo>
                    <a:lnTo>
                      <a:pt x="504" y="662"/>
                    </a:lnTo>
                    <a:lnTo>
                      <a:pt x="504" y="662"/>
                    </a:lnTo>
                    <a:lnTo>
                      <a:pt x="500" y="662"/>
                    </a:lnTo>
                    <a:lnTo>
                      <a:pt x="497" y="661"/>
                    </a:lnTo>
                    <a:lnTo>
                      <a:pt x="491" y="658"/>
                    </a:lnTo>
                    <a:lnTo>
                      <a:pt x="491" y="658"/>
                    </a:lnTo>
                    <a:lnTo>
                      <a:pt x="502" y="667"/>
                    </a:lnTo>
                    <a:lnTo>
                      <a:pt x="513" y="676"/>
                    </a:lnTo>
                    <a:lnTo>
                      <a:pt x="523" y="683"/>
                    </a:lnTo>
                    <a:lnTo>
                      <a:pt x="532" y="693"/>
                    </a:lnTo>
                    <a:lnTo>
                      <a:pt x="532" y="693"/>
                    </a:lnTo>
                    <a:close/>
                    <a:moveTo>
                      <a:pt x="618" y="673"/>
                    </a:moveTo>
                    <a:lnTo>
                      <a:pt x="618" y="673"/>
                    </a:lnTo>
                    <a:lnTo>
                      <a:pt x="615" y="668"/>
                    </a:lnTo>
                    <a:lnTo>
                      <a:pt x="609" y="665"/>
                    </a:lnTo>
                    <a:lnTo>
                      <a:pt x="598" y="659"/>
                    </a:lnTo>
                    <a:lnTo>
                      <a:pt x="598" y="659"/>
                    </a:lnTo>
                    <a:lnTo>
                      <a:pt x="603" y="664"/>
                    </a:lnTo>
                    <a:lnTo>
                      <a:pt x="607" y="668"/>
                    </a:lnTo>
                    <a:lnTo>
                      <a:pt x="612" y="671"/>
                    </a:lnTo>
                    <a:lnTo>
                      <a:pt x="618" y="673"/>
                    </a:lnTo>
                    <a:lnTo>
                      <a:pt x="618" y="673"/>
                    </a:lnTo>
                    <a:close/>
                    <a:moveTo>
                      <a:pt x="632" y="671"/>
                    </a:moveTo>
                    <a:lnTo>
                      <a:pt x="632" y="671"/>
                    </a:lnTo>
                    <a:lnTo>
                      <a:pt x="624" y="665"/>
                    </a:lnTo>
                    <a:lnTo>
                      <a:pt x="621" y="662"/>
                    </a:lnTo>
                    <a:lnTo>
                      <a:pt x="616" y="661"/>
                    </a:lnTo>
                    <a:lnTo>
                      <a:pt x="616" y="661"/>
                    </a:lnTo>
                    <a:lnTo>
                      <a:pt x="619" y="664"/>
                    </a:lnTo>
                    <a:lnTo>
                      <a:pt x="622" y="667"/>
                    </a:lnTo>
                    <a:lnTo>
                      <a:pt x="632" y="671"/>
                    </a:lnTo>
                    <a:lnTo>
                      <a:pt x="632" y="671"/>
                    </a:lnTo>
                    <a:close/>
                    <a:moveTo>
                      <a:pt x="532" y="664"/>
                    </a:moveTo>
                    <a:lnTo>
                      <a:pt x="532" y="664"/>
                    </a:lnTo>
                    <a:lnTo>
                      <a:pt x="542" y="670"/>
                    </a:lnTo>
                    <a:lnTo>
                      <a:pt x="551" y="677"/>
                    </a:lnTo>
                    <a:lnTo>
                      <a:pt x="551" y="677"/>
                    </a:lnTo>
                    <a:lnTo>
                      <a:pt x="548" y="671"/>
                    </a:lnTo>
                    <a:lnTo>
                      <a:pt x="543" y="667"/>
                    </a:lnTo>
                    <a:lnTo>
                      <a:pt x="539" y="664"/>
                    </a:lnTo>
                    <a:lnTo>
                      <a:pt x="534" y="661"/>
                    </a:lnTo>
                    <a:lnTo>
                      <a:pt x="534" y="661"/>
                    </a:lnTo>
                    <a:lnTo>
                      <a:pt x="532" y="664"/>
                    </a:lnTo>
                    <a:lnTo>
                      <a:pt x="532" y="664"/>
                    </a:lnTo>
                    <a:close/>
                    <a:moveTo>
                      <a:pt x="719" y="662"/>
                    </a:moveTo>
                    <a:lnTo>
                      <a:pt x="719" y="662"/>
                    </a:lnTo>
                    <a:lnTo>
                      <a:pt x="719" y="664"/>
                    </a:lnTo>
                    <a:lnTo>
                      <a:pt x="720" y="665"/>
                    </a:lnTo>
                    <a:lnTo>
                      <a:pt x="723" y="665"/>
                    </a:lnTo>
                    <a:lnTo>
                      <a:pt x="723" y="665"/>
                    </a:lnTo>
                    <a:lnTo>
                      <a:pt x="723" y="662"/>
                    </a:lnTo>
                    <a:lnTo>
                      <a:pt x="722" y="662"/>
                    </a:lnTo>
                    <a:lnTo>
                      <a:pt x="720" y="661"/>
                    </a:lnTo>
                    <a:lnTo>
                      <a:pt x="719" y="662"/>
                    </a:lnTo>
                    <a:lnTo>
                      <a:pt x="719" y="662"/>
                    </a:lnTo>
                    <a:close/>
                    <a:moveTo>
                      <a:pt x="420" y="680"/>
                    </a:moveTo>
                    <a:lnTo>
                      <a:pt x="420" y="680"/>
                    </a:lnTo>
                    <a:lnTo>
                      <a:pt x="407" y="671"/>
                    </a:lnTo>
                    <a:lnTo>
                      <a:pt x="401" y="667"/>
                    </a:lnTo>
                    <a:lnTo>
                      <a:pt x="394" y="665"/>
                    </a:lnTo>
                    <a:lnTo>
                      <a:pt x="394" y="665"/>
                    </a:lnTo>
                    <a:lnTo>
                      <a:pt x="407" y="673"/>
                    </a:lnTo>
                    <a:lnTo>
                      <a:pt x="414" y="677"/>
                    </a:lnTo>
                    <a:lnTo>
                      <a:pt x="420" y="680"/>
                    </a:lnTo>
                    <a:lnTo>
                      <a:pt x="420" y="680"/>
                    </a:lnTo>
                    <a:close/>
                    <a:moveTo>
                      <a:pt x="767" y="679"/>
                    </a:moveTo>
                    <a:lnTo>
                      <a:pt x="767" y="679"/>
                    </a:lnTo>
                    <a:lnTo>
                      <a:pt x="772" y="671"/>
                    </a:lnTo>
                    <a:lnTo>
                      <a:pt x="773" y="668"/>
                    </a:lnTo>
                    <a:lnTo>
                      <a:pt x="772" y="665"/>
                    </a:lnTo>
                    <a:lnTo>
                      <a:pt x="772" y="665"/>
                    </a:lnTo>
                    <a:lnTo>
                      <a:pt x="770" y="668"/>
                    </a:lnTo>
                    <a:lnTo>
                      <a:pt x="770" y="671"/>
                    </a:lnTo>
                    <a:lnTo>
                      <a:pt x="769" y="676"/>
                    </a:lnTo>
                    <a:lnTo>
                      <a:pt x="767" y="679"/>
                    </a:lnTo>
                    <a:lnTo>
                      <a:pt x="767" y="679"/>
                    </a:lnTo>
                    <a:close/>
                    <a:moveTo>
                      <a:pt x="491" y="671"/>
                    </a:moveTo>
                    <a:lnTo>
                      <a:pt x="491" y="671"/>
                    </a:lnTo>
                    <a:lnTo>
                      <a:pt x="490" y="668"/>
                    </a:lnTo>
                    <a:lnTo>
                      <a:pt x="485" y="667"/>
                    </a:lnTo>
                    <a:lnTo>
                      <a:pt x="485" y="667"/>
                    </a:lnTo>
                    <a:lnTo>
                      <a:pt x="487" y="668"/>
                    </a:lnTo>
                    <a:lnTo>
                      <a:pt x="488" y="670"/>
                    </a:lnTo>
                    <a:lnTo>
                      <a:pt x="491" y="671"/>
                    </a:lnTo>
                    <a:lnTo>
                      <a:pt x="491" y="671"/>
                    </a:lnTo>
                    <a:close/>
                    <a:moveTo>
                      <a:pt x="734" y="671"/>
                    </a:moveTo>
                    <a:lnTo>
                      <a:pt x="734" y="671"/>
                    </a:lnTo>
                    <a:lnTo>
                      <a:pt x="734" y="668"/>
                    </a:lnTo>
                    <a:lnTo>
                      <a:pt x="732" y="667"/>
                    </a:lnTo>
                    <a:lnTo>
                      <a:pt x="732" y="667"/>
                    </a:lnTo>
                    <a:lnTo>
                      <a:pt x="732" y="670"/>
                    </a:lnTo>
                    <a:lnTo>
                      <a:pt x="732" y="670"/>
                    </a:lnTo>
                    <a:lnTo>
                      <a:pt x="734" y="671"/>
                    </a:lnTo>
                    <a:lnTo>
                      <a:pt x="734" y="671"/>
                    </a:lnTo>
                    <a:close/>
                    <a:moveTo>
                      <a:pt x="465" y="709"/>
                    </a:moveTo>
                    <a:lnTo>
                      <a:pt x="465" y="709"/>
                    </a:lnTo>
                    <a:lnTo>
                      <a:pt x="473" y="714"/>
                    </a:lnTo>
                    <a:lnTo>
                      <a:pt x="478" y="714"/>
                    </a:lnTo>
                    <a:lnTo>
                      <a:pt x="481" y="715"/>
                    </a:lnTo>
                    <a:lnTo>
                      <a:pt x="481" y="715"/>
                    </a:lnTo>
                    <a:lnTo>
                      <a:pt x="482" y="714"/>
                    </a:lnTo>
                    <a:lnTo>
                      <a:pt x="481" y="712"/>
                    </a:lnTo>
                    <a:lnTo>
                      <a:pt x="479" y="712"/>
                    </a:lnTo>
                    <a:lnTo>
                      <a:pt x="479" y="709"/>
                    </a:lnTo>
                    <a:lnTo>
                      <a:pt x="479" y="709"/>
                    </a:lnTo>
                    <a:lnTo>
                      <a:pt x="475" y="709"/>
                    </a:lnTo>
                    <a:lnTo>
                      <a:pt x="472" y="706"/>
                    </a:lnTo>
                    <a:lnTo>
                      <a:pt x="468" y="705"/>
                    </a:lnTo>
                    <a:lnTo>
                      <a:pt x="467" y="702"/>
                    </a:lnTo>
                    <a:lnTo>
                      <a:pt x="467" y="702"/>
                    </a:lnTo>
                    <a:lnTo>
                      <a:pt x="461" y="699"/>
                    </a:lnTo>
                    <a:lnTo>
                      <a:pt x="458" y="697"/>
                    </a:lnTo>
                    <a:lnTo>
                      <a:pt x="456" y="694"/>
                    </a:lnTo>
                    <a:lnTo>
                      <a:pt x="456" y="694"/>
                    </a:lnTo>
                    <a:lnTo>
                      <a:pt x="452" y="691"/>
                    </a:lnTo>
                    <a:lnTo>
                      <a:pt x="446" y="686"/>
                    </a:lnTo>
                    <a:lnTo>
                      <a:pt x="441" y="683"/>
                    </a:lnTo>
                    <a:lnTo>
                      <a:pt x="433" y="680"/>
                    </a:lnTo>
                    <a:lnTo>
                      <a:pt x="433" y="680"/>
                    </a:lnTo>
                    <a:lnTo>
                      <a:pt x="433" y="680"/>
                    </a:lnTo>
                    <a:lnTo>
                      <a:pt x="433" y="679"/>
                    </a:lnTo>
                    <a:lnTo>
                      <a:pt x="433" y="679"/>
                    </a:lnTo>
                    <a:lnTo>
                      <a:pt x="430" y="679"/>
                    </a:lnTo>
                    <a:lnTo>
                      <a:pt x="426" y="677"/>
                    </a:lnTo>
                    <a:lnTo>
                      <a:pt x="420" y="674"/>
                    </a:lnTo>
                    <a:lnTo>
                      <a:pt x="420" y="674"/>
                    </a:lnTo>
                    <a:lnTo>
                      <a:pt x="443" y="693"/>
                    </a:lnTo>
                    <a:lnTo>
                      <a:pt x="453" y="702"/>
                    </a:lnTo>
                    <a:lnTo>
                      <a:pt x="465" y="709"/>
                    </a:lnTo>
                    <a:lnTo>
                      <a:pt x="465" y="709"/>
                    </a:lnTo>
                    <a:close/>
                    <a:moveTo>
                      <a:pt x="565" y="690"/>
                    </a:moveTo>
                    <a:lnTo>
                      <a:pt x="565" y="690"/>
                    </a:lnTo>
                    <a:lnTo>
                      <a:pt x="589" y="702"/>
                    </a:lnTo>
                    <a:lnTo>
                      <a:pt x="601" y="706"/>
                    </a:lnTo>
                    <a:lnTo>
                      <a:pt x="613" y="709"/>
                    </a:lnTo>
                    <a:lnTo>
                      <a:pt x="613" y="709"/>
                    </a:lnTo>
                    <a:lnTo>
                      <a:pt x="587" y="693"/>
                    </a:lnTo>
                    <a:lnTo>
                      <a:pt x="574" y="685"/>
                    </a:lnTo>
                    <a:lnTo>
                      <a:pt x="560" y="677"/>
                    </a:lnTo>
                    <a:lnTo>
                      <a:pt x="560" y="677"/>
                    </a:lnTo>
                    <a:lnTo>
                      <a:pt x="563" y="683"/>
                    </a:lnTo>
                    <a:lnTo>
                      <a:pt x="565" y="686"/>
                    </a:lnTo>
                    <a:lnTo>
                      <a:pt x="565" y="690"/>
                    </a:lnTo>
                    <a:lnTo>
                      <a:pt x="565" y="690"/>
                    </a:lnTo>
                    <a:close/>
                    <a:moveTo>
                      <a:pt x="510" y="693"/>
                    </a:moveTo>
                    <a:lnTo>
                      <a:pt x="510" y="693"/>
                    </a:lnTo>
                    <a:lnTo>
                      <a:pt x="507" y="691"/>
                    </a:lnTo>
                    <a:lnTo>
                      <a:pt x="504" y="688"/>
                    </a:lnTo>
                    <a:lnTo>
                      <a:pt x="504" y="688"/>
                    </a:lnTo>
                    <a:lnTo>
                      <a:pt x="505" y="691"/>
                    </a:lnTo>
                    <a:lnTo>
                      <a:pt x="507" y="693"/>
                    </a:lnTo>
                    <a:lnTo>
                      <a:pt x="510" y="693"/>
                    </a:lnTo>
                    <a:lnTo>
                      <a:pt x="510" y="693"/>
                    </a:lnTo>
                    <a:close/>
                    <a:moveTo>
                      <a:pt x="656" y="719"/>
                    </a:moveTo>
                    <a:lnTo>
                      <a:pt x="656" y="719"/>
                    </a:lnTo>
                    <a:lnTo>
                      <a:pt x="644" y="711"/>
                    </a:lnTo>
                    <a:lnTo>
                      <a:pt x="632" y="705"/>
                    </a:lnTo>
                    <a:lnTo>
                      <a:pt x="618" y="699"/>
                    </a:lnTo>
                    <a:lnTo>
                      <a:pt x="606" y="694"/>
                    </a:lnTo>
                    <a:lnTo>
                      <a:pt x="606" y="694"/>
                    </a:lnTo>
                    <a:lnTo>
                      <a:pt x="618" y="700"/>
                    </a:lnTo>
                    <a:lnTo>
                      <a:pt x="629" y="708"/>
                    </a:lnTo>
                    <a:lnTo>
                      <a:pt x="641" y="715"/>
                    </a:lnTo>
                    <a:lnTo>
                      <a:pt x="648" y="717"/>
                    </a:lnTo>
                    <a:lnTo>
                      <a:pt x="656" y="719"/>
                    </a:lnTo>
                    <a:lnTo>
                      <a:pt x="656" y="719"/>
                    </a:lnTo>
                    <a:close/>
                    <a:moveTo>
                      <a:pt x="258" y="740"/>
                    </a:moveTo>
                    <a:lnTo>
                      <a:pt x="258" y="740"/>
                    </a:lnTo>
                    <a:lnTo>
                      <a:pt x="249" y="728"/>
                    </a:lnTo>
                    <a:lnTo>
                      <a:pt x="238" y="717"/>
                    </a:lnTo>
                    <a:lnTo>
                      <a:pt x="218" y="697"/>
                    </a:lnTo>
                    <a:lnTo>
                      <a:pt x="218" y="697"/>
                    </a:lnTo>
                    <a:lnTo>
                      <a:pt x="226" y="709"/>
                    </a:lnTo>
                    <a:lnTo>
                      <a:pt x="237" y="720"/>
                    </a:lnTo>
                    <a:lnTo>
                      <a:pt x="258" y="740"/>
                    </a:lnTo>
                    <a:lnTo>
                      <a:pt x="258" y="740"/>
                    </a:lnTo>
                    <a:close/>
                    <a:moveTo>
                      <a:pt x="438" y="702"/>
                    </a:moveTo>
                    <a:lnTo>
                      <a:pt x="438" y="702"/>
                    </a:lnTo>
                    <a:lnTo>
                      <a:pt x="435" y="700"/>
                    </a:lnTo>
                    <a:lnTo>
                      <a:pt x="432" y="699"/>
                    </a:lnTo>
                    <a:lnTo>
                      <a:pt x="432" y="699"/>
                    </a:lnTo>
                    <a:lnTo>
                      <a:pt x="435" y="700"/>
                    </a:lnTo>
                    <a:lnTo>
                      <a:pt x="436" y="702"/>
                    </a:lnTo>
                    <a:lnTo>
                      <a:pt x="438" y="702"/>
                    </a:lnTo>
                    <a:lnTo>
                      <a:pt x="438" y="702"/>
                    </a:lnTo>
                    <a:close/>
                    <a:moveTo>
                      <a:pt x="444" y="706"/>
                    </a:moveTo>
                    <a:lnTo>
                      <a:pt x="444" y="706"/>
                    </a:lnTo>
                    <a:lnTo>
                      <a:pt x="441" y="703"/>
                    </a:lnTo>
                    <a:lnTo>
                      <a:pt x="441" y="703"/>
                    </a:lnTo>
                    <a:lnTo>
                      <a:pt x="439" y="703"/>
                    </a:lnTo>
                    <a:lnTo>
                      <a:pt x="439" y="703"/>
                    </a:lnTo>
                    <a:lnTo>
                      <a:pt x="441" y="706"/>
                    </a:lnTo>
                    <a:lnTo>
                      <a:pt x="443" y="706"/>
                    </a:lnTo>
                    <a:lnTo>
                      <a:pt x="444" y="706"/>
                    </a:lnTo>
                    <a:lnTo>
                      <a:pt x="444" y="706"/>
                    </a:lnTo>
                    <a:close/>
                    <a:moveTo>
                      <a:pt x="276" y="735"/>
                    </a:moveTo>
                    <a:lnTo>
                      <a:pt x="276" y="735"/>
                    </a:lnTo>
                    <a:lnTo>
                      <a:pt x="273" y="731"/>
                    </a:lnTo>
                    <a:lnTo>
                      <a:pt x="269" y="725"/>
                    </a:lnTo>
                    <a:lnTo>
                      <a:pt x="269" y="725"/>
                    </a:lnTo>
                    <a:lnTo>
                      <a:pt x="264" y="720"/>
                    </a:lnTo>
                    <a:lnTo>
                      <a:pt x="260" y="715"/>
                    </a:lnTo>
                    <a:lnTo>
                      <a:pt x="260" y="715"/>
                    </a:lnTo>
                    <a:lnTo>
                      <a:pt x="257" y="709"/>
                    </a:lnTo>
                    <a:lnTo>
                      <a:pt x="253" y="706"/>
                    </a:lnTo>
                    <a:lnTo>
                      <a:pt x="252" y="706"/>
                    </a:lnTo>
                    <a:lnTo>
                      <a:pt x="252" y="706"/>
                    </a:lnTo>
                    <a:lnTo>
                      <a:pt x="258" y="714"/>
                    </a:lnTo>
                    <a:lnTo>
                      <a:pt x="264" y="723"/>
                    </a:lnTo>
                    <a:lnTo>
                      <a:pt x="269" y="731"/>
                    </a:lnTo>
                    <a:lnTo>
                      <a:pt x="273" y="734"/>
                    </a:lnTo>
                    <a:lnTo>
                      <a:pt x="276" y="735"/>
                    </a:lnTo>
                    <a:lnTo>
                      <a:pt x="276" y="735"/>
                    </a:lnTo>
                    <a:close/>
                    <a:moveTo>
                      <a:pt x="450" y="711"/>
                    </a:moveTo>
                    <a:lnTo>
                      <a:pt x="450" y="711"/>
                    </a:lnTo>
                    <a:lnTo>
                      <a:pt x="447" y="708"/>
                    </a:lnTo>
                    <a:lnTo>
                      <a:pt x="446" y="708"/>
                    </a:lnTo>
                    <a:lnTo>
                      <a:pt x="446" y="708"/>
                    </a:lnTo>
                    <a:lnTo>
                      <a:pt x="446" y="708"/>
                    </a:lnTo>
                    <a:lnTo>
                      <a:pt x="447" y="709"/>
                    </a:lnTo>
                    <a:lnTo>
                      <a:pt x="450" y="711"/>
                    </a:lnTo>
                    <a:lnTo>
                      <a:pt x="450" y="711"/>
                    </a:lnTo>
                    <a:close/>
                    <a:moveTo>
                      <a:pt x="606" y="714"/>
                    </a:moveTo>
                    <a:lnTo>
                      <a:pt x="606" y="714"/>
                    </a:lnTo>
                    <a:lnTo>
                      <a:pt x="613" y="720"/>
                    </a:lnTo>
                    <a:lnTo>
                      <a:pt x="624" y="726"/>
                    </a:lnTo>
                    <a:lnTo>
                      <a:pt x="633" y="731"/>
                    </a:lnTo>
                    <a:lnTo>
                      <a:pt x="642" y="735"/>
                    </a:lnTo>
                    <a:lnTo>
                      <a:pt x="642" y="735"/>
                    </a:lnTo>
                    <a:lnTo>
                      <a:pt x="648" y="740"/>
                    </a:lnTo>
                    <a:lnTo>
                      <a:pt x="651" y="741"/>
                    </a:lnTo>
                    <a:lnTo>
                      <a:pt x="654" y="743"/>
                    </a:lnTo>
                    <a:lnTo>
                      <a:pt x="654" y="743"/>
                    </a:lnTo>
                    <a:lnTo>
                      <a:pt x="650" y="737"/>
                    </a:lnTo>
                    <a:lnTo>
                      <a:pt x="644" y="731"/>
                    </a:lnTo>
                    <a:lnTo>
                      <a:pt x="630" y="723"/>
                    </a:lnTo>
                    <a:lnTo>
                      <a:pt x="615" y="715"/>
                    </a:lnTo>
                    <a:lnTo>
                      <a:pt x="598" y="711"/>
                    </a:lnTo>
                    <a:lnTo>
                      <a:pt x="598" y="711"/>
                    </a:lnTo>
                    <a:lnTo>
                      <a:pt x="603" y="712"/>
                    </a:lnTo>
                    <a:lnTo>
                      <a:pt x="604" y="714"/>
                    </a:lnTo>
                    <a:lnTo>
                      <a:pt x="606" y="714"/>
                    </a:lnTo>
                    <a:lnTo>
                      <a:pt x="606" y="714"/>
                    </a:lnTo>
                    <a:close/>
                    <a:moveTo>
                      <a:pt x="467" y="719"/>
                    </a:moveTo>
                    <a:lnTo>
                      <a:pt x="467" y="719"/>
                    </a:lnTo>
                    <a:lnTo>
                      <a:pt x="467" y="717"/>
                    </a:lnTo>
                    <a:lnTo>
                      <a:pt x="468" y="715"/>
                    </a:lnTo>
                    <a:lnTo>
                      <a:pt x="468" y="715"/>
                    </a:lnTo>
                    <a:lnTo>
                      <a:pt x="468" y="717"/>
                    </a:lnTo>
                    <a:lnTo>
                      <a:pt x="468" y="717"/>
                    </a:lnTo>
                    <a:lnTo>
                      <a:pt x="467" y="714"/>
                    </a:lnTo>
                    <a:lnTo>
                      <a:pt x="467" y="714"/>
                    </a:lnTo>
                    <a:lnTo>
                      <a:pt x="465" y="715"/>
                    </a:lnTo>
                    <a:lnTo>
                      <a:pt x="465" y="715"/>
                    </a:lnTo>
                    <a:lnTo>
                      <a:pt x="467" y="715"/>
                    </a:lnTo>
                    <a:lnTo>
                      <a:pt x="467" y="717"/>
                    </a:lnTo>
                    <a:lnTo>
                      <a:pt x="465" y="719"/>
                    </a:lnTo>
                    <a:lnTo>
                      <a:pt x="467" y="719"/>
                    </a:lnTo>
                    <a:lnTo>
                      <a:pt x="467" y="719"/>
                    </a:lnTo>
                    <a:close/>
                    <a:moveTo>
                      <a:pt x="479" y="772"/>
                    </a:moveTo>
                    <a:lnTo>
                      <a:pt x="479" y="772"/>
                    </a:lnTo>
                    <a:lnTo>
                      <a:pt x="478" y="770"/>
                    </a:lnTo>
                    <a:lnTo>
                      <a:pt x="478" y="770"/>
                    </a:lnTo>
                    <a:lnTo>
                      <a:pt x="461" y="755"/>
                    </a:lnTo>
                    <a:lnTo>
                      <a:pt x="441" y="741"/>
                    </a:lnTo>
                    <a:lnTo>
                      <a:pt x="421" y="728"/>
                    </a:lnTo>
                    <a:lnTo>
                      <a:pt x="401" y="715"/>
                    </a:lnTo>
                    <a:lnTo>
                      <a:pt x="401" y="715"/>
                    </a:lnTo>
                    <a:lnTo>
                      <a:pt x="420" y="732"/>
                    </a:lnTo>
                    <a:lnTo>
                      <a:pt x="436" y="747"/>
                    </a:lnTo>
                    <a:lnTo>
                      <a:pt x="446" y="755"/>
                    </a:lnTo>
                    <a:lnTo>
                      <a:pt x="456" y="761"/>
                    </a:lnTo>
                    <a:lnTo>
                      <a:pt x="467" y="767"/>
                    </a:lnTo>
                    <a:lnTo>
                      <a:pt x="479" y="772"/>
                    </a:lnTo>
                    <a:lnTo>
                      <a:pt x="479" y="772"/>
                    </a:lnTo>
                    <a:close/>
                    <a:moveTo>
                      <a:pt x="638" y="752"/>
                    </a:moveTo>
                    <a:lnTo>
                      <a:pt x="638" y="752"/>
                    </a:lnTo>
                    <a:lnTo>
                      <a:pt x="624" y="741"/>
                    </a:lnTo>
                    <a:lnTo>
                      <a:pt x="610" y="731"/>
                    </a:lnTo>
                    <a:lnTo>
                      <a:pt x="593" y="723"/>
                    </a:lnTo>
                    <a:lnTo>
                      <a:pt x="577" y="715"/>
                    </a:lnTo>
                    <a:lnTo>
                      <a:pt x="577" y="715"/>
                    </a:lnTo>
                    <a:lnTo>
                      <a:pt x="606" y="735"/>
                    </a:lnTo>
                    <a:lnTo>
                      <a:pt x="621" y="744"/>
                    </a:lnTo>
                    <a:lnTo>
                      <a:pt x="638" y="752"/>
                    </a:lnTo>
                    <a:lnTo>
                      <a:pt x="638" y="752"/>
                    </a:lnTo>
                    <a:close/>
                    <a:moveTo>
                      <a:pt x="604" y="747"/>
                    </a:moveTo>
                    <a:lnTo>
                      <a:pt x="604" y="747"/>
                    </a:lnTo>
                    <a:lnTo>
                      <a:pt x="613" y="751"/>
                    </a:lnTo>
                    <a:lnTo>
                      <a:pt x="619" y="752"/>
                    </a:lnTo>
                    <a:lnTo>
                      <a:pt x="622" y="752"/>
                    </a:lnTo>
                    <a:lnTo>
                      <a:pt x="622" y="752"/>
                    </a:lnTo>
                    <a:lnTo>
                      <a:pt x="597" y="737"/>
                    </a:lnTo>
                    <a:lnTo>
                      <a:pt x="571" y="723"/>
                    </a:lnTo>
                    <a:lnTo>
                      <a:pt x="571" y="723"/>
                    </a:lnTo>
                    <a:lnTo>
                      <a:pt x="577" y="731"/>
                    </a:lnTo>
                    <a:lnTo>
                      <a:pt x="584" y="737"/>
                    </a:lnTo>
                    <a:lnTo>
                      <a:pt x="593" y="743"/>
                    </a:lnTo>
                    <a:lnTo>
                      <a:pt x="604" y="747"/>
                    </a:lnTo>
                    <a:lnTo>
                      <a:pt x="604" y="747"/>
                    </a:lnTo>
                    <a:close/>
                    <a:moveTo>
                      <a:pt x="246" y="746"/>
                    </a:moveTo>
                    <a:lnTo>
                      <a:pt x="246" y="746"/>
                    </a:lnTo>
                    <a:lnTo>
                      <a:pt x="241" y="738"/>
                    </a:lnTo>
                    <a:lnTo>
                      <a:pt x="235" y="734"/>
                    </a:lnTo>
                    <a:lnTo>
                      <a:pt x="235" y="734"/>
                    </a:lnTo>
                    <a:lnTo>
                      <a:pt x="240" y="740"/>
                    </a:lnTo>
                    <a:lnTo>
                      <a:pt x="243" y="743"/>
                    </a:lnTo>
                    <a:lnTo>
                      <a:pt x="246" y="746"/>
                    </a:lnTo>
                    <a:lnTo>
                      <a:pt x="246" y="746"/>
                    </a:lnTo>
                    <a:close/>
                    <a:moveTo>
                      <a:pt x="481" y="744"/>
                    </a:moveTo>
                    <a:lnTo>
                      <a:pt x="481" y="744"/>
                    </a:lnTo>
                    <a:lnTo>
                      <a:pt x="476" y="738"/>
                    </a:lnTo>
                    <a:lnTo>
                      <a:pt x="473" y="737"/>
                    </a:lnTo>
                    <a:lnTo>
                      <a:pt x="470" y="735"/>
                    </a:lnTo>
                    <a:lnTo>
                      <a:pt x="470" y="735"/>
                    </a:lnTo>
                    <a:lnTo>
                      <a:pt x="475" y="740"/>
                    </a:lnTo>
                    <a:lnTo>
                      <a:pt x="481" y="744"/>
                    </a:lnTo>
                    <a:lnTo>
                      <a:pt x="481" y="744"/>
                    </a:lnTo>
                    <a:close/>
                    <a:moveTo>
                      <a:pt x="266" y="747"/>
                    </a:moveTo>
                    <a:lnTo>
                      <a:pt x="266" y="747"/>
                    </a:lnTo>
                    <a:lnTo>
                      <a:pt x="264" y="744"/>
                    </a:lnTo>
                    <a:lnTo>
                      <a:pt x="263" y="743"/>
                    </a:lnTo>
                    <a:lnTo>
                      <a:pt x="261" y="743"/>
                    </a:lnTo>
                    <a:lnTo>
                      <a:pt x="261" y="743"/>
                    </a:lnTo>
                    <a:lnTo>
                      <a:pt x="266" y="747"/>
                    </a:lnTo>
                    <a:lnTo>
                      <a:pt x="266" y="747"/>
                    </a:lnTo>
                    <a:close/>
                    <a:moveTo>
                      <a:pt x="421" y="766"/>
                    </a:moveTo>
                    <a:lnTo>
                      <a:pt x="421" y="766"/>
                    </a:lnTo>
                    <a:lnTo>
                      <a:pt x="429" y="775"/>
                    </a:lnTo>
                    <a:lnTo>
                      <a:pt x="436" y="783"/>
                    </a:lnTo>
                    <a:lnTo>
                      <a:pt x="436" y="783"/>
                    </a:lnTo>
                    <a:lnTo>
                      <a:pt x="447" y="789"/>
                    </a:lnTo>
                    <a:lnTo>
                      <a:pt x="458" y="793"/>
                    </a:lnTo>
                    <a:lnTo>
                      <a:pt x="458" y="793"/>
                    </a:lnTo>
                    <a:lnTo>
                      <a:pt x="467" y="799"/>
                    </a:lnTo>
                    <a:lnTo>
                      <a:pt x="472" y="801"/>
                    </a:lnTo>
                    <a:lnTo>
                      <a:pt x="478" y="802"/>
                    </a:lnTo>
                    <a:lnTo>
                      <a:pt x="478" y="802"/>
                    </a:lnTo>
                    <a:lnTo>
                      <a:pt x="461" y="787"/>
                    </a:lnTo>
                    <a:lnTo>
                      <a:pt x="443" y="773"/>
                    </a:lnTo>
                    <a:lnTo>
                      <a:pt x="423" y="760"/>
                    </a:lnTo>
                    <a:lnTo>
                      <a:pt x="403" y="747"/>
                    </a:lnTo>
                    <a:lnTo>
                      <a:pt x="403" y="747"/>
                    </a:lnTo>
                    <a:lnTo>
                      <a:pt x="411" y="757"/>
                    </a:lnTo>
                    <a:lnTo>
                      <a:pt x="421" y="766"/>
                    </a:lnTo>
                    <a:lnTo>
                      <a:pt x="421" y="766"/>
                    </a:lnTo>
                    <a:close/>
                    <a:moveTo>
                      <a:pt x="606" y="764"/>
                    </a:moveTo>
                    <a:lnTo>
                      <a:pt x="606" y="764"/>
                    </a:lnTo>
                    <a:lnTo>
                      <a:pt x="610" y="769"/>
                    </a:lnTo>
                    <a:lnTo>
                      <a:pt x="613" y="770"/>
                    </a:lnTo>
                    <a:lnTo>
                      <a:pt x="616" y="770"/>
                    </a:lnTo>
                    <a:lnTo>
                      <a:pt x="616" y="770"/>
                    </a:lnTo>
                    <a:lnTo>
                      <a:pt x="604" y="763"/>
                    </a:lnTo>
                    <a:lnTo>
                      <a:pt x="600" y="758"/>
                    </a:lnTo>
                    <a:lnTo>
                      <a:pt x="593" y="757"/>
                    </a:lnTo>
                    <a:lnTo>
                      <a:pt x="593" y="757"/>
                    </a:lnTo>
                    <a:lnTo>
                      <a:pt x="606" y="764"/>
                    </a:lnTo>
                    <a:lnTo>
                      <a:pt x="606" y="764"/>
                    </a:lnTo>
                    <a:close/>
                    <a:moveTo>
                      <a:pt x="383" y="766"/>
                    </a:moveTo>
                    <a:lnTo>
                      <a:pt x="383" y="766"/>
                    </a:lnTo>
                    <a:lnTo>
                      <a:pt x="385" y="764"/>
                    </a:lnTo>
                    <a:lnTo>
                      <a:pt x="386" y="764"/>
                    </a:lnTo>
                    <a:lnTo>
                      <a:pt x="388" y="764"/>
                    </a:lnTo>
                    <a:lnTo>
                      <a:pt x="389" y="763"/>
                    </a:lnTo>
                    <a:lnTo>
                      <a:pt x="389" y="763"/>
                    </a:lnTo>
                    <a:lnTo>
                      <a:pt x="386" y="763"/>
                    </a:lnTo>
                    <a:lnTo>
                      <a:pt x="383" y="761"/>
                    </a:lnTo>
                    <a:lnTo>
                      <a:pt x="383" y="761"/>
                    </a:lnTo>
                    <a:lnTo>
                      <a:pt x="383" y="764"/>
                    </a:lnTo>
                    <a:lnTo>
                      <a:pt x="383" y="764"/>
                    </a:lnTo>
                    <a:lnTo>
                      <a:pt x="383" y="766"/>
                    </a:lnTo>
                    <a:lnTo>
                      <a:pt x="383" y="766"/>
                    </a:lnTo>
                    <a:close/>
                    <a:moveTo>
                      <a:pt x="659" y="769"/>
                    </a:moveTo>
                    <a:lnTo>
                      <a:pt x="659" y="769"/>
                    </a:lnTo>
                    <a:lnTo>
                      <a:pt x="656" y="769"/>
                    </a:lnTo>
                    <a:lnTo>
                      <a:pt x="654" y="766"/>
                    </a:lnTo>
                    <a:lnTo>
                      <a:pt x="653" y="764"/>
                    </a:lnTo>
                    <a:lnTo>
                      <a:pt x="651" y="764"/>
                    </a:lnTo>
                    <a:lnTo>
                      <a:pt x="651" y="764"/>
                    </a:lnTo>
                    <a:lnTo>
                      <a:pt x="653" y="766"/>
                    </a:lnTo>
                    <a:lnTo>
                      <a:pt x="654" y="769"/>
                    </a:lnTo>
                    <a:lnTo>
                      <a:pt x="659" y="769"/>
                    </a:lnTo>
                    <a:lnTo>
                      <a:pt x="659" y="769"/>
                    </a:lnTo>
                    <a:close/>
                    <a:moveTo>
                      <a:pt x="641" y="796"/>
                    </a:moveTo>
                    <a:lnTo>
                      <a:pt x="641" y="796"/>
                    </a:lnTo>
                    <a:lnTo>
                      <a:pt x="621" y="783"/>
                    </a:lnTo>
                    <a:lnTo>
                      <a:pt x="610" y="775"/>
                    </a:lnTo>
                    <a:lnTo>
                      <a:pt x="598" y="770"/>
                    </a:lnTo>
                    <a:lnTo>
                      <a:pt x="598" y="770"/>
                    </a:lnTo>
                    <a:lnTo>
                      <a:pt x="619" y="784"/>
                    </a:lnTo>
                    <a:lnTo>
                      <a:pt x="641" y="796"/>
                    </a:lnTo>
                    <a:lnTo>
                      <a:pt x="641" y="796"/>
                    </a:lnTo>
                    <a:close/>
                    <a:moveTo>
                      <a:pt x="472" y="784"/>
                    </a:moveTo>
                    <a:lnTo>
                      <a:pt x="472" y="784"/>
                    </a:lnTo>
                    <a:lnTo>
                      <a:pt x="465" y="781"/>
                    </a:lnTo>
                    <a:lnTo>
                      <a:pt x="464" y="781"/>
                    </a:lnTo>
                    <a:lnTo>
                      <a:pt x="461" y="781"/>
                    </a:lnTo>
                    <a:lnTo>
                      <a:pt x="461" y="781"/>
                    </a:lnTo>
                    <a:lnTo>
                      <a:pt x="464" y="781"/>
                    </a:lnTo>
                    <a:lnTo>
                      <a:pt x="465" y="784"/>
                    </a:lnTo>
                    <a:lnTo>
                      <a:pt x="468" y="784"/>
                    </a:lnTo>
                    <a:lnTo>
                      <a:pt x="472" y="784"/>
                    </a:lnTo>
                    <a:lnTo>
                      <a:pt x="472" y="784"/>
                    </a:lnTo>
                    <a:close/>
                    <a:moveTo>
                      <a:pt x="446" y="813"/>
                    </a:moveTo>
                    <a:lnTo>
                      <a:pt x="446" y="813"/>
                    </a:lnTo>
                    <a:lnTo>
                      <a:pt x="429" y="798"/>
                    </a:lnTo>
                    <a:lnTo>
                      <a:pt x="411" y="786"/>
                    </a:lnTo>
                    <a:lnTo>
                      <a:pt x="411" y="786"/>
                    </a:lnTo>
                    <a:lnTo>
                      <a:pt x="427" y="801"/>
                    </a:lnTo>
                    <a:lnTo>
                      <a:pt x="436" y="807"/>
                    </a:lnTo>
                    <a:lnTo>
                      <a:pt x="446" y="813"/>
                    </a:lnTo>
                    <a:lnTo>
                      <a:pt x="446" y="813"/>
                    </a:lnTo>
                    <a:close/>
                    <a:moveTo>
                      <a:pt x="615" y="793"/>
                    </a:moveTo>
                    <a:lnTo>
                      <a:pt x="615" y="793"/>
                    </a:lnTo>
                    <a:lnTo>
                      <a:pt x="612" y="792"/>
                    </a:lnTo>
                    <a:lnTo>
                      <a:pt x="610" y="790"/>
                    </a:lnTo>
                    <a:lnTo>
                      <a:pt x="609" y="790"/>
                    </a:lnTo>
                    <a:lnTo>
                      <a:pt x="609" y="790"/>
                    </a:lnTo>
                    <a:lnTo>
                      <a:pt x="612" y="793"/>
                    </a:lnTo>
                    <a:lnTo>
                      <a:pt x="613" y="795"/>
                    </a:lnTo>
                    <a:lnTo>
                      <a:pt x="615" y="793"/>
                    </a:lnTo>
                    <a:lnTo>
                      <a:pt x="615" y="793"/>
                    </a:lnTo>
                    <a:close/>
                    <a:moveTo>
                      <a:pt x="472" y="822"/>
                    </a:moveTo>
                    <a:lnTo>
                      <a:pt x="472" y="822"/>
                    </a:lnTo>
                    <a:lnTo>
                      <a:pt x="470" y="819"/>
                    </a:lnTo>
                    <a:lnTo>
                      <a:pt x="468" y="818"/>
                    </a:lnTo>
                    <a:lnTo>
                      <a:pt x="464" y="813"/>
                    </a:lnTo>
                    <a:lnTo>
                      <a:pt x="464" y="813"/>
                    </a:lnTo>
                    <a:lnTo>
                      <a:pt x="467" y="819"/>
                    </a:lnTo>
                    <a:lnTo>
                      <a:pt x="472" y="822"/>
                    </a:lnTo>
                    <a:lnTo>
                      <a:pt x="472" y="822"/>
                    </a:lnTo>
                    <a:close/>
                    <a:moveTo>
                      <a:pt x="455" y="818"/>
                    </a:moveTo>
                    <a:lnTo>
                      <a:pt x="455" y="818"/>
                    </a:lnTo>
                    <a:lnTo>
                      <a:pt x="449" y="816"/>
                    </a:lnTo>
                    <a:lnTo>
                      <a:pt x="449" y="816"/>
                    </a:lnTo>
                    <a:lnTo>
                      <a:pt x="452" y="818"/>
                    </a:lnTo>
                    <a:lnTo>
                      <a:pt x="453" y="818"/>
                    </a:lnTo>
                    <a:lnTo>
                      <a:pt x="455" y="818"/>
                    </a:lnTo>
                    <a:lnTo>
                      <a:pt x="455" y="818"/>
                    </a:lnTo>
                    <a:close/>
                    <a:moveTo>
                      <a:pt x="429" y="865"/>
                    </a:moveTo>
                    <a:lnTo>
                      <a:pt x="429" y="865"/>
                    </a:lnTo>
                    <a:lnTo>
                      <a:pt x="426" y="863"/>
                    </a:lnTo>
                    <a:lnTo>
                      <a:pt x="424" y="860"/>
                    </a:lnTo>
                    <a:lnTo>
                      <a:pt x="423" y="859"/>
                    </a:lnTo>
                    <a:lnTo>
                      <a:pt x="420" y="857"/>
                    </a:lnTo>
                    <a:lnTo>
                      <a:pt x="420" y="857"/>
                    </a:lnTo>
                    <a:lnTo>
                      <a:pt x="423" y="860"/>
                    </a:lnTo>
                    <a:lnTo>
                      <a:pt x="424" y="863"/>
                    </a:lnTo>
                    <a:lnTo>
                      <a:pt x="426" y="865"/>
                    </a:lnTo>
                    <a:lnTo>
                      <a:pt x="427" y="865"/>
                    </a:lnTo>
                    <a:lnTo>
                      <a:pt x="429" y="865"/>
                    </a:lnTo>
                    <a:lnTo>
                      <a:pt x="429" y="865"/>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5" name="Freeform 7086"/>
              <p:cNvSpPr>
                <a:spLocks noEditPoints="1"/>
              </p:cNvSpPr>
              <p:nvPr/>
            </p:nvSpPr>
            <p:spPr bwMode="auto">
              <a:xfrm>
                <a:off x="6567488" y="4695825"/>
                <a:ext cx="206375" cy="190500"/>
              </a:xfrm>
              <a:custGeom>
                <a:avLst/>
                <a:gdLst/>
                <a:ahLst/>
                <a:cxnLst>
                  <a:cxn ang="0">
                    <a:pos x="87" y="5"/>
                  </a:cxn>
                  <a:cxn ang="0">
                    <a:pos x="118" y="17"/>
                  </a:cxn>
                  <a:cxn ang="0">
                    <a:pos x="124" y="69"/>
                  </a:cxn>
                  <a:cxn ang="0">
                    <a:pos x="72" y="119"/>
                  </a:cxn>
                  <a:cxn ang="0">
                    <a:pos x="31" y="113"/>
                  </a:cxn>
                  <a:cxn ang="0">
                    <a:pos x="3" y="76"/>
                  </a:cxn>
                  <a:cxn ang="0">
                    <a:pos x="8" y="26"/>
                  </a:cxn>
                  <a:cxn ang="0">
                    <a:pos x="55" y="0"/>
                  </a:cxn>
                  <a:cxn ang="0">
                    <a:pos x="124" y="46"/>
                  </a:cxn>
                  <a:cxn ang="0">
                    <a:pos x="119" y="58"/>
                  </a:cxn>
                  <a:cxn ang="0">
                    <a:pos x="122" y="59"/>
                  </a:cxn>
                  <a:cxn ang="0">
                    <a:pos x="53" y="8"/>
                  </a:cxn>
                  <a:cxn ang="0">
                    <a:pos x="93" y="20"/>
                  </a:cxn>
                  <a:cxn ang="0">
                    <a:pos x="60" y="14"/>
                  </a:cxn>
                  <a:cxn ang="0">
                    <a:pos x="95" y="23"/>
                  </a:cxn>
                  <a:cxn ang="0">
                    <a:pos x="101" y="15"/>
                  </a:cxn>
                  <a:cxn ang="0">
                    <a:pos x="99" y="18"/>
                  </a:cxn>
                  <a:cxn ang="0">
                    <a:pos x="113" y="26"/>
                  </a:cxn>
                  <a:cxn ang="0">
                    <a:pos x="101" y="50"/>
                  </a:cxn>
                  <a:cxn ang="0">
                    <a:pos x="64" y="23"/>
                  </a:cxn>
                  <a:cxn ang="0">
                    <a:pos x="21" y="35"/>
                  </a:cxn>
                  <a:cxn ang="0">
                    <a:pos x="29" y="33"/>
                  </a:cxn>
                  <a:cxn ang="0">
                    <a:pos x="58" y="26"/>
                  </a:cxn>
                  <a:cxn ang="0">
                    <a:pos x="99" y="55"/>
                  </a:cxn>
                  <a:cxn ang="0">
                    <a:pos x="79" y="46"/>
                  </a:cxn>
                  <a:cxn ang="0">
                    <a:pos x="79" y="46"/>
                  </a:cxn>
                  <a:cxn ang="0">
                    <a:pos x="76" y="69"/>
                  </a:cxn>
                  <a:cxn ang="0">
                    <a:pos x="57" y="46"/>
                  </a:cxn>
                  <a:cxn ang="0">
                    <a:pos x="70" y="75"/>
                  </a:cxn>
                  <a:cxn ang="0">
                    <a:pos x="28" y="55"/>
                  </a:cxn>
                  <a:cxn ang="0">
                    <a:pos x="32" y="53"/>
                  </a:cxn>
                  <a:cxn ang="0">
                    <a:pos x="50" y="65"/>
                  </a:cxn>
                  <a:cxn ang="0">
                    <a:pos x="49" y="49"/>
                  </a:cxn>
                  <a:cxn ang="0">
                    <a:pos x="50" y="65"/>
                  </a:cxn>
                  <a:cxn ang="0">
                    <a:pos x="105" y="49"/>
                  </a:cxn>
                  <a:cxn ang="0">
                    <a:pos x="63" y="76"/>
                  </a:cxn>
                  <a:cxn ang="0">
                    <a:pos x="58" y="59"/>
                  </a:cxn>
                  <a:cxn ang="0">
                    <a:pos x="89" y="55"/>
                  </a:cxn>
                  <a:cxn ang="0">
                    <a:pos x="89" y="76"/>
                  </a:cxn>
                  <a:cxn ang="0">
                    <a:pos x="15" y="76"/>
                  </a:cxn>
                  <a:cxn ang="0">
                    <a:pos x="44" y="105"/>
                  </a:cxn>
                  <a:cxn ang="0">
                    <a:pos x="44" y="99"/>
                  </a:cxn>
                  <a:cxn ang="0">
                    <a:pos x="14" y="62"/>
                  </a:cxn>
                  <a:cxn ang="0">
                    <a:pos x="15" y="76"/>
                  </a:cxn>
                  <a:cxn ang="0">
                    <a:pos x="72" y="108"/>
                  </a:cxn>
                  <a:cxn ang="0">
                    <a:pos x="107" y="76"/>
                  </a:cxn>
                  <a:cxn ang="0">
                    <a:pos x="108" y="73"/>
                  </a:cxn>
                  <a:cxn ang="0">
                    <a:pos x="87" y="96"/>
                  </a:cxn>
                  <a:cxn ang="0">
                    <a:pos x="44" y="85"/>
                  </a:cxn>
                  <a:cxn ang="0">
                    <a:pos x="41" y="85"/>
                  </a:cxn>
                  <a:cxn ang="0">
                    <a:pos x="53" y="98"/>
                  </a:cxn>
                  <a:cxn ang="0">
                    <a:pos x="66" y="107"/>
                  </a:cxn>
                  <a:cxn ang="0">
                    <a:pos x="66" y="105"/>
                  </a:cxn>
                  <a:cxn ang="0">
                    <a:pos x="66" y="107"/>
                  </a:cxn>
                  <a:cxn ang="0">
                    <a:pos x="49" y="114"/>
                  </a:cxn>
                  <a:cxn ang="0">
                    <a:pos x="49" y="113"/>
                  </a:cxn>
                </a:cxnLst>
                <a:rect l="0" t="0" r="r" b="b"/>
                <a:pathLst>
                  <a:path w="130" h="120">
                    <a:moveTo>
                      <a:pt x="64" y="0"/>
                    </a:moveTo>
                    <a:lnTo>
                      <a:pt x="64" y="0"/>
                    </a:lnTo>
                    <a:lnTo>
                      <a:pt x="70" y="0"/>
                    </a:lnTo>
                    <a:lnTo>
                      <a:pt x="75" y="1"/>
                    </a:lnTo>
                    <a:lnTo>
                      <a:pt x="87" y="5"/>
                    </a:lnTo>
                    <a:lnTo>
                      <a:pt x="87" y="5"/>
                    </a:lnTo>
                    <a:lnTo>
                      <a:pt x="93" y="5"/>
                    </a:lnTo>
                    <a:lnTo>
                      <a:pt x="99" y="5"/>
                    </a:lnTo>
                    <a:lnTo>
                      <a:pt x="99" y="5"/>
                    </a:lnTo>
                    <a:lnTo>
                      <a:pt x="110" y="9"/>
                    </a:lnTo>
                    <a:lnTo>
                      <a:pt x="118" y="17"/>
                    </a:lnTo>
                    <a:lnTo>
                      <a:pt x="118" y="17"/>
                    </a:lnTo>
                    <a:lnTo>
                      <a:pt x="125" y="24"/>
                    </a:lnTo>
                    <a:lnTo>
                      <a:pt x="128" y="33"/>
                    </a:lnTo>
                    <a:lnTo>
                      <a:pt x="130" y="46"/>
                    </a:lnTo>
                    <a:lnTo>
                      <a:pt x="128" y="58"/>
                    </a:lnTo>
                    <a:lnTo>
                      <a:pt x="128" y="58"/>
                    </a:lnTo>
                    <a:lnTo>
                      <a:pt x="124" y="69"/>
                    </a:lnTo>
                    <a:lnTo>
                      <a:pt x="119" y="78"/>
                    </a:lnTo>
                    <a:lnTo>
                      <a:pt x="111" y="88"/>
                    </a:lnTo>
                    <a:lnTo>
                      <a:pt x="104" y="98"/>
                    </a:lnTo>
                    <a:lnTo>
                      <a:pt x="93" y="107"/>
                    </a:lnTo>
                    <a:lnTo>
                      <a:pt x="84" y="114"/>
                    </a:lnTo>
                    <a:lnTo>
                      <a:pt x="72" y="119"/>
                    </a:lnTo>
                    <a:lnTo>
                      <a:pt x="61" y="120"/>
                    </a:lnTo>
                    <a:lnTo>
                      <a:pt x="61" y="120"/>
                    </a:lnTo>
                    <a:lnTo>
                      <a:pt x="52" y="120"/>
                    </a:lnTo>
                    <a:lnTo>
                      <a:pt x="44" y="119"/>
                    </a:lnTo>
                    <a:lnTo>
                      <a:pt x="37" y="116"/>
                    </a:lnTo>
                    <a:lnTo>
                      <a:pt x="31" y="113"/>
                    </a:lnTo>
                    <a:lnTo>
                      <a:pt x="25" y="108"/>
                    </a:lnTo>
                    <a:lnTo>
                      <a:pt x="20" y="104"/>
                    </a:lnTo>
                    <a:lnTo>
                      <a:pt x="11" y="91"/>
                    </a:lnTo>
                    <a:lnTo>
                      <a:pt x="11" y="91"/>
                    </a:lnTo>
                    <a:lnTo>
                      <a:pt x="6" y="84"/>
                    </a:lnTo>
                    <a:lnTo>
                      <a:pt x="3" y="76"/>
                    </a:lnTo>
                    <a:lnTo>
                      <a:pt x="2" y="69"/>
                    </a:lnTo>
                    <a:lnTo>
                      <a:pt x="0" y="59"/>
                    </a:lnTo>
                    <a:lnTo>
                      <a:pt x="2" y="52"/>
                    </a:lnTo>
                    <a:lnTo>
                      <a:pt x="2" y="43"/>
                    </a:lnTo>
                    <a:lnTo>
                      <a:pt x="5" y="35"/>
                    </a:lnTo>
                    <a:lnTo>
                      <a:pt x="8" y="26"/>
                    </a:lnTo>
                    <a:lnTo>
                      <a:pt x="8" y="26"/>
                    </a:lnTo>
                    <a:lnTo>
                      <a:pt x="18" y="17"/>
                    </a:lnTo>
                    <a:lnTo>
                      <a:pt x="32" y="8"/>
                    </a:lnTo>
                    <a:lnTo>
                      <a:pt x="38" y="5"/>
                    </a:lnTo>
                    <a:lnTo>
                      <a:pt x="46" y="3"/>
                    </a:lnTo>
                    <a:lnTo>
                      <a:pt x="55" y="0"/>
                    </a:lnTo>
                    <a:lnTo>
                      <a:pt x="64" y="0"/>
                    </a:lnTo>
                    <a:lnTo>
                      <a:pt x="64" y="0"/>
                    </a:lnTo>
                    <a:close/>
                    <a:moveTo>
                      <a:pt x="122" y="59"/>
                    </a:moveTo>
                    <a:lnTo>
                      <a:pt x="122" y="59"/>
                    </a:lnTo>
                    <a:lnTo>
                      <a:pt x="124" y="53"/>
                    </a:lnTo>
                    <a:lnTo>
                      <a:pt x="124" y="46"/>
                    </a:lnTo>
                    <a:lnTo>
                      <a:pt x="124" y="38"/>
                    </a:lnTo>
                    <a:lnTo>
                      <a:pt x="121" y="30"/>
                    </a:lnTo>
                    <a:lnTo>
                      <a:pt x="121" y="30"/>
                    </a:lnTo>
                    <a:lnTo>
                      <a:pt x="122" y="40"/>
                    </a:lnTo>
                    <a:lnTo>
                      <a:pt x="121" y="49"/>
                    </a:lnTo>
                    <a:lnTo>
                      <a:pt x="119" y="58"/>
                    </a:lnTo>
                    <a:lnTo>
                      <a:pt x="116" y="65"/>
                    </a:lnTo>
                    <a:lnTo>
                      <a:pt x="116" y="65"/>
                    </a:lnTo>
                    <a:lnTo>
                      <a:pt x="119" y="64"/>
                    </a:lnTo>
                    <a:lnTo>
                      <a:pt x="121" y="61"/>
                    </a:lnTo>
                    <a:lnTo>
                      <a:pt x="121" y="59"/>
                    </a:lnTo>
                    <a:lnTo>
                      <a:pt x="122" y="59"/>
                    </a:lnTo>
                    <a:lnTo>
                      <a:pt x="122" y="59"/>
                    </a:lnTo>
                    <a:close/>
                    <a:moveTo>
                      <a:pt x="43" y="12"/>
                    </a:moveTo>
                    <a:lnTo>
                      <a:pt x="43" y="12"/>
                    </a:lnTo>
                    <a:lnTo>
                      <a:pt x="49" y="11"/>
                    </a:lnTo>
                    <a:lnTo>
                      <a:pt x="53" y="8"/>
                    </a:lnTo>
                    <a:lnTo>
                      <a:pt x="53" y="8"/>
                    </a:lnTo>
                    <a:lnTo>
                      <a:pt x="47" y="9"/>
                    </a:lnTo>
                    <a:lnTo>
                      <a:pt x="44" y="11"/>
                    </a:lnTo>
                    <a:lnTo>
                      <a:pt x="43" y="12"/>
                    </a:lnTo>
                    <a:lnTo>
                      <a:pt x="43" y="12"/>
                    </a:lnTo>
                    <a:close/>
                    <a:moveTo>
                      <a:pt x="93" y="20"/>
                    </a:moveTo>
                    <a:lnTo>
                      <a:pt x="93" y="20"/>
                    </a:lnTo>
                    <a:lnTo>
                      <a:pt x="85" y="15"/>
                    </a:lnTo>
                    <a:lnTo>
                      <a:pt x="76" y="11"/>
                    </a:lnTo>
                    <a:lnTo>
                      <a:pt x="72" y="11"/>
                    </a:lnTo>
                    <a:lnTo>
                      <a:pt x="67" y="11"/>
                    </a:lnTo>
                    <a:lnTo>
                      <a:pt x="63" y="11"/>
                    </a:lnTo>
                    <a:lnTo>
                      <a:pt x="60" y="14"/>
                    </a:lnTo>
                    <a:lnTo>
                      <a:pt x="60" y="14"/>
                    </a:lnTo>
                    <a:lnTo>
                      <a:pt x="70" y="17"/>
                    </a:lnTo>
                    <a:lnTo>
                      <a:pt x="81" y="20"/>
                    </a:lnTo>
                    <a:lnTo>
                      <a:pt x="99" y="26"/>
                    </a:lnTo>
                    <a:lnTo>
                      <a:pt x="99" y="26"/>
                    </a:lnTo>
                    <a:lnTo>
                      <a:pt x="95" y="23"/>
                    </a:lnTo>
                    <a:lnTo>
                      <a:pt x="93" y="21"/>
                    </a:lnTo>
                    <a:lnTo>
                      <a:pt x="93" y="20"/>
                    </a:lnTo>
                    <a:lnTo>
                      <a:pt x="93" y="20"/>
                    </a:lnTo>
                    <a:close/>
                    <a:moveTo>
                      <a:pt x="99" y="14"/>
                    </a:moveTo>
                    <a:lnTo>
                      <a:pt x="99" y="14"/>
                    </a:lnTo>
                    <a:lnTo>
                      <a:pt x="101" y="15"/>
                    </a:lnTo>
                    <a:lnTo>
                      <a:pt x="101" y="15"/>
                    </a:lnTo>
                    <a:lnTo>
                      <a:pt x="96" y="12"/>
                    </a:lnTo>
                    <a:lnTo>
                      <a:pt x="95" y="11"/>
                    </a:lnTo>
                    <a:lnTo>
                      <a:pt x="92" y="11"/>
                    </a:lnTo>
                    <a:lnTo>
                      <a:pt x="92" y="11"/>
                    </a:lnTo>
                    <a:lnTo>
                      <a:pt x="99" y="18"/>
                    </a:lnTo>
                    <a:lnTo>
                      <a:pt x="107" y="27"/>
                    </a:lnTo>
                    <a:lnTo>
                      <a:pt x="113" y="37"/>
                    </a:lnTo>
                    <a:lnTo>
                      <a:pt x="118" y="47"/>
                    </a:lnTo>
                    <a:lnTo>
                      <a:pt x="118" y="47"/>
                    </a:lnTo>
                    <a:lnTo>
                      <a:pt x="116" y="37"/>
                    </a:lnTo>
                    <a:lnTo>
                      <a:pt x="113" y="26"/>
                    </a:lnTo>
                    <a:lnTo>
                      <a:pt x="107" y="18"/>
                    </a:lnTo>
                    <a:lnTo>
                      <a:pt x="104" y="15"/>
                    </a:lnTo>
                    <a:lnTo>
                      <a:pt x="99" y="14"/>
                    </a:lnTo>
                    <a:lnTo>
                      <a:pt x="99" y="14"/>
                    </a:lnTo>
                    <a:close/>
                    <a:moveTo>
                      <a:pt x="101" y="50"/>
                    </a:moveTo>
                    <a:lnTo>
                      <a:pt x="101" y="50"/>
                    </a:lnTo>
                    <a:lnTo>
                      <a:pt x="98" y="43"/>
                    </a:lnTo>
                    <a:lnTo>
                      <a:pt x="92" y="37"/>
                    </a:lnTo>
                    <a:lnTo>
                      <a:pt x="84" y="29"/>
                    </a:lnTo>
                    <a:lnTo>
                      <a:pt x="76" y="24"/>
                    </a:lnTo>
                    <a:lnTo>
                      <a:pt x="76" y="24"/>
                    </a:lnTo>
                    <a:lnTo>
                      <a:pt x="64" y="23"/>
                    </a:lnTo>
                    <a:lnTo>
                      <a:pt x="50" y="23"/>
                    </a:lnTo>
                    <a:lnTo>
                      <a:pt x="38" y="23"/>
                    </a:lnTo>
                    <a:lnTo>
                      <a:pt x="29" y="26"/>
                    </a:lnTo>
                    <a:lnTo>
                      <a:pt x="29" y="26"/>
                    </a:lnTo>
                    <a:lnTo>
                      <a:pt x="25" y="29"/>
                    </a:lnTo>
                    <a:lnTo>
                      <a:pt x="21" y="35"/>
                    </a:lnTo>
                    <a:lnTo>
                      <a:pt x="18" y="41"/>
                    </a:lnTo>
                    <a:lnTo>
                      <a:pt x="18" y="47"/>
                    </a:lnTo>
                    <a:lnTo>
                      <a:pt x="18" y="47"/>
                    </a:lnTo>
                    <a:lnTo>
                      <a:pt x="21" y="41"/>
                    </a:lnTo>
                    <a:lnTo>
                      <a:pt x="26" y="35"/>
                    </a:lnTo>
                    <a:lnTo>
                      <a:pt x="29" y="33"/>
                    </a:lnTo>
                    <a:lnTo>
                      <a:pt x="34" y="32"/>
                    </a:lnTo>
                    <a:lnTo>
                      <a:pt x="37" y="32"/>
                    </a:lnTo>
                    <a:lnTo>
                      <a:pt x="43" y="33"/>
                    </a:lnTo>
                    <a:lnTo>
                      <a:pt x="43" y="33"/>
                    </a:lnTo>
                    <a:lnTo>
                      <a:pt x="50" y="29"/>
                    </a:lnTo>
                    <a:lnTo>
                      <a:pt x="58" y="26"/>
                    </a:lnTo>
                    <a:lnTo>
                      <a:pt x="67" y="27"/>
                    </a:lnTo>
                    <a:lnTo>
                      <a:pt x="75" y="30"/>
                    </a:lnTo>
                    <a:lnTo>
                      <a:pt x="82" y="35"/>
                    </a:lnTo>
                    <a:lnTo>
                      <a:pt x="90" y="41"/>
                    </a:lnTo>
                    <a:lnTo>
                      <a:pt x="96" y="49"/>
                    </a:lnTo>
                    <a:lnTo>
                      <a:pt x="99" y="55"/>
                    </a:lnTo>
                    <a:lnTo>
                      <a:pt x="99" y="55"/>
                    </a:lnTo>
                    <a:lnTo>
                      <a:pt x="99" y="52"/>
                    </a:lnTo>
                    <a:lnTo>
                      <a:pt x="101" y="50"/>
                    </a:lnTo>
                    <a:lnTo>
                      <a:pt x="101" y="50"/>
                    </a:lnTo>
                    <a:close/>
                    <a:moveTo>
                      <a:pt x="79" y="46"/>
                    </a:moveTo>
                    <a:lnTo>
                      <a:pt x="79" y="46"/>
                    </a:lnTo>
                    <a:lnTo>
                      <a:pt x="76" y="43"/>
                    </a:lnTo>
                    <a:lnTo>
                      <a:pt x="73" y="40"/>
                    </a:lnTo>
                    <a:lnTo>
                      <a:pt x="73" y="40"/>
                    </a:lnTo>
                    <a:lnTo>
                      <a:pt x="73" y="41"/>
                    </a:lnTo>
                    <a:lnTo>
                      <a:pt x="75" y="43"/>
                    </a:lnTo>
                    <a:lnTo>
                      <a:pt x="79" y="46"/>
                    </a:lnTo>
                    <a:lnTo>
                      <a:pt x="79" y="46"/>
                    </a:lnTo>
                    <a:close/>
                    <a:moveTo>
                      <a:pt x="64" y="84"/>
                    </a:moveTo>
                    <a:lnTo>
                      <a:pt x="64" y="84"/>
                    </a:lnTo>
                    <a:lnTo>
                      <a:pt x="70" y="81"/>
                    </a:lnTo>
                    <a:lnTo>
                      <a:pt x="75" y="75"/>
                    </a:lnTo>
                    <a:lnTo>
                      <a:pt x="76" y="69"/>
                    </a:lnTo>
                    <a:lnTo>
                      <a:pt x="75" y="62"/>
                    </a:lnTo>
                    <a:lnTo>
                      <a:pt x="72" y="56"/>
                    </a:lnTo>
                    <a:lnTo>
                      <a:pt x="67" y="50"/>
                    </a:lnTo>
                    <a:lnTo>
                      <a:pt x="63" y="47"/>
                    </a:lnTo>
                    <a:lnTo>
                      <a:pt x="57" y="46"/>
                    </a:lnTo>
                    <a:lnTo>
                      <a:pt x="57" y="46"/>
                    </a:lnTo>
                    <a:lnTo>
                      <a:pt x="61" y="47"/>
                    </a:lnTo>
                    <a:lnTo>
                      <a:pt x="64" y="52"/>
                    </a:lnTo>
                    <a:lnTo>
                      <a:pt x="67" y="56"/>
                    </a:lnTo>
                    <a:lnTo>
                      <a:pt x="70" y="62"/>
                    </a:lnTo>
                    <a:lnTo>
                      <a:pt x="70" y="69"/>
                    </a:lnTo>
                    <a:lnTo>
                      <a:pt x="70" y="75"/>
                    </a:lnTo>
                    <a:lnTo>
                      <a:pt x="69" y="79"/>
                    </a:lnTo>
                    <a:lnTo>
                      <a:pt x="64" y="84"/>
                    </a:lnTo>
                    <a:lnTo>
                      <a:pt x="64" y="84"/>
                    </a:lnTo>
                    <a:close/>
                    <a:moveTo>
                      <a:pt x="26" y="47"/>
                    </a:moveTo>
                    <a:lnTo>
                      <a:pt x="26" y="47"/>
                    </a:lnTo>
                    <a:lnTo>
                      <a:pt x="28" y="55"/>
                    </a:lnTo>
                    <a:lnTo>
                      <a:pt x="29" y="62"/>
                    </a:lnTo>
                    <a:lnTo>
                      <a:pt x="31" y="70"/>
                    </a:lnTo>
                    <a:lnTo>
                      <a:pt x="35" y="75"/>
                    </a:lnTo>
                    <a:lnTo>
                      <a:pt x="35" y="75"/>
                    </a:lnTo>
                    <a:lnTo>
                      <a:pt x="32" y="59"/>
                    </a:lnTo>
                    <a:lnTo>
                      <a:pt x="32" y="53"/>
                    </a:lnTo>
                    <a:lnTo>
                      <a:pt x="32" y="46"/>
                    </a:lnTo>
                    <a:lnTo>
                      <a:pt x="32" y="46"/>
                    </a:lnTo>
                    <a:lnTo>
                      <a:pt x="29" y="46"/>
                    </a:lnTo>
                    <a:lnTo>
                      <a:pt x="26" y="47"/>
                    </a:lnTo>
                    <a:lnTo>
                      <a:pt x="26" y="47"/>
                    </a:lnTo>
                    <a:close/>
                    <a:moveTo>
                      <a:pt x="50" y="65"/>
                    </a:moveTo>
                    <a:lnTo>
                      <a:pt x="50" y="65"/>
                    </a:lnTo>
                    <a:lnTo>
                      <a:pt x="52" y="61"/>
                    </a:lnTo>
                    <a:lnTo>
                      <a:pt x="52" y="56"/>
                    </a:lnTo>
                    <a:lnTo>
                      <a:pt x="50" y="52"/>
                    </a:lnTo>
                    <a:lnTo>
                      <a:pt x="49" y="49"/>
                    </a:lnTo>
                    <a:lnTo>
                      <a:pt x="49" y="49"/>
                    </a:lnTo>
                    <a:lnTo>
                      <a:pt x="46" y="50"/>
                    </a:lnTo>
                    <a:lnTo>
                      <a:pt x="46" y="52"/>
                    </a:lnTo>
                    <a:lnTo>
                      <a:pt x="44" y="58"/>
                    </a:lnTo>
                    <a:lnTo>
                      <a:pt x="47" y="62"/>
                    </a:lnTo>
                    <a:lnTo>
                      <a:pt x="50" y="65"/>
                    </a:lnTo>
                    <a:lnTo>
                      <a:pt x="50" y="65"/>
                    </a:lnTo>
                    <a:close/>
                    <a:moveTo>
                      <a:pt x="107" y="69"/>
                    </a:moveTo>
                    <a:lnTo>
                      <a:pt x="107" y="69"/>
                    </a:lnTo>
                    <a:lnTo>
                      <a:pt x="108" y="64"/>
                    </a:lnTo>
                    <a:lnTo>
                      <a:pt x="108" y="59"/>
                    </a:lnTo>
                    <a:lnTo>
                      <a:pt x="107" y="53"/>
                    </a:lnTo>
                    <a:lnTo>
                      <a:pt x="105" y="49"/>
                    </a:lnTo>
                    <a:lnTo>
                      <a:pt x="105" y="49"/>
                    </a:lnTo>
                    <a:lnTo>
                      <a:pt x="107" y="59"/>
                    </a:lnTo>
                    <a:lnTo>
                      <a:pt x="107" y="69"/>
                    </a:lnTo>
                    <a:lnTo>
                      <a:pt x="107" y="69"/>
                    </a:lnTo>
                    <a:close/>
                    <a:moveTo>
                      <a:pt x="63" y="76"/>
                    </a:moveTo>
                    <a:lnTo>
                      <a:pt x="63" y="76"/>
                    </a:lnTo>
                    <a:lnTo>
                      <a:pt x="64" y="70"/>
                    </a:lnTo>
                    <a:lnTo>
                      <a:pt x="64" y="62"/>
                    </a:lnTo>
                    <a:lnTo>
                      <a:pt x="63" y="56"/>
                    </a:lnTo>
                    <a:lnTo>
                      <a:pt x="57" y="53"/>
                    </a:lnTo>
                    <a:lnTo>
                      <a:pt x="57" y="53"/>
                    </a:lnTo>
                    <a:lnTo>
                      <a:pt x="58" y="59"/>
                    </a:lnTo>
                    <a:lnTo>
                      <a:pt x="57" y="67"/>
                    </a:lnTo>
                    <a:lnTo>
                      <a:pt x="58" y="73"/>
                    </a:lnTo>
                    <a:lnTo>
                      <a:pt x="60" y="75"/>
                    </a:lnTo>
                    <a:lnTo>
                      <a:pt x="63" y="76"/>
                    </a:lnTo>
                    <a:lnTo>
                      <a:pt x="63" y="76"/>
                    </a:lnTo>
                    <a:close/>
                    <a:moveTo>
                      <a:pt x="89" y="55"/>
                    </a:moveTo>
                    <a:lnTo>
                      <a:pt x="89" y="55"/>
                    </a:lnTo>
                    <a:lnTo>
                      <a:pt x="89" y="61"/>
                    </a:lnTo>
                    <a:lnTo>
                      <a:pt x="89" y="67"/>
                    </a:lnTo>
                    <a:lnTo>
                      <a:pt x="87" y="78"/>
                    </a:lnTo>
                    <a:lnTo>
                      <a:pt x="87" y="78"/>
                    </a:lnTo>
                    <a:lnTo>
                      <a:pt x="89" y="76"/>
                    </a:lnTo>
                    <a:lnTo>
                      <a:pt x="90" y="73"/>
                    </a:lnTo>
                    <a:lnTo>
                      <a:pt x="92" y="67"/>
                    </a:lnTo>
                    <a:lnTo>
                      <a:pt x="90" y="61"/>
                    </a:lnTo>
                    <a:lnTo>
                      <a:pt x="89" y="55"/>
                    </a:lnTo>
                    <a:lnTo>
                      <a:pt x="89" y="55"/>
                    </a:lnTo>
                    <a:close/>
                    <a:moveTo>
                      <a:pt x="15" y="76"/>
                    </a:moveTo>
                    <a:lnTo>
                      <a:pt x="15" y="76"/>
                    </a:lnTo>
                    <a:lnTo>
                      <a:pt x="20" y="85"/>
                    </a:lnTo>
                    <a:lnTo>
                      <a:pt x="28" y="94"/>
                    </a:lnTo>
                    <a:lnTo>
                      <a:pt x="35" y="101"/>
                    </a:lnTo>
                    <a:lnTo>
                      <a:pt x="44" y="105"/>
                    </a:lnTo>
                    <a:lnTo>
                      <a:pt x="44" y="105"/>
                    </a:lnTo>
                    <a:lnTo>
                      <a:pt x="50" y="107"/>
                    </a:lnTo>
                    <a:lnTo>
                      <a:pt x="53" y="107"/>
                    </a:lnTo>
                    <a:lnTo>
                      <a:pt x="55" y="102"/>
                    </a:lnTo>
                    <a:lnTo>
                      <a:pt x="55" y="102"/>
                    </a:lnTo>
                    <a:lnTo>
                      <a:pt x="49" y="102"/>
                    </a:lnTo>
                    <a:lnTo>
                      <a:pt x="44" y="99"/>
                    </a:lnTo>
                    <a:lnTo>
                      <a:pt x="41" y="98"/>
                    </a:lnTo>
                    <a:lnTo>
                      <a:pt x="35" y="94"/>
                    </a:lnTo>
                    <a:lnTo>
                      <a:pt x="35" y="94"/>
                    </a:lnTo>
                    <a:lnTo>
                      <a:pt x="23" y="81"/>
                    </a:lnTo>
                    <a:lnTo>
                      <a:pt x="18" y="72"/>
                    </a:lnTo>
                    <a:lnTo>
                      <a:pt x="14" y="62"/>
                    </a:lnTo>
                    <a:lnTo>
                      <a:pt x="14" y="62"/>
                    </a:lnTo>
                    <a:lnTo>
                      <a:pt x="12" y="62"/>
                    </a:lnTo>
                    <a:lnTo>
                      <a:pt x="11" y="62"/>
                    </a:lnTo>
                    <a:lnTo>
                      <a:pt x="11" y="62"/>
                    </a:lnTo>
                    <a:lnTo>
                      <a:pt x="14" y="70"/>
                    </a:lnTo>
                    <a:lnTo>
                      <a:pt x="15" y="76"/>
                    </a:lnTo>
                    <a:lnTo>
                      <a:pt x="15" y="76"/>
                    </a:lnTo>
                    <a:close/>
                    <a:moveTo>
                      <a:pt x="70" y="105"/>
                    </a:moveTo>
                    <a:lnTo>
                      <a:pt x="70" y="105"/>
                    </a:lnTo>
                    <a:lnTo>
                      <a:pt x="72" y="105"/>
                    </a:lnTo>
                    <a:lnTo>
                      <a:pt x="72" y="108"/>
                    </a:lnTo>
                    <a:lnTo>
                      <a:pt x="72" y="108"/>
                    </a:lnTo>
                    <a:lnTo>
                      <a:pt x="84" y="104"/>
                    </a:lnTo>
                    <a:lnTo>
                      <a:pt x="95" y="96"/>
                    </a:lnTo>
                    <a:lnTo>
                      <a:pt x="99" y="91"/>
                    </a:lnTo>
                    <a:lnTo>
                      <a:pt x="104" y="87"/>
                    </a:lnTo>
                    <a:lnTo>
                      <a:pt x="105" y="82"/>
                    </a:lnTo>
                    <a:lnTo>
                      <a:pt x="107" y="76"/>
                    </a:lnTo>
                    <a:lnTo>
                      <a:pt x="107" y="76"/>
                    </a:lnTo>
                    <a:lnTo>
                      <a:pt x="110" y="75"/>
                    </a:lnTo>
                    <a:lnTo>
                      <a:pt x="110" y="75"/>
                    </a:lnTo>
                    <a:lnTo>
                      <a:pt x="108" y="75"/>
                    </a:lnTo>
                    <a:lnTo>
                      <a:pt x="108" y="73"/>
                    </a:lnTo>
                    <a:lnTo>
                      <a:pt x="108" y="73"/>
                    </a:lnTo>
                    <a:lnTo>
                      <a:pt x="107" y="72"/>
                    </a:lnTo>
                    <a:lnTo>
                      <a:pt x="107" y="72"/>
                    </a:lnTo>
                    <a:lnTo>
                      <a:pt x="102" y="76"/>
                    </a:lnTo>
                    <a:lnTo>
                      <a:pt x="98" y="81"/>
                    </a:lnTo>
                    <a:lnTo>
                      <a:pt x="90" y="91"/>
                    </a:lnTo>
                    <a:lnTo>
                      <a:pt x="87" y="96"/>
                    </a:lnTo>
                    <a:lnTo>
                      <a:pt x="82" y="99"/>
                    </a:lnTo>
                    <a:lnTo>
                      <a:pt x="76" y="102"/>
                    </a:lnTo>
                    <a:lnTo>
                      <a:pt x="70" y="105"/>
                    </a:lnTo>
                    <a:lnTo>
                      <a:pt x="70" y="105"/>
                    </a:lnTo>
                    <a:close/>
                    <a:moveTo>
                      <a:pt x="44" y="85"/>
                    </a:moveTo>
                    <a:lnTo>
                      <a:pt x="44" y="85"/>
                    </a:lnTo>
                    <a:lnTo>
                      <a:pt x="41" y="84"/>
                    </a:lnTo>
                    <a:lnTo>
                      <a:pt x="40" y="82"/>
                    </a:lnTo>
                    <a:lnTo>
                      <a:pt x="37" y="84"/>
                    </a:lnTo>
                    <a:lnTo>
                      <a:pt x="37" y="84"/>
                    </a:lnTo>
                    <a:lnTo>
                      <a:pt x="40" y="84"/>
                    </a:lnTo>
                    <a:lnTo>
                      <a:pt x="41" y="85"/>
                    </a:lnTo>
                    <a:lnTo>
                      <a:pt x="43" y="87"/>
                    </a:lnTo>
                    <a:lnTo>
                      <a:pt x="44" y="85"/>
                    </a:lnTo>
                    <a:lnTo>
                      <a:pt x="44" y="85"/>
                    </a:lnTo>
                    <a:close/>
                    <a:moveTo>
                      <a:pt x="70" y="98"/>
                    </a:moveTo>
                    <a:lnTo>
                      <a:pt x="70" y="98"/>
                    </a:lnTo>
                    <a:lnTo>
                      <a:pt x="53" y="98"/>
                    </a:lnTo>
                    <a:lnTo>
                      <a:pt x="53" y="98"/>
                    </a:lnTo>
                    <a:lnTo>
                      <a:pt x="61" y="99"/>
                    </a:lnTo>
                    <a:lnTo>
                      <a:pt x="66" y="99"/>
                    </a:lnTo>
                    <a:lnTo>
                      <a:pt x="70" y="98"/>
                    </a:lnTo>
                    <a:lnTo>
                      <a:pt x="70" y="98"/>
                    </a:lnTo>
                    <a:close/>
                    <a:moveTo>
                      <a:pt x="66" y="107"/>
                    </a:moveTo>
                    <a:lnTo>
                      <a:pt x="66" y="107"/>
                    </a:lnTo>
                    <a:lnTo>
                      <a:pt x="67" y="105"/>
                    </a:lnTo>
                    <a:lnTo>
                      <a:pt x="69" y="105"/>
                    </a:lnTo>
                    <a:lnTo>
                      <a:pt x="67" y="104"/>
                    </a:lnTo>
                    <a:lnTo>
                      <a:pt x="67" y="104"/>
                    </a:lnTo>
                    <a:lnTo>
                      <a:pt x="66" y="105"/>
                    </a:lnTo>
                    <a:lnTo>
                      <a:pt x="64" y="105"/>
                    </a:lnTo>
                    <a:lnTo>
                      <a:pt x="63" y="105"/>
                    </a:lnTo>
                    <a:lnTo>
                      <a:pt x="61" y="105"/>
                    </a:lnTo>
                    <a:lnTo>
                      <a:pt x="61" y="105"/>
                    </a:lnTo>
                    <a:lnTo>
                      <a:pt x="64" y="107"/>
                    </a:lnTo>
                    <a:lnTo>
                      <a:pt x="66" y="107"/>
                    </a:lnTo>
                    <a:lnTo>
                      <a:pt x="66" y="107"/>
                    </a:lnTo>
                    <a:lnTo>
                      <a:pt x="66" y="107"/>
                    </a:lnTo>
                    <a:lnTo>
                      <a:pt x="66" y="107"/>
                    </a:lnTo>
                    <a:lnTo>
                      <a:pt x="66" y="107"/>
                    </a:lnTo>
                    <a:close/>
                    <a:moveTo>
                      <a:pt x="49" y="114"/>
                    </a:moveTo>
                    <a:lnTo>
                      <a:pt x="49" y="114"/>
                    </a:lnTo>
                    <a:lnTo>
                      <a:pt x="53" y="114"/>
                    </a:lnTo>
                    <a:lnTo>
                      <a:pt x="53" y="114"/>
                    </a:lnTo>
                    <a:lnTo>
                      <a:pt x="55" y="113"/>
                    </a:lnTo>
                    <a:lnTo>
                      <a:pt x="55" y="113"/>
                    </a:lnTo>
                    <a:lnTo>
                      <a:pt x="50" y="113"/>
                    </a:lnTo>
                    <a:lnTo>
                      <a:pt x="49" y="113"/>
                    </a:lnTo>
                    <a:lnTo>
                      <a:pt x="49" y="114"/>
                    </a:lnTo>
                    <a:lnTo>
                      <a:pt x="49" y="1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6" name="Freeform 7087"/>
              <p:cNvSpPr>
                <a:spLocks noEditPoints="1"/>
              </p:cNvSpPr>
              <p:nvPr/>
            </p:nvSpPr>
            <p:spPr bwMode="auto">
              <a:xfrm>
                <a:off x="6821488" y="4884738"/>
                <a:ext cx="136525" cy="134938"/>
              </a:xfrm>
              <a:custGeom>
                <a:avLst/>
                <a:gdLst/>
                <a:ahLst/>
                <a:cxnLst>
                  <a:cxn ang="0">
                    <a:pos x="51" y="4"/>
                  </a:cxn>
                  <a:cxn ang="0">
                    <a:pos x="47" y="6"/>
                  </a:cxn>
                  <a:cxn ang="0">
                    <a:pos x="70" y="17"/>
                  </a:cxn>
                  <a:cxn ang="0">
                    <a:pos x="86" y="49"/>
                  </a:cxn>
                  <a:cxn ang="0">
                    <a:pos x="81" y="72"/>
                  </a:cxn>
                  <a:cxn ang="0">
                    <a:pos x="72" y="81"/>
                  </a:cxn>
                  <a:cxn ang="0">
                    <a:pos x="58" y="85"/>
                  </a:cxn>
                  <a:cxn ang="0">
                    <a:pos x="54" y="84"/>
                  </a:cxn>
                  <a:cxn ang="0">
                    <a:pos x="18" y="81"/>
                  </a:cxn>
                  <a:cxn ang="0">
                    <a:pos x="11" y="75"/>
                  </a:cxn>
                  <a:cxn ang="0">
                    <a:pos x="5" y="65"/>
                  </a:cxn>
                  <a:cxn ang="0">
                    <a:pos x="2" y="41"/>
                  </a:cxn>
                  <a:cxn ang="0">
                    <a:pos x="12" y="24"/>
                  </a:cxn>
                  <a:cxn ang="0">
                    <a:pos x="26" y="11"/>
                  </a:cxn>
                  <a:cxn ang="0">
                    <a:pos x="40" y="0"/>
                  </a:cxn>
                  <a:cxn ang="0">
                    <a:pos x="47" y="0"/>
                  </a:cxn>
                  <a:cxn ang="0">
                    <a:pos x="23" y="20"/>
                  </a:cxn>
                  <a:cxn ang="0">
                    <a:pos x="32" y="14"/>
                  </a:cxn>
                  <a:cxn ang="0">
                    <a:pos x="23" y="20"/>
                  </a:cxn>
                  <a:cxn ang="0">
                    <a:pos x="43" y="17"/>
                  </a:cxn>
                  <a:cxn ang="0">
                    <a:pos x="57" y="20"/>
                  </a:cxn>
                  <a:cxn ang="0">
                    <a:pos x="52" y="15"/>
                  </a:cxn>
                  <a:cxn ang="0">
                    <a:pos x="43" y="17"/>
                  </a:cxn>
                  <a:cxn ang="0">
                    <a:pos x="26" y="52"/>
                  </a:cxn>
                  <a:cxn ang="0">
                    <a:pos x="35" y="29"/>
                  </a:cxn>
                  <a:cxn ang="0">
                    <a:pos x="35" y="21"/>
                  </a:cxn>
                  <a:cxn ang="0">
                    <a:pos x="23" y="33"/>
                  </a:cxn>
                  <a:cxn ang="0">
                    <a:pos x="25" y="52"/>
                  </a:cxn>
                  <a:cxn ang="0">
                    <a:pos x="72" y="38"/>
                  </a:cxn>
                  <a:cxn ang="0">
                    <a:pos x="75" y="49"/>
                  </a:cxn>
                  <a:cxn ang="0">
                    <a:pos x="76" y="43"/>
                  </a:cxn>
                  <a:cxn ang="0">
                    <a:pos x="64" y="26"/>
                  </a:cxn>
                  <a:cxn ang="0">
                    <a:pos x="72" y="38"/>
                  </a:cxn>
                  <a:cxn ang="0">
                    <a:pos x="61" y="52"/>
                  </a:cxn>
                  <a:cxn ang="0">
                    <a:pos x="57" y="38"/>
                  </a:cxn>
                  <a:cxn ang="0">
                    <a:pos x="55" y="41"/>
                  </a:cxn>
                  <a:cxn ang="0">
                    <a:pos x="58" y="50"/>
                  </a:cxn>
                  <a:cxn ang="0">
                    <a:pos x="60" y="73"/>
                  </a:cxn>
                  <a:cxn ang="0">
                    <a:pos x="49" y="67"/>
                  </a:cxn>
                  <a:cxn ang="0">
                    <a:pos x="38" y="55"/>
                  </a:cxn>
                  <a:cxn ang="0">
                    <a:pos x="35" y="38"/>
                  </a:cxn>
                  <a:cxn ang="0">
                    <a:pos x="32" y="52"/>
                  </a:cxn>
                  <a:cxn ang="0">
                    <a:pos x="41" y="72"/>
                  </a:cxn>
                  <a:cxn ang="0">
                    <a:pos x="60" y="73"/>
                  </a:cxn>
                  <a:cxn ang="0">
                    <a:pos x="28" y="76"/>
                  </a:cxn>
                  <a:cxn ang="0">
                    <a:pos x="8" y="44"/>
                  </a:cxn>
                  <a:cxn ang="0">
                    <a:pos x="6" y="55"/>
                  </a:cxn>
                  <a:cxn ang="0">
                    <a:pos x="14" y="70"/>
                  </a:cxn>
                  <a:cxn ang="0">
                    <a:pos x="28" y="76"/>
                  </a:cxn>
                  <a:cxn ang="0">
                    <a:pos x="55" y="64"/>
                  </a:cxn>
                  <a:cxn ang="0">
                    <a:pos x="60" y="58"/>
                  </a:cxn>
                  <a:cxn ang="0">
                    <a:pos x="52" y="61"/>
                  </a:cxn>
                </a:cxnLst>
                <a:rect l="0" t="0" r="r" b="b"/>
                <a:pathLst>
                  <a:path w="86" h="85">
                    <a:moveTo>
                      <a:pt x="51" y="3"/>
                    </a:moveTo>
                    <a:lnTo>
                      <a:pt x="51" y="3"/>
                    </a:lnTo>
                    <a:lnTo>
                      <a:pt x="51" y="4"/>
                    </a:lnTo>
                    <a:lnTo>
                      <a:pt x="49" y="4"/>
                    </a:lnTo>
                    <a:lnTo>
                      <a:pt x="47" y="6"/>
                    </a:lnTo>
                    <a:lnTo>
                      <a:pt x="47" y="6"/>
                    </a:lnTo>
                    <a:lnTo>
                      <a:pt x="54" y="7"/>
                    </a:lnTo>
                    <a:lnTo>
                      <a:pt x="60" y="9"/>
                    </a:lnTo>
                    <a:lnTo>
                      <a:pt x="70" y="17"/>
                    </a:lnTo>
                    <a:lnTo>
                      <a:pt x="78" y="26"/>
                    </a:lnTo>
                    <a:lnTo>
                      <a:pt x="84" y="36"/>
                    </a:lnTo>
                    <a:lnTo>
                      <a:pt x="86" y="49"/>
                    </a:lnTo>
                    <a:lnTo>
                      <a:pt x="86" y="61"/>
                    </a:lnTo>
                    <a:lnTo>
                      <a:pt x="84" y="65"/>
                    </a:lnTo>
                    <a:lnTo>
                      <a:pt x="81" y="72"/>
                    </a:lnTo>
                    <a:lnTo>
                      <a:pt x="76" y="76"/>
                    </a:lnTo>
                    <a:lnTo>
                      <a:pt x="72" y="81"/>
                    </a:lnTo>
                    <a:lnTo>
                      <a:pt x="72" y="81"/>
                    </a:lnTo>
                    <a:lnTo>
                      <a:pt x="66" y="82"/>
                    </a:lnTo>
                    <a:lnTo>
                      <a:pt x="58" y="85"/>
                    </a:lnTo>
                    <a:lnTo>
                      <a:pt x="58" y="85"/>
                    </a:lnTo>
                    <a:lnTo>
                      <a:pt x="55" y="85"/>
                    </a:lnTo>
                    <a:lnTo>
                      <a:pt x="54" y="84"/>
                    </a:lnTo>
                    <a:lnTo>
                      <a:pt x="54" y="84"/>
                    </a:lnTo>
                    <a:lnTo>
                      <a:pt x="43" y="84"/>
                    </a:lnTo>
                    <a:lnTo>
                      <a:pt x="31" y="84"/>
                    </a:lnTo>
                    <a:lnTo>
                      <a:pt x="18" y="81"/>
                    </a:lnTo>
                    <a:lnTo>
                      <a:pt x="14" y="78"/>
                    </a:lnTo>
                    <a:lnTo>
                      <a:pt x="11" y="75"/>
                    </a:lnTo>
                    <a:lnTo>
                      <a:pt x="11" y="75"/>
                    </a:lnTo>
                    <a:lnTo>
                      <a:pt x="9" y="72"/>
                    </a:lnTo>
                    <a:lnTo>
                      <a:pt x="9" y="72"/>
                    </a:lnTo>
                    <a:lnTo>
                      <a:pt x="5" y="65"/>
                    </a:lnTo>
                    <a:lnTo>
                      <a:pt x="2" y="58"/>
                    </a:lnTo>
                    <a:lnTo>
                      <a:pt x="0" y="50"/>
                    </a:lnTo>
                    <a:lnTo>
                      <a:pt x="2" y="41"/>
                    </a:lnTo>
                    <a:lnTo>
                      <a:pt x="2" y="41"/>
                    </a:lnTo>
                    <a:lnTo>
                      <a:pt x="6" y="33"/>
                    </a:lnTo>
                    <a:lnTo>
                      <a:pt x="12" y="24"/>
                    </a:lnTo>
                    <a:lnTo>
                      <a:pt x="18" y="17"/>
                    </a:lnTo>
                    <a:lnTo>
                      <a:pt x="26" y="11"/>
                    </a:lnTo>
                    <a:lnTo>
                      <a:pt x="26" y="11"/>
                    </a:lnTo>
                    <a:lnTo>
                      <a:pt x="32" y="3"/>
                    </a:lnTo>
                    <a:lnTo>
                      <a:pt x="32" y="3"/>
                    </a:lnTo>
                    <a:lnTo>
                      <a:pt x="40" y="0"/>
                    </a:lnTo>
                    <a:lnTo>
                      <a:pt x="44" y="0"/>
                    </a:lnTo>
                    <a:lnTo>
                      <a:pt x="44" y="0"/>
                    </a:lnTo>
                    <a:lnTo>
                      <a:pt x="47" y="0"/>
                    </a:lnTo>
                    <a:lnTo>
                      <a:pt x="51" y="3"/>
                    </a:lnTo>
                    <a:lnTo>
                      <a:pt x="51" y="3"/>
                    </a:lnTo>
                    <a:close/>
                    <a:moveTo>
                      <a:pt x="23" y="20"/>
                    </a:moveTo>
                    <a:lnTo>
                      <a:pt x="23" y="20"/>
                    </a:lnTo>
                    <a:lnTo>
                      <a:pt x="28" y="18"/>
                    </a:lnTo>
                    <a:lnTo>
                      <a:pt x="32" y="14"/>
                    </a:lnTo>
                    <a:lnTo>
                      <a:pt x="32" y="14"/>
                    </a:lnTo>
                    <a:lnTo>
                      <a:pt x="26" y="17"/>
                    </a:lnTo>
                    <a:lnTo>
                      <a:pt x="23" y="20"/>
                    </a:lnTo>
                    <a:lnTo>
                      <a:pt x="23" y="20"/>
                    </a:lnTo>
                    <a:close/>
                    <a:moveTo>
                      <a:pt x="43" y="17"/>
                    </a:moveTo>
                    <a:lnTo>
                      <a:pt x="43" y="17"/>
                    </a:lnTo>
                    <a:lnTo>
                      <a:pt x="47" y="17"/>
                    </a:lnTo>
                    <a:lnTo>
                      <a:pt x="52" y="20"/>
                    </a:lnTo>
                    <a:lnTo>
                      <a:pt x="57" y="20"/>
                    </a:lnTo>
                    <a:lnTo>
                      <a:pt x="61" y="20"/>
                    </a:lnTo>
                    <a:lnTo>
                      <a:pt x="61" y="20"/>
                    </a:lnTo>
                    <a:lnTo>
                      <a:pt x="52" y="15"/>
                    </a:lnTo>
                    <a:lnTo>
                      <a:pt x="47" y="15"/>
                    </a:lnTo>
                    <a:lnTo>
                      <a:pt x="43" y="17"/>
                    </a:lnTo>
                    <a:lnTo>
                      <a:pt x="43" y="17"/>
                    </a:lnTo>
                    <a:close/>
                    <a:moveTo>
                      <a:pt x="28" y="58"/>
                    </a:moveTo>
                    <a:lnTo>
                      <a:pt x="28" y="58"/>
                    </a:lnTo>
                    <a:lnTo>
                      <a:pt x="26" y="52"/>
                    </a:lnTo>
                    <a:lnTo>
                      <a:pt x="26" y="47"/>
                    </a:lnTo>
                    <a:lnTo>
                      <a:pt x="29" y="36"/>
                    </a:lnTo>
                    <a:lnTo>
                      <a:pt x="35" y="29"/>
                    </a:lnTo>
                    <a:lnTo>
                      <a:pt x="43" y="23"/>
                    </a:lnTo>
                    <a:lnTo>
                      <a:pt x="43" y="23"/>
                    </a:lnTo>
                    <a:lnTo>
                      <a:pt x="35" y="21"/>
                    </a:lnTo>
                    <a:lnTo>
                      <a:pt x="31" y="24"/>
                    </a:lnTo>
                    <a:lnTo>
                      <a:pt x="26" y="27"/>
                    </a:lnTo>
                    <a:lnTo>
                      <a:pt x="23" y="33"/>
                    </a:lnTo>
                    <a:lnTo>
                      <a:pt x="23" y="39"/>
                    </a:lnTo>
                    <a:lnTo>
                      <a:pt x="23" y="46"/>
                    </a:lnTo>
                    <a:lnTo>
                      <a:pt x="25" y="52"/>
                    </a:lnTo>
                    <a:lnTo>
                      <a:pt x="28" y="58"/>
                    </a:lnTo>
                    <a:lnTo>
                      <a:pt x="28" y="58"/>
                    </a:lnTo>
                    <a:close/>
                    <a:moveTo>
                      <a:pt x="72" y="38"/>
                    </a:moveTo>
                    <a:lnTo>
                      <a:pt x="72" y="38"/>
                    </a:lnTo>
                    <a:lnTo>
                      <a:pt x="73" y="44"/>
                    </a:lnTo>
                    <a:lnTo>
                      <a:pt x="75" y="49"/>
                    </a:lnTo>
                    <a:lnTo>
                      <a:pt x="76" y="50"/>
                    </a:lnTo>
                    <a:lnTo>
                      <a:pt x="76" y="50"/>
                    </a:lnTo>
                    <a:lnTo>
                      <a:pt x="76" y="43"/>
                    </a:lnTo>
                    <a:lnTo>
                      <a:pt x="73" y="35"/>
                    </a:lnTo>
                    <a:lnTo>
                      <a:pt x="70" y="30"/>
                    </a:lnTo>
                    <a:lnTo>
                      <a:pt x="64" y="26"/>
                    </a:lnTo>
                    <a:lnTo>
                      <a:pt x="64" y="26"/>
                    </a:lnTo>
                    <a:lnTo>
                      <a:pt x="67" y="32"/>
                    </a:lnTo>
                    <a:lnTo>
                      <a:pt x="72" y="38"/>
                    </a:lnTo>
                    <a:lnTo>
                      <a:pt x="72" y="38"/>
                    </a:lnTo>
                    <a:close/>
                    <a:moveTo>
                      <a:pt x="61" y="52"/>
                    </a:moveTo>
                    <a:lnTo>
                      <a:pt x="61" y="52"/>
                    </a:lnTo>
                    <a:lnTo>
                      <a:pt x="61" y="47"/>
                    </a:lnTo>
                    <a:lnTo>
                      <a:pt x="60" y="43"/>
                    </a:lnTo>
                    <a:lnTo>
                      <a:pt x="57" y="38"/>
                    </a:lnTo>
                    <a:lnTo>
                      <a:pt x="54" y="36"/>
                    </a:lnTo>
                    <a:lnTo>
                      <a:pt x="54" y="36"/>
                    </a:lnTo>
                    <a:lnTo>
                      <a:pt x="55" y="41"/>
                    </a:lnTo>
                    <a:lnTo>
                      <a:pt x="55" y="46"/>
                    </a:lnTo>
                    <a:lnTo>
                      <a:pt x="57" y="50"/>
                    </a:lnTo>
                    <a:lnTo>
                      <a:pt x="58" y="50"/>
                    </a:lnTo>
                    <a:lnTo>
                      <a:pt x="61" y="52"/>
                    </a:lnTo>
                    <a:lnTo>
                      <a:pt x="61" y="52"/>
                    </a:lnTo>
                    <a:close/>
                    <a:moveTo>
                      <a:pt x="60" y="73"/>
                    </a:moveTo>
                    <a:lnTo>
                      <a:pt x="60" y="73"/>
                    </a:lnTo>
                    <a:lnTo>
                      <a:pt x="54" y="70"/>
                    </a:lnTo>
                    <a:lnTo>
                      <a:pt x="49" y="67"/>
                    </a:lnTo>
                    <a:lnTo>
                      <a:pt x="44" y="64"/>
                    </a:lnTo>
                    <a:lnTo>
                      <a:pt x="41" y="59"/>
                    </a:lnTo>
                    <a:lnTo>
                      <a:pt x="38" y="55"/>
                    </a:lnTo>
                    <a:lnTo>
                      <a:pt x="37" y="50"/>
                    </a:lnTo>
                    <a:lnTo>
                      <a:pt x="35" y="44"/>
                    </a:lnTo>
                    <a:lnTo>
                      <a:pt x="35" y="38"/>
                    </a:lnTo>
                    <a:lnTo>
                      <a:pt x="35" y="38"/>
                    </a:lnTo>
                    <a:lnTo>
                      <a:pt x="32" y="44"/>
                    </a:lnTo>
                    <a:lnTo>
                      <a:pt x="32" y="52"/>
                    </a:lnTo>
                    <a:lnTo>
                      <a:pt x="34" y="59"/>
                    </a:lnTo>
                    <a:lnTo>
                      <a:pt x="37" y="65"/>
                    </a:lnTo>
                    <a:lnTo>
                      <a:pt x="41" y="72"/>
                    </a:lnTo>
                    <a:lnTo>
                      <a:pt x="46" y="75"/>
                    </a:lnTo>
                    <a:lnTo>
                      <a:pt x="52" y="76"/>
                    </a:lnTo>
                    <a:lnTo>
                      <a:pt x="60" y="73"/>
                    </a:lnTo>
                    <a:lnTo>
                      <a:pt x="60" y="73"/>
                    </a:lnTo>
                    <a:close/>
                    <a:moveTo>
                      <a:pt x="28" y="76"/>
                    </a:moveTo>
                    <a:lnTo>
                      <a:pt x="28" y="76"/>
                    </a:lnTo>
                    <a:lnTo>
                      <a:pt x="20" y="70"/>
                    </a:lnTo>
                    <a:lnTo>
                      <a:pt x="15" y="62"/>
                    </a:lnTo>
                    <a:lnTo>
                      <a:pt x="8" y="44"/>
                    </a:lnTo>
                    <a:lnTo>
                      <a:pt x="8" y="44"/>
                    </a:lnTo>
                    <a:lnTo>
                      <a:pt x="6" y="49"/>
                    </a:lnTo>
                    <a:lnTo>
                      <a:pt x="6" y="55"/>
                    </a:lnTo>
                    <a:lnTo>
                      <a:pt x="8" y="59"/>
                    </a:lnTo>
                    <a:lnTo>
                      <a:pt x="11" y="65"/>
                    </a:lnTo>
                    <a:lnTo>
                      <a:pt x="14" y="70"/>
                    </a:lnTo>
                    <a:lnTo>
                      <a:pt x="17" y="73"/>
                    </a:lnTo>
                    <a:lnTo>
                      <a:pt x="22" y="75"/>
                    </a:lnTo>
                    <a:lnTo>
                      <a:pt x="28" y="76"/>
                    </a:lnTo>
                    <a:lnTo>
                      <a:pt x="28" y="76"/>
                    </a:lnTo>
                    <a:close/>
                    <a:moveTo>
                      <a:pt x="55" y="64"/>
                    </a:moveTo>
                    <a:lnTo>
                      <a:pt x="55" y="64"/>
                    </a:lnTo>
                    <a:lnTo>
                      <a:pt x="58" y="62"/>
                    </a:lnTo>
                    <a:lnTo>
                      <a:pt x="60" y="58"/>
                    </a:lnTo>
                    <a:lnTo>
                      <a:pt x="60" y="58"/>
                    </a:lnTo>
                    <a:lnTo>
                      <a:pt x="57" y="56"/>
                    </a:lnTo>
                    <a:lnTo>
                      <a:pt x="54" y="58"/>
                    </a:lnTo>
                    <a:lnTo>
                      <a:pt x="52" y="61"/>
                    </a:lnTo>
                    <a:lnTo>
                      <a:pt x="55" y="64"/>
                    </a:lnTo>
                    <a:lnTo>
                      <a:pt x="55" y="64"/>
                    </a:lnTo>
                    <a:close/>
                  </a:path>
                </a:pathLst>
              </a:custGeom>
              <a:grpFill/>
              <a:ln w="9525">
                <a:noFill/>
                <a:round/>
              </a:ln>
            </p:spPr>
            <p:txBody>
              <a:bodyPr vert="horz" wrap="square" lIns="91440" tIns="45720" rIns="91440" bIns="45720" numCol="1" anchor="t" anchorCtr="0" compatLnSpc="1"/>
              <a:lstStyle/>
              <a:p>
                <a:endParaRPr lang="zh-CN" altLang="en-US"/>
              </a:p>
            </p:txBody>
          </p:sp>
        </p:grpSp>
        <p:sp>
          <p:nvSpPr>
            <p:cNvPr id="20" name="文本框 19"/>
            <p:cNvSpPr txBox="1"/>
            <p:nvPr/>
          </p:nvSpPr>
          <p:spPr>
            <a:xfrm>
              <a:off x="971600" y="299432"/>
              <a:ext cx="2448272" cy="400110"/>
            </a:xfrm>
            <a:prstGeom prst="rect">
              <a:avLst/>
            </a:prstGeom>
            <a:grp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单击此添加标题</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21" name="图片 4"/>
            <p:cNvPicPr>
              <a:picLocks noChangeAspect="1" noChangeArrowheads="1"/>
            </p:cNvPicPr>
            <p:nvPr/>
          </p:nvPicPr>
          <p:blipFill>
            <a:blip r:embed="rId1"/>
            <a:srcRect/>
            <a:stretch>
              <a:fillRect/>
            </a:stretch>
          </p:blipFill>
          <p:spPr bwMode="auto">
            <a:xfrm>
              <a:off x="0" y="-38100"/>
              <a:ext cx="12192000" cy="3681413"/>
            </a:xfrm>
            <a:prstGeom prst="rect">
              <a:avLst/>
            </a:prstGeom>
            <a:grpFill/>
            <a:ln w="9525">
              <a:noFill/>
              <a:miter lim="800000"/>
              <a:headEnd/>
              <a:tailEnd/>
            </a:ln>
          </p:spPr>
        </p:pic>
        <p:sp>
          <p:nvSpPr>
            <p:cNvPr id="22" name="矩形 8"/>
            <p:cNvSpPr>
              <a:spLocks noChangeArrowheads="1"/>
            </p:cNvSpPr>
            <p:nvPr/>
          </p:nvSpPr>
          <p:spPr bwMode="auto">
            <a:xfrm>
              <a:off x="1327" y="3641030"/>
              <a:ext cx="12192000" cy="557212"/>
            </a:xfrm>
            <a:prstGeom prst="rect">
              <a:avLst/>
            </a:prstGeom>
            <a:grpFill/>
            <a:ln w="9525">
              <a:noFill/>
              <a:miter lim="800000"/>
            </a:ln>
          </p:spPr>
          <p:txBody>
            <a:bodyPr anchor="ctr"/>
            <a:lstStyle/>
            <a:p>
              <a:pPr algn="ctr" eaLnBrk="1" hangingPunct="1"/>
              <a:endParaRPr lang="zh-CN" altLang="en-US">
                <a:solidFill>
                  <a:srgbClr val="FFFFFF"/>
                </a:solidFill>
              </a:endParaRPr>
            </a:p>
          </p:txBody>
        </p:sp>
        <p:sp>
          <p:nvSpPr>
            <p:cNvPr id="23" name="等腰三角形 25"/>
            <p:cNvSpPr>
              <a:spLocks noChangeArrowheads="1"/>
            </p:cNvSpPr>
            <p:nvPr/>
          </p:nvSpPr>
          <p:spPr bwMode="auto">
            <a:xfrm rot="10800000">
              <a:off x="5843588" y="3952875"/>
              <a:ext cx="504825" cy="434975"/>
            </a:xfrm>
            <a:prstGeom prst="triangle">
              <a:avLst>
                <a:gd name="adj" fmla="val 50000"/>
              </a:avLst>
            </a:prstGeom>
            <a:grpFill/>
            <a:ln w="9525">
              <a:noFill/>
              <a:miter lim="800000"/>
            </a:ln>
          </p:spPr>
          <p:txBody>
            <a:bodyPr anchor="ctr"/>
            <a:lstStyle/>
            <a:p>
              <a:pPr algn="ctr" eaLnBrk="1" hangingPunct="1"/>
              <a:endParaRPr lang="zh-CN" altLang="en-US">
                <a:solidFill>
                  <a:srgbClr val="FFFFFF"/>
                </a:solidFill>
              </a:endParaRPr>
            </a:p>
          </p:txBody>
        </p:sp>
      </p:grpSp>
      <p:grpSp>
        <p:nvGrpSpPr>
          <p:cNvPr id="7" name="组合 6"/>
          <p:cNvGrpSpPr/>
          <p:nvPr/>
        </p:nvGrpSpPr>
        <p:grpSpPr>
          <a:xfrm>
            <a:off x="5514743" y="4450331"/>
            <a:ext cx="1162514" cy="220208"/>
            <a:chOff x="5529075" y="4149410"/>
            <a:chExt cx="1162514" cy="220208"/>
          </a:xfrm>
          <a:solidFill>
            <a:srgbClr val="508468"/>
          </a:solidFill>
        </p:grpSpPr>
        <p:sp>
          <p:nvSpPr>
            <p:cNvPr id="8" name="椭圆 7"/>
            <p:cNvSpPr/>
            <p:nvPr/>
          </p:nvSpPr>
          <p:spPr>
            <a:xfrm>
              <a:off x="6000228" y="4149410"/>
              <a:ext cx="220208" cy="220208"/>
            </a:xfrm>
            <a:prstGeom prst="ellipse">
              <a:avLst/>
            </a:prstGeom>
            <a:grpFill/>
            <a:ln>
              <a:solidFill>
                <a:srgbClr val="F8F4E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rgbClr val="5D522D"/>
                </a:solidFill>
              </a:endParaRPr>
            </a:p>
          </p:txBody>
        </p:sp>
        <p:sp>
          <p:nvSpPr>
            <p:cNvPr id="9" name="椭圆 8"/>
            <p:cNvSpPr/>
            <p:nvPr/>
          </p:nvSpPr>
          <p:spPr>
            <a:xfrm>
              <a:off x="6274276" y="4182389"/>
              <a:ext cx="158653" cy="158653"/>
            </a:xfrm>
            <a:prstGeom prst="ellipse">
              <a:avLst/>
            </a:prstGeom>
            <a:grpFill/>
            <a:ln>
              <a:solidFill>
                <a:srgbClr val="F8F4E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5D522D"/>
                </a:solidFill>
              </a:endParaRPr>
            </a:p>
          </p:txBody>
        </p:sp>
        <p:sp>
          <p:nvSpPr>
            <p:cNvPr id="10" name="椭圆 9"/>
            <p:cNvSpPr/>
            <p:nvPr/>
          </p:nvSpPr>
          <p:spPr>
            <a:xfrm>
              <a:off x="5787735" y="4182389"/>
              <a:ext cx="158653" cy="158653"/>
            </a:xfrm>
            <a:prstGeom prst="ellipse">
              <a:avLst/>
            </a:prstGeom>
            <a:grpFill/>
            <a:ln>
              <a:solidFill>
                <a:srgbClr val="F8F4E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5D522D"/>
                </a:solidFill>
              </a:endParaRPr>
            </a:p>
          </p:txBody>
        </p:sp>
        <p:sp>
          <p:nvSpPr>
            <p:cNvPr id="11" name="椭圆 10"/>
            <p:cNvSpPr/>
            <p:nvPr/>
          </p:nvSpPr>
          <p:spPr>
            <a:xfrm>
              <a:off x="5638622" y="4210965"/>
              <a:ext cx="95273" cy="95273"/>
            </a:xfrm>
            <a:prstGeom prst="ellipse">
              <a:avLst/>
            </a:prstGeom>
            <a:grpFill/>
            <a:ln>
              <a:solidFill>
                <a:srgbClr val="F8F4E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5D522D"/>
                </a:solidFill>
              </a:endParaRPr>
            </a:p>
          </p:txBody>
        </p:sp>
        <p:sp>
          <p:nvSpPr>
            <p:cNvPr id="12" name="椭圆 11"/>
            <p:cNvSpPr/>
            <p:nvPr/>
          </p:nvSpPr>
          <p:spPr>
            <a:xfrm>
              <a:off x="6486769" y="4210965"/>
              <a:ext cx="95273" cy="95273"/>
            </a:xfrm>
            <a:prstGeom prst="ellipse">
              <a:avLst/>
            </a:prstGeom>
            <a:grpFill/>
            <a:ln>
              <a:solidFill>
                <a:srgbClr val="F8F4E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5D522D"/>
                </a:solidFill>
              </a:endParaRPr>
            </a:p>
          </p:txBody>
        </p:sp>
        <p:sp>
          <p:nvSpPr>
            <p:cNvPr id="13" name="椭圆 12"/>
            <p:cNvSpPr/>
            <p:nvPr/>
          </p:nvSpPr>
          <p:spPr>
            <a:xfrm>
              <a:off x="5529075" y="4235647"/>
              <a:ext cx="55707" cy="55707"/>
            </a:xfrm>
            <a:prstGeom prst="ellipse">
              <a:avLst/>
            </a:prstGeom>
            <a:grpFill/>
            <a:ln>
              <a:solidFill>
                <a:srgbClr val="F8F4E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5D522D"/>
                </a:solidFill>
              </a:endParaRPr>
            </a:p>
          </p:txBody>
        </p:sp>
        <p:sp>
          <p:nvSpPr>
            <p:cNvPr id="14" name="椭圆 13"/>
            <p:cNvSpPr/>
            <p:nvPr/>
          </p:nvSpPr>
          <p:spPr>
            <a:xfrm>
              <a:off x="6635882" y="4235647"/>
              <a:ext cx="55707" cy="55707"/>
            </a:xfrm>
            <a:prstGeom prst="ellipse">
              <a:avLst/>
            </a:prstGeom>
            <a:grpFill/>
            <a:ln>
              <a:solidFill>
                <a:srgbClr val="F8F4E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5D522D"/>
                </a:solidFill>
              </a:endParaRPr>
            </a:p>
          </p:txBody>
        </p:sp>
      </p:grpSp>
      <p:sp>
        <p:nvSpPr>
          <p:cNvPr id="15" name="文本框 14"/>
          <p:cNvSpPr txBox="1"/>
          <p:nvPr/>
        </p:nvSpPr>
        <p:spPr>
          <a:xfrm>
            <a:off x="941853" y="4845406"/>
            <a:ext cx="10088085" cy="2062103"/>
          </a:xfrm>
          <a:prstGeom prst="rect">
            <a:avLst/>
          </a:prstGeom>
          <a:noFill/>
        </p:spPr>
        <p:txBody>
          <a:bodyPr wrap="square">
            <a:spAutoFit/>
          </a:bodyPr>
          <a:lstStyle/>
          <a:p>
            <a:r>
              <a:rPr lang="en-US" altLang="zh-CN" dirty="0"/>
              <a:t>	</a:t>
            </a:r>
            <a:r>
              <a:rPr lang="zh-CN" altLang="zh-CN" b="1" dirty="0"/>
              <a:t>编写该计划书旨在通过前期的明确计划能有效的对今后的开发过程起到指导作用。通过书面编写的形式，使小组成员能更好的了解自己所负责的模块以及索要达到的标准，达成共识。该计划书也作为今后需求分析，总体、详细设计，代码设计，测试设计等行为的基础，并作为之后活动验收的标准</a:t>
            </a:r>
            <a:r>
              <a:rPr lang="zh-CN" altLang="en-US" b="1" dirty="0"/>
              <a:t>。</a:t>
            </a:r>
            <a:endParaRPr lang="zh-CN" altLang="zh-CN" b="1" dirty="0"/>
          </a:p>
          <a:p>
            <a:pPr algn="ctr"/>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ctr"/>
            <a:endParaRPr lang="en-US" altLang="zh-CN" sz="1400" kern="0" dirty="0">
              <a:solidFill>
                <a:schemeClr val="bg2">
                  <a:lumMod val="25000"/>
                </a:schemeClr>
              </a:solidFill>
              <a:latin typeface="微软雅黑" panose="020B0503020204020204" pitchFamily="34" charset="-122"/>
              <a:ea typeface="微软雅黑" panose="020B0503020204020204" pitchFamily="34" charset="-122"/>
              <a:sym typeface="Arial" panose="020B0604020202020204" pitchFamily="34" charset="0"/>
            </a:endParaRPr>
          </a:p>
          <a:p>
            <a:pPr algn="ctr" eaLnBrk="1" fontAlgn="auto" hangingPunct="1">
              <a:spcBef>
                <a:spcPts val="0"/>
              </a:spcBef>
              <a:spcAft>
                <a:spcPts val="0"/>
              </a:spcAft>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1537212" y="5947876"/>
            <a:ext cx="9117143" cy="0"/>
          </a:xfrm>
          <a:prstGeom prst="line">
            <a:avLst/>
          </a:prstGeom>
          <a:ln>
            <a:solidFill>
              <a:srgbClr val="4BB08C"/>
            </a:solidFill>
            <a:prstDash val="lgDash"/>
          </a:ln>
        </p:spPr>
        <p:style>
          <a:lnRef idx="1">
            <a:schemeClr val="accent1"/>
          </a:lnRef>
          <a:fillRef idx="0">
            <a:schemeClr val="accent1"/>
          </a:fillRef>
          <a:effectRef idx="0">
            <a:schemeClr val="accent1"/>
          </a:effectRef>
          <a:fontRef idx="minor">
            <a:schemeClr val="tx1"/>
          </a:fontRef>
        </p:style>
      </p:cxnSp>
      <p:grpSp>
        <p:nvGrpSpPr>
          <p:cNvPr id="77" name="组合 76"/>
          <p:cNvGrpSpPr/>
          <p:nvPr/>
        </p:nvGrpSpPr>
        <p:grpSpPr>
          <a:xfrm>
            <a:off x="129654" y="169189"/>
            <a:ext cx="2853145" cy="717166"/>
            <a:chOff x="193179" y="117084"/>
            <a:chExt cx="2244529" cy="505918"/>
          </a:xfrm>
        </p:grpSpPr>
        <p:sp>
          <p:nvSpPr>
            <p:cNvPr id="78" name="Freeform 25"/>
            <p:cNvSpPr>
              <a:spLocks noEditPoints="1"/>
            </p:cNvSpPr>
            <p:nvPr/>
          </p:nvSpPr>
          <p:spPr bwMode="auto">
            <a:xfrm rot="17375397">
              <a:off x="129445" y="180818"/>
              <a:ext cx="505918" cy="378449"/>
            </a:xfrm>
            <a:custGeom>
              <a:avLst/>
              <a:gdLst>
                <a:gd name="T0" fmla="*/ 147 w 179"/>
                <a:gd name="T1" fmla="*/ 79 h 106"/>
                <a:gd name="T2" fmla="*/ 177 w 179"/>
                <a:gd name="T3" fmla="*/ 71 h 106"/>
                <a:gd name="T4" fmla="*/ 152 w 179"/>
                <a:gd name="T5" fmla="*/ 54 h 106"/>
                <a:gd name="T6" fmla="*/ 83 w 179"/>
                <a:gd name="T7" fmla="*/ 13 h 106"/>
                <a:gd name="T8" fmla="*/ 5 w 179"/>
                <a:gd name="T9" fmla="*/ 66 h 106"/>
                <a:gd name="T10" fmla="*/ 91 w 179"/>
                <a:gd name="T11" fmla="*/ 96 h 106"/>
                <a:gd name="T12" fmla="*/ 109 w 179"/>
                <a:gd name="T13" fmla="*/ 63 h 106"/>
                <a:gd name="T14" fmla="*/ 67 w 179"/>
                <a:gd name="T15" fmla="*/ 70 h 106"/>
                <a:gd name="T16" fmla="*/ 67 w 179"/>
                <a:gd name="T17" fmla="*/ 58 h 106"/>
                <a:gd name="T18" fmla="*/ 70 w 179"/>
                <a:gd name="T19" fmla="*/ 44 h 106"/>
                <a:gd name="T20" fmla="*/ 76 w 179"/>
                <a:gd name="T21" fmla="*/ 42 h 106"/>
                <a:gd name="T22" fmla="*/ 105 w 179"/>
                <a:gd name="T23" fmla="*/ 53 h 106"/>
                <a:gd name="T24" fmla="*/ 148 w 179"/>
                <a:gd name="T25" fmla="*/ 71 h 106"/>
                <a:gd name="T26" fmla="*/ 60 w 179"/>
                <a:gd name="T27" fmla="*/ 49 h 106"/>
                <a:gd name="T28" fmla="*/ 56 w 179"/>
                <a:gd name="T29" fmla="*/ 46 h 106"/>
                <a:gd name="T30" fmla="*/ 61 w 179"/>
                <a:gd name="T31" fmla="*/ 49 h 106"/>
                <a:gd name="T32" fmla="*/ 153 w 179"/>
                <a:gd name="T33" fmla="*/ 58 h 106"/>
                <a:gd name="T34" fmla="*/ 159 w 179"/>
                <a:gd name="T35" fmla="*/ 59 h 106"/>
                <a:gd name="T36" fmla="*/ 150 w 179"/>
                <a:gd name="T37" fmla="*/ 78 h 106"/>
                <a:gd name="T38" fmla="*/ 167 w 179"/>
                <a:gd name="T39" fmla="*/ 61 h 106"/>
                <a:gd name="T40" fmla="*/ 164 w 179"/>
                <a:gd name="T41" fmla="*/ 77 h 106"/>
                <a:gd name="T42" fmla="*/ 158 w 179"/>
                <a:gd name="T43" fmla="*/ 78 h 106"/>
                <a:gd name="T44" fmla="*/ 162 w 179"/>
                <a:gd name="T45" fmla="*/ 59 h 106"/>
                <a:gd name="T46" fmla="*/ 174 w 179"/>
                <a:gd name="T47" fmla="*/ 70 h 106"/>
                <a:gd name="T48" fmla="*/ 169 w 179"/>
                <a:gd name="T49" fmla="*/ 62 h 106"/>
                <a:gd name="T50" fmla="*/ 174 w 179"/>
                <a:gd name="T51" fmla="*/ 70 h 106"/>
                <a:gd name="T52" fmla="*/ 16 w 179"/>
                <a:gd name="T53" fmla="*/ 22 h 106"/>
                <a:gd name="T54" fmla="*/ 114 w 179"/>
                <a:gd name="T55" fmla="*/ 42 h 106"/>
                <a:gd name="T56" fmla="*/ 150 w 179"/>
                <a:gd name="T57" fmla="*/ 57 h 106"/>
                <a:gd name="T58" fmla="*/ 150 w 179"/>
                <a:gd name="T59" fmla="*/ 59 h 106"/>
                <a:gd name="T60" fmla="*/ 88 w 179"/>
                <a:gd name="T61" fmla="*/ 45 h 106"/>
                <a:gd name="T62" fmla="*/ 76 w 179"/>
                <a:gd name="T63" fmla="*/ 32 h 106"/>
                <a:gd name="T64" fmla="*/ 74 w 179"/>
                <a:gd name="T65" fmla="*/ 40 h 106"/>
                <a:gd name="T66" fmla="*/ 66 w 179"/>
                <a:gd name="T67" fmla="*/ 32 h 106"/>
                <a:gd name="T68" fmla="*/ 68 w 179"/>
                <a:gd name="T69" fmla="*/ 43 h 106"/>
                <a:gd name="T70" fmla="*/ 55 w 179"/>
                <a:gd name="T71" fmla="*/ 43 h 106"/>
                <a:gd name="T72" fmla="*/ 54 w 179"/>
                <a:gd name="T73" fmla="*/ 51 h 106"/>
                <a:gd name="T74" fmla="*/ 64 w 179"/>
                <a:gd name="T75" fmla="*/ 53 h 106"/>
                <a:gd name="T76" fmla="*/ 56 w 179"/>
                <a:gd name="T77" fmla="*/ 61 h 106"/>
                <a:gd name="T78" fmla="*/ 50 w 179"/>
                <a:gd name="T79" fmla="*/ 69 h 106"/>
                <a:gd name="T80" fmla="*/ 61 w 179"/>
                <a:gd name="T81" fmla="*/ 65 h 106"/>
                <a:gd name="T82" fmla="*/ 64 w 179"/>
                <a:gd name="T83" fmla="*/ 71 h 106"/>
                <a:gd name="T84" fmla="*/ 59 w 179"/>
                <a:gd name="T85" fmla="*/ 84 h 106"/>
                <a:gd name="T86" fmla="*/ 67 w 179"/>
                <a:gd name="T87" fmla="*/ 73 h 106"/>
                <a:gd name="T88" fmla="*/ 105 w 179"/>
                <a:gd name="T89" fmla="*/ 66 h 106"/>
                <a:gd name="T90" fmla="*/ 148 w 179"/>
                <a:gd name="T91" fmla="*/ 74 h 106"/>
                <a:gd name="T92" fmla="*/ 113 w 179"/>
                <a:gd name="T93" fmla="*/ 81 h 106"/>
                <a:gd name="T94" fmla="*/ 17 w 179"/>
                <a:gd name="T95" fmla="*/ 82 h 106"/>
                <a:gd name="T96" fmla="*/ 75 w 179"/>
                <a:gd name="T97" fmla="*/ 36 h 106"/>
                <a:gd name="T98" fmla="*/ 68 w 179"/>
                <a:gd name="T99" fmla="*/ 40 h 106"/>
                <a:gd name="T100" fmla="*/ 65 w 179"/>
                <a:gd name="T101" fmla="*/ 35 h 106"/>
                <a:gd name="T102" fmla="*/ 58 w 179"/>
                <a:gd name="T103" fmla="*/ 64 h 106"/>
                <a:gd name="T104" fmla="*/ 54 w 179"/>
                <a:gd name="T105" fmla="*/ 66 h 106"/>
                <a:gd name="T106" fmla="*/ 55 w 179"/>
                <a:gd name="T107" fmla="*/ 64 h 106"/>
                <a:gd name="T108" fmla="*/ 64 w 179"/>
                <a:gd name="T109" fmla="*/ 74 h 106"/>
                <a:gd name="T110" fmla="*/ 61 w 179"/>
                <a:gd name="T111" fmla="*/ 79 h 106"/>
                <a:gd name="T112" fmla="*/ 57 w 179"/>
                <a:gd name="T113" fmla="*/ 8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9" h="106">
                  <a:moveTo>
                    <a:pt x="117" y="82"/>
                  </a:moveTo>
                  <a:cubicBezTo>
                    <a:pt x="126" y="77"/>
                    <a:pt x="137" y="78"/>
                    <a:pt x="147" y="79"/>
                  </a:cubicBezTo>
                  <a:cubicBezTo>
                    <a:pt x="147" y="80"/>
                    <a:pt x="148" y="80"/>
                    <a:pt x="148" y="80"/>
                  </a:cubicBezTo>
                  <a:cubicBezTo>
                    <a:pt x="158" y="82"/>
                    <a:pt x="174" y="84"/>
                    <a:pt x="177" y="71"/>
                  </a:cubicBezTo>
                  <a:cubicBezTo>
                    <a:pt x="179" y="59"/>
                    <a:pt x="162" y="56"/>
                    <a:pt x="152" y="55"/>
                  </a:cubicBezTo>
                  <a:cubicBezTo>
                    <a:pt x="152" y="55"/>
                    <a:pt x="152" y="54"/>
                    <a:pt x="152" y="54"/>
                  </a:cubicBezTo>
                  <a:cubicBezTo>
                    <a:pt x="137" y="50"/>
                    <a:pt x="123" y="46"/>
                    <a:pt x="111" y="36"/>
                  </a:cubicBezTo>
                  <a:cubicBezTo>
                    <a:pt x="102" y="28"/>
                    <a:pt x="94" y="18"/>
                    <a:pt x="83" y="13"/>
                  </a:cubicBezTo>
                  <a:cubicBezTo>
                    <a:pt x="64" y="3"/>
                    <a:pt x="37" y="0"/>
                    <a:pt x="19" y="14"/>
                  </a:cubicBezTo>
                  <a:cubicBezTo>
                    <a:pt x="4" y="25"/>
                    <a:pt x="0" y="48"/>
                    <a:pt x="5" y="66"/>
                  </a:cubicBezTo>
                  <a:cubicBezTo>
                    <a:pt x="10" y="85"/>
                    <a:pt x="27" y="97"/>
                    <a:pt x="46" y="102"/>
                  </a:cubicBezTo>
                  <a:cubicBezTo>
                    <a:pt x="61" y="106"/>
                    <a:pt x="77" y="103"/>
                    <a:pt x="91" y="96"/>
                  </a:cubicBezTo>
                  <a:cubicBezTo>
                    <a:pt x="99" y="92"/>
                    <a:pt x="108" y="86"/>
                    <a:pt x="117" y="82"/>
                  </a:cubicBezTo>
                  <a:close/>
                  <a:moveTo>
                    <a:pt x="109" y="63"/>
                  </a:moveTo>
                  <a:cubicBezTo>
                    <a:pt x="97" y="63"/>
                    <a:pt x="82" y="64"/>
                    <a:pt x="70" y="69"/>
                  </a:cubicBezTo>
                  <a:cubicBezTo>
                    <a:pt x="69" y="69"/>
                    <a:pt x="68" y="70"/>
                    <a:pt x="67" y="70"/>
                  </a:cubicBezTo>
                  <a:cubicBezTo>
                    <a:pt x="67" y="67"/>
                    <a:pt x="65" y="65"/>
                    <a:pt x="63" y="63"/>
                  </a:cubicBezTo>
                  <a:cubicBezTo>
                    <a:pt x="65" y="62"/>
                    <a:pt x="66" y="60"/>
                    <a:pt x="67" y="58"/>
                  </a:cubicBezTo>
                  <a:cubicBezTo>
                    <a:pt x="68" y="56"/>
                    <a:pt x="67" y="53"/>
                    <a:pt x="66" y="50"/>
                  </a:cubicBezTo>
                  <a:cubicBezTo>
                    <a:pt x="68" y="49"/>
                    <a:pt x="70" y="47"/>
                    <a:pt x="70" y="44"/>
                  </a:cubicBezTo>
                  <a:cubicBezTo>
                    <a:pt x="71" y="44"/>
                    <a:pt x="72" y="44"/>
                    <a:pt x="72" y="44"/>
                  </a:cubicBezTo>
                  <a:cubicBezTo>
                    <a:pt x="74" y="44"/>
                    <a:pt x="75" y="43"/>
                    <a:pt x="76" y="42"/>
                  </a:cubicBezTo>
                  <a:cubicBezTo>
                    <a:pt x="78" y="45"/>
                    <a:pt x="81" y="46"/>
                    <a:pt x="84" y="47"/>
                  </a:cubicBezTo>
                  <a:cubicBezTo>
                    <a:pt x="90" y="49"/>
                    <a:pt x="97" y="51"/>
                    <a:pt x="105" y="53"/>
                  </a:cubicBezTo>
                  <a:cubicBezTo>
                    <a:pt x="120" y="55"/>
                    <a:pt x="134" y="60"/>
                    <a:pt x="149" y="62"/>
                  </a:cubicBezTo>
                  <a:cubicBezTo>
                    <a:pt x="149" y="65"/>
                    <a:pt x="149" y="68"/>
                    <a:pt x="148" y="71"/>
                  </a:cubicBezTo>
                  <a:cubicBezTo>
                    <a:pt x="136" y="66"/>
                    <a:pt x="123" y="63"/>
                    <a:pt x="109" y="63"/>
                  </a:cubicBezTo>
                  <a:close/>
                  <a:moveTo>
                    <a:pt x="60" y="49"/>
                  </a:moveTo>
                  <a:cubicBezTo>
                    <a:pt x="58" y="49"/>
                    <a:pt x="56" y="49"/>
                    <a:pt x="55" y="48"/>
                  </a:cubicBezTo>
                  <a:cubicBezTo>
                    <a:pt x="52" y="47"/>
                    <a:pt x="55" y="46"/>
                    <a:pt x="56" y="46"/>
                  </a:cubicBezTo>
                  <a:cubicBezTo>
                    <a:pt x="57" y="47"/>
                    <a:pt x="58" y="48"/>
                    <a:pt x="59" y="48"/>
                  </a:cubicBezTo>
                  <a:cubicBezTo>
                    <a:pt x="60" y="49"/>
                    <a:pt x="60" y="49"/>
                    <a:pt x="61" y="49"/>
                  </a:cubicBezTo>
                  <a:cubicBezTo>
                    <a:pt x="60" y="49"/>
                    <a:pt x="60" y="49"/>
                    <a:pt x="60" y="49"/>
                  </a:cubicBezTo>
                  <a:close/>
                  <a:moveTo>
                    <a:pt x="153" y="58"/>
                  </a:moveTo>
                  <a:cubicBezTo>
                    <a:pt x="155" y="58"/>
                    <a:pt x="157" y="58"/>
                    <a:pt x="160" y="59"/>
                  </a:cubicBezTo>
                  <a:cubicBezTo>
                    <a:pt x="159" y="59"/>
                    <a:pt x="159" y="59"/>
                    <a:pt x="159" y="59"/>
                  </a:cubicBezTo>
                  <a:cubicBezTo>
                    <a:pt x="158" y="66"/>
                    <a:pt x="157" y="72"/>
                    <a:pt x="156" y="78"/>
                  </a:cubicBezTo>
                  <a:cubicBezTo>
                    <a:pt x="154" y="78"/>
                    <a:pt x="152" y="78"/>
                    <a:pt x="150" y="78"/>
                  </a:cubicBezTo>
                  <a:cubicBezTo>
                    <a:pt x="152" y="71"/>
                    <a:pt x="152" y="64"/>
                    <a:pt x="153" y="58"/>
                  </a:cubicBezTo>
                  <a:close/>
                  <a:moveTo>
                    <a:pt x="167" y="61"/>
                  </a:moveTo>
                  <a:cubicBezTo>
                    <a:pt x="167" y="61"/>
                    <a:pt x="167" y="61"/>
                    <a:pt x="167" y="61"/>
                  </a:cubicBezTo>
                  <a:cubicBezTo>
                    <a:pt x="164" y="66"/>
                    <a:pt x="166" y="72"/>
                    <a:pt x="164" y="77"/>
                  </a:cubicBezTo>
                  <a:cubicBezTo>
                    <a:pt x="163" y="78"/>
                    <a:pt x="164" y="78"/>
                    <a:pt x="164" y="78"/>
                  </a:cubicBezTo>
                  <a:cubicBezTo>
                    <a:pt x="162" y="78"/>
                    <a:pt x="160" y="78"/>
                    <a:pt x="158" y="78"/>
                  </a:cubicBezTo>
                  <a:cubicBezTo>
                    <a:pt x="160" y="72"/>
                    <a:pt x="161" y="66"/>
                    <a:pt x="162" y="60"/>
                  </a:cubicBezTo>
                  <a:cubicBezTo>
                    <a:pt x="162" y="60"/>
                    <a:pt x="162" y="59"/>
                    <a:pt x="162" y="59"/>
                  </a:cubicBezTo>
                  <a:cubicBezTo>
                    <a:pt x="164" y="60"/>
                    <a:pt x="165" y="60"/>
                    <a:pt x="167" y="61"/>
                  </a:cubicBezTo>
                  <a:close/>
                  <a:moveTo>
                    <a:pt x="174" y="70"/>
                  </a:moveTo>
                  <a:cubicBezTo>
                    <a:pt x="174" y="74"/>
                    <a:pt x="171" y="77"/>
                    <a:pt x="166" y="78"/>
                  </a:cubicBezTo>
                  <a:cubicBezTo>
                    <a:pt x="168" y="73"/>
                    <a:pt x="167" y="67"/>
                    <a:pt x="169" y="62"/>
                  </a:cubicBezTo>
                  <a:cubicBezTo>
                    <a:pt x="169" y="62"/>
                    <a:pt x="169" y="62"/>
                    <a:pt x="169" y="62"/>
                  </a:cubicBezTo>
                  <a:cubicBezTo>
                    <a:pt x="172" y="64"/>
                    <a:pt x="174" y="66"/>
                    <a:pt x="174" y="70"/>
                  </a:cubicBezTo>
                  <a:close/>
                  <a:moveTo>
                    <a:pt x="17" y="82"/>
                  </a:moveTo>
                  <a:cubicBezTo>
                    <a:pt x="2" y="66"/>
                    <a:pt x="2" y="39"/>
                    <a:pt x="16" y="22"/>
                  </a:cubicBezTo>
                  <a:cubicBezTo>
                    <a:pt x="31" y="1"/>
                    <a:pt x="64" y="6"/>
                    <a:pt x="84" y="17"/>
                  </a:cubicBezTo>
                  <a:cubicBezTo>
                    <a:pt x="96" y="23"/>
                    <a:pt x="104" y="34"/>
                    <a:pt x="114" y="42"/>
                  </a:cubicBezTo>
                  <a:cubicBezTo>
                    <a:pt x="124" y="50"/>
                    <a:pt x="137" y="53"/>
                    <a:pt x="149" y="56"/>
                  </a:cubicBezTo>
                  <a:cubicBezTo>
                    <a:pt x="149" y="57"/>
                    <a:pt x="149" y="57"/>
                    <a:pt x="150" y="57"/>
                  </a:cubicBezTo>
                  <a:cubicBezTo>
                    <a:pt x="150" y="57"/>
                    <a:pt x="150" y="57"/>
                    <a:pt x="150" y="57"/>
                  </a:cubicBezTo>
                  <a:cubicBezTo>
                    <a:pt x="150" y="58"/>
                    <a:pt x="150" y="59"/>
                    <a:pt x="150" y="59"/>
                  </a:cubicBezTo>
                  <a:cubicBezTo>
                    <a:pt x="136" y="57"/>
                    <a:pt x="122" y="53"/>
                    <a:pt x="109" y="50"/>
                  </a:cubicBezTo>
                  <a:cubicBezTo>
                    <a:pt x="102" y="49"/>
                    <a:pt x="95" y="47"/>
                    <a:pt x="88" y="45"/>
                  </a:cubicBezTo>
                  <a:cubicBezTo>
                    <a:pt x="84" y="44"/>
                    <a:pt x="80" y="43"/>
                    <a:pt x="77" y="40"/>
                  </a:cubicBezTo>
                  <a:cubicBezTo>
                    <a:pt x="79" y="37"/>
                    <a:pt x="78" y="33"/>
                    <a:pt x="76" y="32"/>
                  </a:cubicBezTo>
                  <a:cubicBezTo>
                    <a:pt x="74" y="31"/>
                    <a:pt x="72" y="31"/>
                    <a:pt x="71" y="33"/>
                  </a:cubicBezTo>
                  <a:cubicBezTo>
                    <a:pt x="71" y="36"/>
                    <a:pt x="72" y="38"/>
                    <a:pt x="74" y="40"/>
                  </a:cubicBezTo>
                  <a:cubicBezTo>
                    <a:pt x="73" y="41"/>
                    <a:pt x="72" y="41"/>
                    <a:pt x="71" y="41"/>
                  </a:cubicBezTo>
                  <a:cubicBezTo>
                    <a:pt x="71" y="37"/>
                    <a:pt x="68" y="34"/>
                    <a:pt x="66" y="32"/>
                  </a:cubicBezTo>
                  <a:cubicBezTo>
                    <a:pt x="64" y="31"/>
                    <a:pt x="60" y="29"/>
                    <a:pt x="59" y="31"/>
                  </a:cubicBezTo>
                  <a:cubicBezTo>
                    <a:pt x="57" y="36"/>
                    <a:pt x="63" y="41"/>
                    <a:pt x="68" y="43"/>
                  </a:cubicBezTo>
                  <a:cubicBezTo>
                    <a:pt x="67" y="45"/>
                    <a:pt x="66" y="47"/>
                    <a:pt x="64" y="48"/>
                  </a:cubicBezTo>
                  <a:cubicBezTo>
                    <a:pt x="62" y="46"/>
                    <a:pt x="58" y="44"/>
                    <a:pt x="55" y="43"/>
                  </a:cubicBezTo>
                  <a:cubicBezTo>
                    <a:pt x="54" y="43"/>
                    <a:pt x="50" y="43"/>
                    <a:pt x="50" y="46"/>
                  </a:cubicBezTo>
                  <a:cubicBezTo>
                    <a:pt x="50" y="48"/>
                    <a:pt x="52" y="50"/>
                    <a:pt x="54" y="51"/>
                  </a:cubicBezTo>
                  <a:cubicBezTo>
                    <a:pt x="57" y="52"/>
                    <a:pt x="60" y="53"/>
                    <a:pt x="63" y="52"/>
                  </a:cubicBezTo>
                  <a:cubicBezTo>
                    <a:pt x="63" y="52"/>
                    <a:pt x="64" y="52"/>
                    <a:pt x="64" y="53"/>
                  </a:cubicBezTo>
                  <a:cubicBezTo>
                    <a:pt x="66" y="55"/>
                    <a:pt x="64" y="59"/>
                    <a:pt x="60" y="62"/>
                  </a:cubicBezTo>
                  <a:cubicBezTo>
                    <a:pt x="59" y="61"/>
                    <a:pt x="58" y="61"/>
                    <a:pt x="56" y="61"/>
                  </a:cubicBezTo>
                  <a:cubicBezTo>
                    <a:pt x="54" y="61"/>
                    <a:pt x="51" y="61"/>
                    <a:pt x="49" y="63"/>
                  </a:cubicBezTo>
                  <a:cubicBezTo>
                    <a:pt x="47" y="65"/>
                    <a:pt x="49" y="68"/>
                    <a:pt x="50" y="69"/>
                  </a:cubicBezTo>
                  <a:cubicBezTo>
                    <a:pt x="53" y="70"/>
                    <a:pt x="56" y="68"/>
                    <a:pt x="58" y="67"/>
                  </a:cubicBezTo>
                  <a:cubicBezTo>
                    <a:pt x="59" y="66"/>
                    <a:pt x="60" y="66"/>
                    <a:pt x="61" y="65"/>
                  </a:cubicBezTo>
                  <a:cubicBezTo>
                    <a:pt x="61" y="65"/>
                    <a:pt x="61" y="65"/>
                    <a:pt x="61" y="65"/>
                  </a:cubicBezTo>
                  <a:cubicBezTo>
                    <a:pt x="63" y="67"/>
                    <a:pt x="64" y="69"/>
                    <a:pt x="64" y="71"/>
                  </a:cubicBezTo>
                  <a:cubicBezTo>
                    <a:pt x="59" y="73"/>
                    <a:pt x="53" y="76"/>
                    <a:pt x="54" y="81"/>
                  </a:cubicBezTo>
                  <a:cubicBezTo>
                    <a:pt x="54" y="83"/>
                    <a:pt x="57" y="85"/>
                    <a:pt x="59" y="84"/>
                  </a:cubicBezTo>
                  <a:cubicBezTo>
                    <a:pt x="63" y="83"/>
                    <a:pt x="65" y="79"/>
                    <a:pt x="66" y="76"/>
                  </a:cubicBezTo>
                  <a:cubicBezTo>
                    <a:pt x="67" y="75"/>
                    <a:pt x="67" y="74"/>
                    <a:pt x="67" y="73"/>
                  </a:cubicBezTo>
                  <a:cubicBezTo>
                    <a:pt x="68" y="73"/>
                    <a:pt x="68" y="73"/>
                    <a:pt x="69" y="72"/>
                  </a:cubicBezTo>
                  <a:cubicBezTo>
                    <a:pt x="80" y="68"/>
                    <a:pt x="93" y="67"/>
                    <a:pt x="105" y="66"/>
                  </a:cubicBezTo>
                  <a:cubicBezTo>
                    <a:pt x="119" y="66"/>
                    <a:pt x="134" y="68"/>
                    <a:pt x="147" y="73"/>
                  </a:cubicBezTo>
                  <a:cubicBezTo>
                    <a:pt x="148" y="74"/>
                    <a:pt x="148" y="74"/>
                    <a:pt x="148" y="74"/>
                  </a:cubicBezTo>
                  <a:cubicBezTo>
                    <a:pt x="148" y="75"/>
                    <a:pt x="148" y="75"/>
                    <a:pt x="148" y="76"/>
                  </a:cubicBezTo>
                  <a:cubicBezTo>
                    <a:pt x="135" y="75"/>
                    <a:pt x="124" y="75"/>
                    <a:pt x="113" y="81"/>
                  </a:cubicBezTo>
                  <a:cubicBezTo>
                    <a:pt x="101" y="86"/>
                    <a:pt x="90" y="95"/>
                    <a:pt x="77" y="99"/>
                  </a:cubicBezTo>
                  <a:cubicBezTo>
                    <a:pt x="56" y="105"/>
                    <a:pt x="32" y="98"/>
                    <a:pt x="17" y="82"/>
                  </a:cubicBezTo>
                  <a:close/>
                  <a:moveTo>
                    <a:pt x="75" y="36"/>
                  </a:moveTo>
                  <a:cubicBezTo>
                    <a:pt x="75" y="36"/>
                    <a:pt x="75" y="36"/>
                    <a:pt x="75" y="36"/>
                  </a:cubicBezTo>
                  <a:cubicBezTo>
                    <a:pt x="74" y="34"/>
                    <a:pt x="75" y="34"/>
                    <a:pt x="75" y="36"/>
                  </a:cubicBezTo>
                  <a:close/>
                  <a:moveTo>
                    <a:pt x="68" y="40"/>
                  </a:moveTo>
                  <a:cubicBezTo>
                    <a:pt x="66" y="39"/>
                    <a:pt x="64" y="37"/>
                    <a:pt x="62" y="35"/>
                  </a:cubicBezTo>
                  <a:cubicBezTo>
                    <a:pt x="61" y="32"/>
                    <a:pt x="64" y="34"/>
                    <a:pt x="65" y="35"/>
                  </a:cubicBezTo>
                  <a:cubicBezTo>
                    <a:pt x="66" y="36"/>
                    <a:pt x="67" y="38"/>
                    <a:pt x="68" y="40"/>
                  </a:cubicBezTo>
                  <a:close/>
                  <a:moveTo>
                    <a:pt x="58" y="64"/>
                  </a:moveTo>
                  <a:cubicBezTo>
                    <a:pt x="57" y="64"/>
                    <a:pt x="56" y="65"/>
                    <a:pt x="56" y="65"/>
                  </a:cubicBezTo>
                  <a:cubicBezTo>
                    <a:pt x="55" y="65"/>
                    <a:pt x="55" y="66"/>
                    <a:pt x="54" y="66"/>
                  </a:cubicBezTo>
                  <a:cubicBezTo>
                    <a:pt x="53" y="67"/>
                    <a:pt x="52" y="66"/>
                    <a:pt x="52" y="64"/>
                  </a:cubicBezTo>
                  <a:cubicBezTo>
                    <a:pt x="53" y="64"/>
                    <a:pt x="54" y="64"/>
                    <a:pt x="55" y="64"/>
                  </a:cubicBezTo>
                  <a:cubicBezTo>
                    <a:pt x="56" y="64"/>
                    <a:pt x="57" y="64"/>
                    <a:pt x="58" y="64"/>
                  </a:cubicBezTo>
                  <a:close/>
                  <a:moveTo>
                    <a:pt x="64" y="74"/>
                  </a:moveTo>
                  <a:cubicBezTo>
                    <a:pt x="63" y="75"/>
                    <a:pt x="63" y="75"/>
                    <a:pt x="63" y="75"/>
                  </a:cubicBezTo>
                  <a:cubicBezTo>
                    <a:pt x="63" y="77"/>
                    <a:pt x="62" y="78"/>
                    <a:pt x="61" y="79"/>
                  </a:cubicBezTo>
                  <a:cubicBezTo>
                    <a:pt x="61" y="79"/>
                    <a:pt x="61" y="79"/>
                    <a:pt x="60" y="80"/>
                  </a:cubicBezTo>
                  <a:cubicBezTo>
                    <a:pt x="59" y="81"/>
                    <a:pt x="58" y="81"/>
                    <a:pt x="57" y="80"/>
                  </a:cubicBezTo>
                  <a:cubicBezTo>
                    <a:pt x="58" y="77"/>
                    <a:pt x="61" y="76"/>
                    <a:pt x="64" y="74"/>
                  </a:cubicBezTo>
                  <a:close/>
                </a:path>
              </a:pathLst>
            </a:custGeom>
            <a:solidFill>
              <a:srgbClr val="F4F9F5"/>
            </a:solidFill>
            <a:ln>
              <a:solidFill>
                <a:srgbClr val="4BB08C"/>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9" name="文本框 78"/>
            <p:cNvSpPr txBox="1"/>
            <p:nvPr/>
          </p:nvSpPr>
          <p:spPr>
            <a:xfrm>
              <a:off x="645490" y="185376"/>
              <a:ext cx="1792218" cy="282254"/>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引言</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编写目的</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9F5"/>
        </a:solidFill>
        <a:effectLst/>
      </p:bgPr>
    </p:bg>
    <p:spTree>
      <p:nvGrpSpPr>
        <p:cNvPr id="1" name=""/>
        <p:cNvGrpSpPr/>
        <p:nvPr/>
      </p:nvGrpSpPr>
      <p:grpSpPr>
        <a:xfrm>
          <a:off x="0" y="0"/>
          <a:ext cx="0" cy="0"/>
          <a:chOff x="0" y="0"/>
          <a:chExt cx="0" cy="0"/>
        </a:xfrm>
      </p:grpSpPr>
      <p:grpSp>
        <p:nvGrpSpPr>
          <p:cNvPr id="2" name="组合 1"/>
          <p:cNvGrpSpPr/>
          <p:nvPr/>
        </p:nvGrpSpPr>
        <p:grpSpPr>
          <a:xfrm>
            <a:off x="193179" y="117084"/>
            <a:ext cx="2522108" cy="505918"/>
            <a:chOff x="193179" y="117084"/>
            <a:chExt cx="2522108" cy="505918"/>
          </a:xfrm>
        </p:grpSpPr>
        <p:sp>
          <p:nvSpPr>
            <p:cNvPr id="3" name="Freeform 25"/>
            <p:cNvSpPr>
              <a:spLocks noEditPoints="1"/>
            </p:cNvSpPr>
            <p:nvPr/>
          </p:nvSpPr>
          <p:spPr bwMode="auto">
            <a:xfrm rot="17375397">
              <a:off x="129445" y="180818"/>
              <a:ext cx="505918" cy="378449"/>
            </a:xfrm>
            <a:custGeom>
              <a:avLst/>
              <a:gdLst>
                <a:gd name="T0" fmla="*/ 147 w 179"/>
                <a:gd name="T1" fmla="*/ 79 h 106"/>
                <a:gd name="T2" fmla="*/ 177 w 179"/>
                <a:gd name="T3" fmla="*/ 71 h 106"/>
                <a:gd name="T4" fmla="*/ 152 w 179"/>
                <a:gd name="T5" fmla="*/ 54 h 106"/>
                <a:gd name="T6" fmla="*/ 83 w 179"/>
                <a:gd name="T7" fmla="*/ 13 h 106"/>
                <a:gd name="T8" fmla="*/ 5 w 179"/>
                <a:gd name="T9" fmla="*/ 66 h 106"/>
                <a:gd name="T10" fmla="*/ 91 w 179"/>
                <a:gd name="T11" fmla="*/ 96 h 106"/>
                <a:gd name="T12" fmla="*/ 109 w 179"/>
                <a:gd name="T13" fmla="*/ 63 h 106"/>
                <a:gd name="T14" fmla="*/ 67 w 179"/>
                <a:gd name="T15" fmla="*/ 70 h 106"/>
                <a:gd name="T16" fmla="*/ 67 w 179"/>
                <a:gd name="T17" fmla="*/ 58 h 106"/>
                <a:gd name="T18" fmla="*/ 70 w 179"/>
                <a:gd name="T19" fmla="*/ 44 h 106"/>
                <a:gd name="T20" fmla="*/ 76 w 179"/>
                <a:gd name="T21" fmla="*/ 42 h 106"/>
                <a:gd name="T22" fmla="*/ 105 w 179"/>
                <a:gd name="T23" fmla="*/ 53 h 106"/>
                <a:gd name="T24" fmla="*/ 148 w 179"/>
                <a:gd name="T25" fmla="*/ 71 h 106"/>
                <a:gd name="T26" fmla="*/ 60 w 179"/>
                <a:gd name="T27" fmla="*/ 49 h 106"/>
                <a:gd name="T28" fmla="*/ 56 w 179"/>
                <a:gd name="T29" fmla="*/ 46 h 106"/>
                <a:gd name="T30" fmla="*/ 61 w 179"/>
                <a:gd name="T31" fmla="*/ 49 h 106"/>
                <a:gd name="T32" fmla="*/ 153 w 179"/>
                <a:gd name="T33" fmla="*/ 58 h 106"/>
                <a:gd name="T34" fmla="*/ 159 w 179"/>
                <a:gd name="T35" fmla="*/ 59 h 106"/>
                <a:gd name="T36" fmla="*/ 150 w 179"/>
                <a:gd name="T37" fmla="*/ 78 h 106"/>
                <a:gd name="T38" fmla="*/ 167 w 179"/>
                <a:gd name="T39" fmla="*/ 61 h 106"/>
                <a:gd name="T40" fmla="*/ 164 w 179"/>
                <a:gd name="T41" fmla="*/ 77 h 106"/>
                <a:gd name="T42" fmla="*/ 158 w 179"/>
                <a:gd name="T43" fmla="*/ 78 h 106"/>
                <a:gd name="T44" fmla="*/ 162 w 179"/>
                <a:gd name="T45" fmla="*/ 59 h 106"/>
                <a:gd name="T46" fmla="*/ 174 w 179"/>
                <a:gd name="T47" fmla="*/ 70 h 106"/>
                <a:gd name="T48" fmla="*/ 169 w 179"/>
                <a:gd name="T49" fmla="*/ 62 h 106"/>
                <a:gd name="T50" fmla="*/ 174 w 179"/>
                <a:gd name="T51" fmla="*/ 70 h 106"/>
                <a:gd name="T52" fmla="*/ 16 w 179"/>
                <a:gd name="T53" fmla="*/ 22 h 106"/>
                <a:gd name="T54" fmla="*/ 114 w 179"/>
                <a:gd name="T55" fmla="*/ 42 h 106"/>
                <a:gd name="T56" fmla="*/ 150 w 179"/>
                <a:gd name="T57" fmla="*/ 57 h 106"/>
                <a:gd name="T58" fmla="*/ 150 w 179"/>
                <a:gd name="T59" fmla="*/ 59 h 106"/>
                <a:gd name="T60" fmla="*/ 88 w 179"/>
                <a:gd name="T61" fmla="*/ 45 h 106"/>
                <a:gd name="T62" fmla="*/ 76 w 179"/>
                <a:gd name="T63" fmla="*/ 32 h 106"/>
                <a:gd name="T64" fmla="*/ 74 w 179"/>
                <a:gd name="T65" fmla="*/ 40 h 106"/>
                <a:gd name="T66" fmla="*/ 66 w 179"/>
                <a:gd name="T67" fmla="*/ 32 h 106"/>
                <a:gd name="T68" fmla="*/ 68 w 179"/>
                <a:gd name="T69" fmla="*/ 43 h 106"/>
                <a:gd name="T70" fmla="*/ 55 w 179"/>
                <a:gd name="T71" fmla="*/ 43 h 106"/>
                <a:gd name="T72" fmla="*/ 54 w 179"/>
                <a:gd name="T73" fmla="*/ 51 h 106"/>
                <a:gd name="T74" fmla="*/ 64 w 179"/>
                <a:gd name="T75" fmla="*/ 53 h 106"/>
                <a:gd name="T76" fmla="*/ 56 w 179"/>
                <a:gd name="T77" fmla="*/ 61 h 106"/>
                <a:gd name="T78" fmla="*/ 50 w 179"/>
                <a:gd name="T79" fmla="*/ 69 h 106"/>
                <a:gd name="T80" fmla="*/ 61 w 179"/>
                <a:gd name="T81" fmla="*/ 65 h 106"/>
                <a:gd name="T82" fmla="*/ 64 w 179"/>
                <a:gd name="T83" fmla="*/ 71 h 106"/>
                <a:gd name="T84" fmla="*/ 59 w 179"/>
                <a:gd name="T85" fmla="*/ 84 h 106"/>
                <a:gd name="T86" fmla="*/ 67 w 179"/>
                <a:gd name="T87" fmla="*/ 73 h 106"/>
                <a:gd name="T88" fmla="*/ 105 w 179"/>
                <a:gd name="T89" fmla="*/ 66 h 106"/>
                <a:gd name="T90" fmla="*/ 148 w 179"/>
                <a:gd name="T91" fmla="*/ 74 h 106"/>
                <a:gd name="T92" fmla="*/ 113 w 179"/>
                <a:gd name="T93" fmla="*/ 81 h 106"/>
                <a:gd name="T94" fmla="*/ 17 w 179"/>
                <a:gd name="T95" fmla="*/ 82 h 106"/>
                <a:gd name="T96" fmla="*/ 75 w 179"/>
                <a:gd name="T97" fmla="*/ 36 h 106"/>
                <a:gd name="T98" fmla="*/ 68 w 179"/>
                <a:gd name="T99" fmla="*/ 40 h 106"/>
                <a:gd name="T100" fmla="*/ 65 w 179"/>
                <a:gd name="T101" fmla="*/ 35 h 106"/>
                <a:gd name="T102" fmla="*/ 58 w 179"/>
                <a:gd name="T103" fmla="*/ 64 h 106"/>
                <a:gd name="T104" fmla="*/ 54 w 179"/>
                <a:gd name="T105" fmla="*/ 66 h 106"/>
                <a:gd name="T106" fmla="*/ 55 w 179"/>
                <a:gd name="T107" fmla="*/ 64 h 106"/>
                <a:gd name="T108" fmla="*/ 64 w 179"/>
                <a:gd name="T109" fmla="*/ 74 h 106"/>
                <a:gd name="T110" fmla="*/ 61 w 179"/>
                <a:gd name="T111" fmla="*/ 79 h 106"/>
                <a:gd name="T112" fmla="*/ 57 w 179"/>
                <a:gd name="T113" fmla="*/ 8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9" h="106">
                  <a:moveTo>
                    <a:pt x="117" y="82"/>
                  </a:moveTo>
                  <a:cubicBezTo>
                    <a:pt x="126" y="77"/>
                    <a:pt x="137" y="78"/>
                    <a:pt x="147" y="79"/>
                  </a:cubicBezTo>
                  <a:cubicBezTo>
                    <a:pt x="147" y="80"/>
                    <a:pt x="148" y="80"/>
                    <a:pt x="148" y="80"/>
                  </a:cubicBezTo>
                  <a:cubicBezTo>
                    <a:pt x="158" y="82"/>
                    <a:pt x="174" y="84"/>
                    <a:pt x="177" y="71"/>
                  </a:cubicBezTo>
                  <a:cubicBezTo>
                    <a:pt x="179" y="59"/>
                    <a:pt x="162" y="56"/>
                    <a:pt x="152" y="55"/>
                  </a:cubicBezTo>
                  <a:cubicBezTo>
                    <a:pt x="152" y="55"/>
                    <a:pt x="152" y="54"/>
                    <a:pt x="152" y="54"/>
                  </a:cubicBezTo>
                  <a:cubicBezTo>
                    <a:pt x="137" y="50"/>
                    <a:pt x="123" y="46"/>
                    <a:pt x="111" y="36"/>
                  </a:cubicBezTo>
                  <a:cubicBezTo>
                    <a:pt x="102" y="28"/>
                    <a:pt x="94" y="18"/>
                    <a:pt x="83" y="13"/>
                  </a:cubicBezTo>
                  <a:cubicBezTo>
                    <a:pt x="64" y="3"/>
                    <a:pt x="37" y="0"/>
                    <a:pt x="19" y="14"/>
                  </a:cubicBezTo>
                  <a:cubicBezTo>
                    <a:pt x="4" y="25"/>
                    <a:pt x="0" y="48"/>
                    <a:pt x="5" y="66"/>
                  </a:cubicBezTo>
                  <a:cubicBezTo>
                    <a:pt x="10" y="85"/>
                    <a:pt x="27" y="97"/>
                    <a:pt x="46" y="102"/>
                  </a:cubicBezTo>
                  <a:cubicBezTo>
                    <a:pt x="61" y="106"/>
                    <a:pt x="77" y="103"/>
                    <a:pt x="91" y="96"/>
                  </a:cubicBezTo>
                  <a:cubicBezTo>
                    <a:pt x="99" y="92"/>
                    <a:pt x="108" y="86"/>
                    <a:pt x="117" y="82"/>
                  </a:cubicBezTo>
                  <a:close/>
                  <a:moveTo>
                    <a:pt x="109" y="63"/>
                  </a:moveTo>
                  <a:cubicBezTo>
                    <a:pt x="97" y="63"/>
                    <a:pt x="82" y="64"/>
                    <a:pt x="70" y="69"/>
                  </a:cubicBezTo>
                  <a:cubicBezTo>
                    <a:pt x="69" y="69"/>
                    <a:pt x="68" y="70"/>
                    <a:pt x="67" y="70"/>
                  </a:cubicBezTo>
                  <a:cubicBezTo>
                    <a:pt x="67" y="67"/>
                    <a:pt x="65" y="65"/>
                    <a:pt x="63" y="63"/>
                  </a:cubicBezTo>
                  <a:cubicBezTo>
                    <a:pt x="65" y="62"/>
                    <a:pt x="66" y="60"/>
                    <a:pt x="67" y="58"/>
                  </a:cubicBezTo>
                  <a:cubicBezTo>
                    <a:pt x="68" y="56"/>
                    <a:pt x="67" y="53"/>
                    <a:pt x="66" y="50"/>
                  </a:cubicBezTo>
                  <a:cubicBezTo>
                    <a:pt x="68" y="49"/>
                    <a:pt x="70" y="47"/>
                    <a:pt x="70" y="44"/>
                  </a:cubicBezTo>
                  <a:cubicBezTo>
                    <a:pt x="71" y="44"/>
                    <a:pt x="72" y="44"/>
                    <a:pt x="72" y="44"/>
                  </a:cubicBezTo>
                  <a:cubicBezTo>
                    <a:pt x="74" y="44"/>
                    <a:pt x="75" y="43"/>
                    <a:pt x="76" y="42"/>
                  </a:cubicBezTo>
                  <a:cubicBezTo>
                    <a:pt x="78" y="45"/>
                    <a:pt x="81" y="46"/>
                    <a:pt x="84" y="47"/>
                  </a:cubicBezTo>
                  <a:cubicBezTo>
                    <a:pt x="90" y="49"/>
                    <a:pt x="97" y="51"/>
                    <a:pt x="105" y="53"/>
                  </a:cubicBezTo>
                  <a:cubicBezTo>
                    <a:pt x="120" y="55"/>
                    <a:pt x="134" y="60"/>
                    <a:pt x="149" y="62"/>
                  </a:cubicBezTo>
                  <a:cubicBezTo>
                    <a:pt x="149" y="65"/>
                    <a:pt x="149" y="68"/>
                    <a:pt x="148" y="71"/>
                  </a:cubicBezTo>
                  <a:cubicBezTo>
                    <a:pt x="136" y="66"/>
                    <a:pt x="123" y="63"/>
                    <a:pt x="109" y="63"/>
                  </a:cubicBezTo>
                  <a:close/>
                  <a:moveTo>
                    <a:pt x="60" y="49"/>
                  </a:moveTo>
                  <a:cubicBezTo>
                    <a:pt x="58" y="49"/>
                    <a:pt x="56" y="49"/>
                    <a:pt x="55" y="48"/>
                  </a:cubicBezTo>
                  <a:cubicBezTo>
                    <a:pt x="52" y="47"/>
                    <a:pt x="55" y="46"/>
                    <a:pt x="56" y="46"/>
                  </a:cubicBezTo>
                  <a:cubicBezTo>
                    <a:pt x="57" y="47"/>
                    <a:pt x="58" y="48"/>
                    <a:pt x="59" y="48"/>
                  </a:cubicBezTo>
                  <a:cubicBezTo>
                    <a:pt x="60" y="49"/>
                    <a:pt x="60" y="49"/>
                    <a:pt x="61" y="49"/>
                  </a:cubicBezTo>
                  <a:cubicBezTo>
                    <a:pt x="60" y="49"/>
                    <a:pt x="60" y="49"/>
                    <a:pt x="60" y="49"/>
                  </a:cubicBezTo>
                  <a:close/>
                  <a:moveTo>
                    <a:pt x="153" y="58"/>
                  </a:moveTo>
                  <a:cubicBezTo>
                    <a:pt x="155" y="58"/>
                    <a:pt x="157" y="58"/>
                    <a:pt x="160" y="59"/>
                  </a:cubicBezTo>
                  <a:cubicBezTo>
                    <a:pt x="159" y="59"/>
                    <a:pt x="159" y="59"/>
                    <a:pt x="159" y="59"/>
                  </a:cubicBezTo>
                  <a:cubicBezTo>
                    <a:pt x="158" y="66"/>
                    <a:pt x="157" y="72"/>
                    <a:pt x="156" y="78"/>
                  </a:cubicBezTo>
                  <a:cubicBezTo>
                    <a:pt x="154" y="78"/>
                    <a:pt x="152" y="78"/>
                    <a:pt x="150" y="78"/>
                  </a:cubicBezTo>
                  <a:cubicBezTo>
                    <a:pt x="152" y="71"/>
                    <a:pt x="152" y="64"/>
                    <a:pt x="153" y="58"/>
                  </a:cubicBezTo>
                  <a:close/>
                  <a:moveTo>
                    <a:pt x="167" y="61"/>
                  </a:moveTo>
                  <a:cubicBezTo>
                    <a:pt x="167" y="61"/>
                    <a:pt x="167" y="61"/>
                    <a:pt x="167" y="61"/>
                  </a:cubicBezTo>
                  <a:cubicBezTo>
                    <a:pt x="164" y="66"/>
                    <a:pt x="166" y="72"/>
                    <a:pt x="164" y="77"/>
                  </a:cubicBezTo>
                  <a:cubicBezTo>
                    <a:pt x="163" y="78"/>
                    <a:pt x="164" y="78"/>
                    <a:pt x="164" y="78"/>
                  </a:cubicBezTo>
                  <a:cubicBezTo>
                    <a:pt x="162" y="78"/>
                    <a:pt x="160" y="78"/>
                    <a:pt x="158" y="78"/>
                  </a:cubicBezTo>
                  <a:cubicBezTo>
                    <a:pt x="160" y="72"/>
                    <a:pt x="161" y="66"/>
                    <a:pt x="162" y="60"/>
                  </a:cubicBezTo>
                  <a:cubicBezTo>
                    <a:pt x="162" y="60"/>
                    <a:pt x="162" y="59"/>
                    <a:pt x="162" y="59"/>
                  </a:cubicBezTo>
                  <a:cubicBezTo>
                    <a:pt x="164" y="60"/>
                    <a:pt x="165" y="60"/>
                    <a:pt x="167" y="61"/>
                  </a:cubicBezTo>
                  <a:close/>
                  <a:moveTo>
                    <a:pt x="174" y="70"/>
                  </a:moveTo>
                  <a:cubicBezTo>
                    <a:pt x="174" y="74"/>
                    <a:pt x="171" y="77"/>
                    <a:pt x="166" y="78"/>
                  </a:cubicBezTo>
                  <a:cubicBezTo>
                    <a:pt x="168" y="73"/>
                    <a:pt x="167" y="67"/>
                    <a:pt x="169" y="62"/>
                  </a:cubicBezTo>
                  <a:cubicBezTo>
                    <a:pt x="169" y="62"/>
                    <a:pt x="169" y="62"/>
                    <a:pt x="169" y="62"/>
                  </a:cubicBezTo>
                  <a:cubicBezTo>
                    <a:pt x="172" y="64"/>
                    <a:pt x="174" y="66"/>
                    <a:pt x="174" y="70"/>
                  </a:cubicBezTo>
                  <a:close/>
                  <a:moveTo>
                    <a:pt x="17" y="82"/>
                  </a:moveTo>
                  <a:cubicBezTo>
                    <a:pt x="2" y="66"/>
                    <a:pt x="2" y="39"/>
                    <a:pt x="16" y="22"/>
                  </a:cubicBezTo>
                  <a:cubicBezTo>
                    <a:pt x="31" y="1"/>
                    <a:pt x="64" y="6"/>
                    <a:pt x="84" y="17"/>
                  </a:cubicBezTo>
                  <a:cubicBezTo>
                    <a:pt x="96" y="23"/>
                    <a:pt x="104" y="34"/>
                    <a:pt x="114" y="42"/>
                  </a:cubicBezTo>
                  <a:cubicBezTo>
                    <a:pt x="124" y="50"/>
                    <a:pt x="137" y="53"/>
                    <a:pt x="149" y="56"/>
                  </a:cubicBezTo>
                  <a:cubicBezTo>
                    <a:pt x="149" y="57"/>
                    <a:pt x="149" y="57"/>
                    <a:pt x="150" y="57"/>
                  </a:cubicBezTo>
                  <a:cubicBezTo>
                    <a:pt x="150" y="57"/>
                    <a:pt x="150" y="57"/>
                    <a:pt x="150" y="57"/>
                  </a:cubicBezTo>
                  <a:cubicBezTo>
                    <a:pt x="150" y="58"/>
                    <a:pt x="150" y="59"/>
                    <a:pt x="150" y="59"/>
                  </a:cubicBezTo>
                  <a:cubicBezTo>
                    <a:pt x="136" y="57"/>
                    <a:pt x="122" y="53"/>
                    <a:pt x="109" y="50"/>
                  </a:cubicBezTo>
                  <a:cubicBezTo>
                    <a:pt x="102" y="49"/>
                    <a:pt x="95" y="47"/>
                    <a:pt x="88" y="45"/>
                  </a:cubicBezTo>
                  <a:cubicBezTo>
                    <a:pt x="84" y="44"/>
                    <a:pt x="80" y="43"/>
                    <a:pt x="77" y="40"/>
                  </a:cubicBezTo>
                  <a:cubicBezTo>
                    <a:pt x="79" y="37"/>
                    <a:pt x="78" y="33"/>
                    <a:pt x="76" y="32"/>
                  </a:cubicBezTo>
                  <a:cubicBezTo>
                    <a:pt x="74" y="31"/>
                    <a:pt x="72" y="31"/>
                    <a:pt x="71" y="33"/>
                  </a:cubicBezTo>
                  <a:cubicBezTo>
                    <a:pt x="71" y="36"/>
                    <a:pt x="72" y="38"/>
                    <a:pt x="74" y="40"/>
                  </a:cubicBezTo>
                  <a:cubicBezTo>
                    <a:pt x="73" y="41"/>
                    <a:pt x="72" y="41"/>
                    <a:pt x="71" y="41"/>
                  </a:cubicBezTo>
                  <a:cubicBezTo>
                    <a:pt x="71" y="37"/>
                    <a:pt x="68" y="34"/>
                    <a:pt x="66" y="32"/>
                  </a:cubicBezTo>
                  <a:cubicBezTo>
                    <a:pt x="64" y="31"/>
                    <a:pt x="60" y="29"/>
                    <a:pt x="59" y="31"/>
                  </a:cubicBezTo>
                  <a:cubicBezTo>
                    <a:pt x="57" y="36"/>
                    <a:pt x="63" y="41"/>
                    <a:pt x="68" y="43"/>
                  </a:cubicBezTo>
                  <a:cubicBezTo>
                    <a:pt x="67" y="45"/>
                    <a:pt x="66" y="47"/>
                    <a:pt x="64" y="48"/>
                  </a:cubicBezTo>
                  <a:cubicBezTo>
                    <a:pt x="62" y="46"/>
                    <a:pt x="58" y="44"/>
                    <a:pt x="55" y="43"/>
                  </a:cubicBezTo>
                  <a:cubicBezTo>
                    <a:pt x="54" y="43"/>
                    <a:pt x="50" y="43"/>
                    <a:pt x="50" y="46"/>
                  </a:cubicBezTo>
                  <a:cubicBezTo>
                    <a:pt x="50" y="48"/>
                    <a:pt x="52" y="50"/>
                    <a:pt x="54" y="51"/>
                  </a:cubicBezTo>
                  <a:cubicBezTo>
                    <a:pt x="57" y="52"/>
                    <a:pt x="60" y="53"/>
                    <a:pt x="63" y="52"/>
                  </a:cubicBezTo>
                  <a:cubicBezTo>
                    <a:pt x="63" y="52"/>
                    <a:pt x="64" y="52"/>
                    <a:pt x="64" y="53"/>
                  </a:cubicBezTo>
                  <a:cubicBezTo>
                    <a:pt x="66" y="55"/>
                    <a:pt x="64" y="59"/>
                    <a:pt x="60" y="62"/>
                  </a:cubicBezTo>
                  <a:cubicBezTo>
                    <a:pt x="59" y="61"/>
                    <a:pt x="58" y="61"/>
                    <a:pt x="56" y="61"/>
                  </a:cubicBezTo>
                  <a:cubicBezTo>
                    <a:pt x="54" y="61"/>
                    <a:pt x="51" y="61"/>
                    <a:pt x="49" y="63"/>
                  </a:cubicBezTo>
                  <a:cubicBezTo>
                    <a:pt x="47" y="65"/>
                    <a:pt x="49" y="68"/>
                    <a:pt x="50" y="69"/>
                  </a:cubicBezTo>
                  <a:cubicBezTo>
                    <a:pt x="53" y="70"/>
                    <a:pt x="56" y="68"/>
                    <a:pt x="58" y="67"/>
                  </a:cubicBezTo>
                  <a:cubicBezTo>
                    <a:pt x="59" y="66"/>
                    <a:pt x="60" y="66"/>
                    <a:pt x="61" y="65"/>
                  </a:cubicBezTo>
                  <a:cubicBezTo>
                    <a:pt x="61" y="65"/>
                    <a:pt x="61" y="65"/>
                    <a:pt x="61" y="65"/>
                  </a:cubicBezTo>
                  <a:cubicBezTo>
                    <a:pt x="63" y="67"/>
                    <a:pt x="64" y="69"/>
                    <a:pt x="64" y="71"/>
                  </a:cubicBezTo>
                  <a:cubicBezTo>
                    <a:pt x="59" y="73"/>
                    <a:pt x="53" y="76"/>
                    <a:pt x="54" y="81"/>
                  </a:cubicBezTo>
                  <a:cubicBezTo>
                    <a:pt x="54" y="83"/>
                    <a:pt x="57" y="85"/>
                    <a:pt x="59" y="84"/>
                  </a:cubicBezTo>
                  <a:cubicBezTo>
                    <a:pt x="63" y="83"/>
                    <a:pt x="65" y="79"/>
                    <a:pt x="66" y="76"/>
                  </a:cubicBezTo>
                  <a:cubicBezTo>
                    <a:pt x="67" y="75"/>
                    <a:pt x="67" y="74"/>
                    <a:pt x="67" y="73"/>
                  </a:cubicBezTo>
                  <a:cubicBezTo>
                    <a:pt x="68" y="73"/>
                    <a:pt x="68" y="73"/>
                    <a:pt x="69" y="72"/>
                  </a:cubicBezTo>
                  <a:cubicBezTo>
                    <a:pt x="80" y="68"/>
                    <a:pt x="93" y="67"/>
                    <a:pt x="105" y="66"/>
                  </a:cubicBezTo>
                  <a:cubicBezTo>
                    <a:pt x="119" y="66"/>
                    <a:pt x="134" y="68"/>
                    <a:pt x="147" y="73"/>
                  </a:cubicBezTo>
                  <a:cubicBezTo>
                    <a:pt x="148" y="74"/>
                    <a:pt x="148" y="74"/>
                    <a:pt x="148" y="74"/>
                  </a:cubicBezTo>
                  <a:cubicBezTo>
                    <a:pt x="148" y="75"/>
                    <a:pt x="148" y="75"/>
                    <a:pt x="148" y="76"/>
                  </a:cubicBezTo>
                  <a:cubicBezTo>
                    <a:pt x="135" y="75"/>
                    <a:pt x="124" y="75"/>
                    <a:pt x="113" y="81"/>
                  </a:cubicBezTo>
                  <a:cubicBezTo>
                    <a:pt x="101" y="86"/>
                    <a:pt x="90" y="95"/>
                    <a:pt x="77" y="99"/>
                  </a:cubicBezTo>
                  <a:cubicBezTo>
                    <a:pt x="56" y="105"/>
                    <a:pt x="32" y="98"/>
                    <a:pt x="17" y="82"/>
                  </a:cubicBezTo>
                  <a:close/>
                  <a:moveTo>
                    <a:pt x="75" y="36"/>
                  </a:moveTo>
                  <a:cubicBezTo>
                    <a:pt x="75" y="36"/>
                    <a:pt x="75" y="36"/>
                    <a:pt x="75" y="36"/>
                  </a:cubicBezTo>
                  <a:cubicBezTo>
                    <a:pt x="74" y="34"/>
                    <a:pt x="75" y="34"/>
                    <a:pt x="75" y="36"/>
                  </a:cubicBezTo>
                  <a:close/>
                  <a:moveTo>
                    <a:pt x="68" y="40"/>
                  </a:moveTo>
                  <a:cubicBezTo>
                    <a:pt x="66" y="39"/>
                    <a:pt x="64" y="37"/>
                    <a:pt x="62" y="35"/>
                  </a:cubicBezTo>
                  <a:cubicBezTo>
                    <a:pt x="61" y="32"/>
                    <a:pt x="64" y="34"/>
                    <a:pt x="65" y="35"/>
                  </a:cubicBezTo>
                  <a:cubicBezTo>
                    <a:pt x="66" y="36"/>
                    <a:pt x="67" y="38"/>
                    <a:pt x="68" y="40"/>
                  </a:cubicBezTo>
                  <a:close/>
                  <a:moveTo>
                    <a:pt x="58" y="64"/>
                  </a:moveTo>
                  <a:cubicBezTo>
                    <a:pt x="57" y="64"/>
                    <a:pt x="56" y="65"/>
                    <a:pt x="56" y="65"/>
                  </a:cubicBezTo>
                  <a:cubicBezTo>
                    <a:pt x="55" y="65"/>
                    <a:pt x="55" y="66"/>
                    <a:pt x="54" y="66"/>
                  </a:cubicBezTo>
                  <a:cubicBezTo>
                    <a:pt x="53" y="67"/>
                    <a:pt x="52" y="66"/>
                    <a:pt x="52" y="64"/>
                  </a:cubicBezTo>
                  <a:cubicBezTo>
                    <a:pt x="53" y="64"/>
                    <a:pt x="54" y="64"/>
                    <a:pt x="55" y="64"/>
                  </a:cubicBezTo>
                  <a:cubicBezTo>
                    <a:pt x="56" y="64"/>
                    <a:pt x="57" y="64"/>
                    <a:pt x="58" y="64"/>
                  </a:cubicBezTo>
                  <a:close/>
                  <a:moveTo>
                    <a:pt x="64" y="74"/>
                  </a:moveTo>
                  <a:cubicBezTo>
                    <a:pt x="63" y="75"/>
                    <a:pt x="63" y="75"/>
                    <a:pt x="63" y="75"/>
                  </a:cubicBezTo>
                  <a:cubicBezTo>
                    <a:pt x="63" y="77"/>
                    <a:pt x="62" y="78"/>
                    <a:pt x="61" y="79"/>
                  </a:cubicBezTo>
                  <a:cubicBezTo>
                    <a:pt x="61" y="79"/>
                    <a:pt x="61" y="79"/>
                    <a:pt x="60" y="80"/>
                  </a:cubicBezTo>
                  <a:cubicBezTo>
                    <a:pt x="59" y="81"/>
                    <a:pt x="58" y="81"/>
                    <a:pt x="57" y="80"/>
                  </a:cubicBezTo>
                  <a:cubicBezTo>
                    <a:pt x="58" y="77"/>
                    <a:pt x="61" y="76"/>
                    <a:pt x="64" y="74"/>
                  </a:cubicBezTo>
                  <a:close/>
                </a:path>
              </a:pathLst>
            </a:custGeom>
            <a:solidFill>
              <a:srgbClr val="F4F9F5"/>
            </a:solidFill>
            <a:ln>
              <a:solidFill>
                <a:srgbClr val="4BB08C"/>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 name="文本框 3"/>
            <p:cNvSpPr txBox="1"/>
            <p:nvPr/>
          </p:nvSpPr>
          <p:spPr>
            <a:xfrm>
              <a:off x="645490" y="185376"/>
              <a:ext cx="2069797" cy="369332"/>
            </a:xfrm>
            <a:prstGeom prst="rect">
              <a:avLst/>
            </a:prstGeom>
            <a:noFill/>
          </p:spPr>
          <p:txBody>
            <a:bodyPr wrap="non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引言</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项目背景</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645490" y="1955875"/>
            <a:ext cx="3909044" cy="2387323"/>
            <a:chOff x="2394551" y="2822269"/>
            <a:chExt cx="3909044" cy="2387323"/>
          </a:xfrm>
          <a:solidFill>
            <a:srgbClr val="4BB08C"/>
          </a:solidFill>
        </p:grpSpPr>
        <p:sp>
          <p:nvSpPr>
            <p:cNvPr id="6" name="Freeform 61"/>
            <p:cNvSpPr/>
            <p:nvPr/>
          </p:nvSpPr>
          <p:spPr bwMode="auto">
            <a:xfrm>
              <a:off x="3040652" y="3550687"/>
              <a:ext cx="376683" cy="1646426"/>
            </a:xfrm>
            <a:custGeom>
              <a:avLst/>
              <a:gdLst>
                <a:gd name="T0" fmla="*/ 30 w 32"/>
                <a:gd name="T1" fmla="*/ 140 h 140"/>
                <a:gd name="T2" fmla="*/ 30 w 32"/>
                <a:gd name="T3" fmla="*/ 140 h 140"/>
                <a:gd name="T4" fmla="*/ 28 w 32"/>
                <a:gd name="T5" fmla="*/ 138 h 140"/>
                <a:gd name="T6" fmla="*/ 27 w 32"/>
                <a:gd name="T7" fmla="*/ 4 h 140"/>
                <a:gd name="T8" fmla="*/ 4 w 32"/>
                <a:gd name="T9" fmla="*/ 4 h 140"/>
                <a:gd name="T10" fmla="*/ 4 w 32"/>
                <a:gd name="T11" fmla="*/ 138 h 140"/>
                <a:gd name="T12" fmla="*/ 2 w 32"/>
                <a:gd name="T13" fmla="*/ 140 h 140"/>
                <a:gd name="T14" fmla="*/ 2 w 32"/>
                <a:gd name="T15" fmla="*/ 140 h 140"/>
                <a:gd name="T16" fmla="*/ 0 w 32"/>
                <a:gd name="T17" fmla="*/ 137 h 140"/>
                <a:gd name="T18" fmla="*/ 0 w 32"/>
                <a:gd name="T19" fmla="*/ 2 h 140"/>
                <a:gd name="T20" fmla="*/ 0 w 32"/>
                <a:gd name="T21" fmla="*/ 0 h 140"/>
                <a:gd name="T22" fmla="*/ 2 w 32"/>
                <a:gd name="T23" fmla="*/ 0 h 140"/>
                <a:gd name="T24" fmla="*/ 2 w 32"/>
                <a:gd name="T25" fmla="*/ 0 h 140"/>
                <a:gd name="T26" fmla="*/ 29 w 32"/>
                <a:gd name="T27" fmla="*/ 0 h 140"/>
                <a:gd name="T28" fmla="*/ 31 w 32"/>
                <a:gd name="T29" fmla="*/ 2 h 140"/>
                <a:gd name="T30" fmla="*/ 32 w 32"/>
                <a:gd name="T31" fmla="*/ 138 h 140"/>
                <a:gd name="T32" fmla="*/ 30 w 32"/>
                <a:gd name="T33"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140">
                  <a:moveTo>
                    <a:pt x="30" y="140"/>
                  </a:moveTo>
                  <a:cubicBezTo>
                    <a:pt x="30" y="140"/>
                    <a:pt x="30" y="140"/>
                    <a:pt x="30" y="140"/>
                  </a:cubicBezTo>
                  <a:cubicBezTo>
                    <a:pt x="29" y="140"/>
                    <a:pt x="28" y="139"/>
                    <a:pt x="28" y="138"/>
                  </a:cubicBezTo>
                  <a:cubicBezTo>
                    <a:pt x="28" y="112"/>
                    <a:pt x="27" y="19"/>
                    <a:pt x="27" y="4"/>
                  </a:cubicBezTo>
                  <a:cubicBezTo>
                    <a:pt x="23" y="4"/>
                    <a:pt x="12" y="4"/>
                    <a:pt x="4" y="4"/>
                  </a:cubicBezTo>
                  <a:cubicBezTo>
                    <a:pt x="4" y="31"/>
                    <a:pt x="4" y="107"/>
                    <a:pt x="4" y="138"/>
                  </a:cubicBezTo>
                  <a:cubicBezTo>
                    <a:pt x="4" y="139"/>
                    <a:pt x="3" y="140"/>
                    <a:pt x="2" y="140"/>
                  </a:cubicBezTo>
                  <a:cubicBezTo>
                    <a:pt x="2" y="140"/>
                    <a:pt x="2" y="140"/>
                    <a:pt x="2" y="140"/>
                  </a:cubicBezTo>
                  <a:cubicBezTo>
                    <a:pt x="1" y="139"/>
                    <a:pt x="0" y="139"/>
                    <a:pt x="0" y="137"/>
                  </a:cubicBezTo>
                  <a:cubicBezTo>
                    <a:pt x="0" y="106"/>
                    <a:pt x="0" y="27"/>
                    <a:pt x="0" y="2"/>
                  </a:cubicBezTo>
                  <a:cubicBezTo>
                    <a:pt x="0" y="1"/>
                    <a:pt x="0" y="1"/>
                    <a:pt x="0" y="0"/>
                  </a:cubicBezTo>
                  <a:cubicBezTo>
                    <a:pt x="1" y="0"/>
                    <a:pt x="1" y="0"/>
                    <a:pt x="2" y="0"/>
                  </a:cubicBezTo>
                  <a:cubicBezTo>
                    <a:pt x="2" y="0"/>
                    <a:pt x="2" y="0"/>
                    <a:pt x="2" y="0"/>
                  </a:cubicBezTo>
                  <a:cubicBezTo>
                    <a:pt x="12" y="0"/>
                    <a:pt x="29" y="0"/>
                    <a:pt x="29" y="0"/>
                  </a:cubicBezTo>
                  <a:cubicBezTo>
                    <a:pt x="30" y="0"/>
                    <a:pt x="31" y="1"/>
                    <a:pt x="31" y="2"/>
                  </a:cubicBezTo>
                  <a:cubicBezTo>
                    <a:pt x="31" y="3"/>
                    <a:pt x="32" y="110"/>
                    <a:pt x="32" y="138"/>
                  </a:cubicBezTo>
                  <a:cubicBezTo>
                    <a:pt x="32" y="139"/>
                    <a:pt x="31" y="140"/>
                    <a:pt x="30" y="140"/>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7" name="Freeform 62"/>
            <p:cNvSpPr/>
            <p:nvPr/>
          </p:nvSpPr>
          <p:spPr bwMode="auto">
            <a:xfrm>
              <a:off x="3030672" y="3363592"/>
              <a:ext cx="586229" cy="234490"/>
            </a:xfrm>
            <a:custGeom>
              <a:avLst/>
              <a:gdLst>
                <a:gd name="T0" fmla="*/ 31 w 50"/>
                <a:gd name="T1" fmla="*/ 20 h 20"/>
                <a:gd name="T2" fmla="*/ 29 w 50"/>
                <a:gd name="T3" fmla="*/ 20 h 20"/>
                <a:gd name="T4" fmla="*/ 30 w 50"/>
                <a:gd name="T5" fmla="*/ 17 h 20"/>
                <a:gd name="T6" fmla="*/ 37 w 50"/>
                <a:gd name="T7" fmla="*/ 9 h 20"/>
                <a:gd name="T8" fmla="*/ 43 w 50"/>
                <a:gd name="T9" fmla="*/ 4 h 20"/>
                <a:gd name="T10" fmla="*/ 22 w 50"/>
                <a:gd name="T11" fmla="*/ 4 h 20"/>
                <a:gd name="T12" fmla="*/ 4 w 50"/>
                <a:gd name="T13" fmla="*/ 19 h 20"/>
                <a:gd name="T14" fmla="*/ 1 w 50"/>
                <a:gd name="T15" fmla="*/ 19 h 20"/>
                <a:gd name="T16" fmla="*/ 1 w 50"/>
                <a:gd name="T17" fmla="*/ 16 h 20"/>
                <a:gd name="T18" fmla="*/ 20 w 50"/>
                <a:gd name="T19" fmla="*/ 0 h 20"/>
                <a:gd name="T20" fmla="*/ 21 w 50"/>
                <a:gd name="T21" fmla="*/ 0 h 20"/>
                <a:gd name="T22" fmla="*/ 48 w 50"/>
                <a:gd name="T23" fmla="*/ 0 h 20"/>
                <a:gd name="T24" fmla="*/ 50 w 50"/>
                <a:gd name="T25" fmla="*/ 1 h 20"/>
                <a:gd name="T26" fmla="*/ 49 w 50"/>
                <a:gd name="T27" fmla="*/ 3 h 20"/>
                <a:gd name="T28" fmla="*/ 40 w 50"/>
                <a:gd name="T29" fmla="*/ 12 h 20"/>
                <a:gd name="T30" fmla="*/ 32 w 50"/>
                <a:gd name="T31" fmla="*/ 20 h 20"/>
                <a:gd name="T32" fmla="*/ 31 w 50"/>
                <a:gd name="T3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20">
                  <a:moveTo>
                    <a:pt x="31" y="20"/>
                  </a:moveTo>
                  <a:cubicBezTo>
                    <a:pt x="30" y="20"/>
                    <a:pt x="30" y="20"/>
                    <a:pt x="29" y="20"/>
                  </a:cubicBezTo>
                  <a:cubicBezTo>
                    <a:pt x="29" y="19"/>
                    <a:pt x="29" y="18"/>
                    <a:pt x="30" y="17"/>
                  </a:cubicBezTo>
                  <a:cubicBezTo>
                    <a:pt x="33" y="14"/>
                    <a:pt x="35" y="12"/>
                    <a:pt x="37" y="9"/>
                  </a:cubicBezTo>
                  <a:cubicBezTo>
                    <a:pt x="39" y="7"/>
                    <a:pt x="41" y="6"/>
                    <a:pt x="43" y="4"/>
                  </a:cubicBezTo>
                  <a:cubicBezTo>
                    <a:pt x="35" y="4"/>
                    <a:pt x="25" y="4"/>
                    <a:pt x="22" y="4"/>
                  </a:cubicBezTo>
                  <a:cubicBezTo>
                    <a:pt x="20" y="6"/>
                    <a:pt x="13" y="12"/>
                    <a:pt x="4" y="19"/>
                  </a:cubicBezTo>
                  <a:cubicBezTo>
                    <a:pt x="3" y="20"/>
                    <a:pt x="2" y="20"/>
                    <a:pt x="1" y="19"/>
                  </a:cubicBezTo>
                  <a:cubicBezTo>
                    <a:pt x="0" y="18"/>
                    <a:pt x="1" y="17"/>
                    <a:pt x="1" y="16"/>
                  </a:cubicBezTo>
                  <a:cubicBezTo>
                    <a:pt x="12" y="7"/>
                    <a:pt x="20" y="0"/>
                    <a:pt x="20" y="0"/>
                  </a:cubicBezTo>
                  <a:cubicBezTo>
                    <a:pt x="20" y="0"/>
                    <a:pt x="20" y="0"/>
                    <a:pt x="21" y="0"/>
                  </a:cubicBezTo>
                  <a:cubicBezTo>
                    <a:pt x="21" y="0"/>
                    <a:pt x="39" y="0"/>
                    <a:pt x="48" y="0"/>
                  </a:cubicBezTo>
                  <a:cubicBezTo>
                    <a:pt x="49" y="0"/>
                    <a:pt x="50" y="0"/>
                    <a:pt x="50" y="1"/>
                  </a:cubicBezTo>
                  <a:cubicBezTo>
                    <a:pt x="50" y="2"/>
                    <a:pt x="50" y="3"/>
                    <a:pt x="49" y="3"/>
                  </a:cubicBezTo>
                  <a:cubicBezTo>
                    <a:pt x="46" y="6"/>
                    <a:pt x="43" y="9"/>
                    <a:pt x="40" y="12"/>
                  </a:cubicBezTo>
                  <a:cubicBezTo>
                    <a:pt x="38" y="14"/>
                    <a:pt x="35" y="17"/>
                    <a:pt x="32" y="20"/>
                  </a:cubicBezTo>
                  <a:cubicBezTo>
                    <a:pt x="32" y="20"/>
                    <a:pt x="31" y="20"/>
                    <a:pt x="31" y="20"/>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8" name="Freeform 63"/>
            <p:cNvSpPr/>
            <p:nvPr/>
          </p:nvSpPr>
          <p:spPr bwMode="auto">
            <a:xfrm>
              <a:off x="3569503" y="3363592"/>
              <a:ext cx="59870" cy="1728750"/>
            </a:xfrm>
            <a:custGeom>
              <a:avLst/>
              <a:gdLst>
                <a:gd name="T0" fmla="*/ 3 w 5"/>
                <a:gd name="T1" fmla="*/ 147 h 147"/>
                <a:gd name="T2" fmla="*/ 1 w 5"/>
                <a:gd name="T3" fmla="*/ 145 h 147"/>
                <a:gd name="T4" fmla="*/ 0 w 5"/>
                <a:gd name="T5" fmla="*/ 2 h 147"/>
                <a:gd name="T6" fmla="*/ 2 w 5"/>
                <a:gd name="T7" fmla="*/ 0 h 147"/>
                <a:gd name="T8" fmla="*/ 4 w 5"/>
                <a:gd name="T9" fmla="*/ 2 h 147"/>
                <a:gd name="T10" fmla="*/ 5 w 5"/>
                <a:gd name="T11" fmla="*/ 145 h 147"/>
                <a:gd name="T12" fmla="*/ 3 w 5"/>
                <a:gd name="T13" fmla="*/ 147 h 147"/>
                <a:gd name="T14" fmla="*/ 3 w 5"/>
                <a:gd name="T15" fmla="*/ 147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147">
                  <a:moveTo>
                    <a:pt x="3" y="147"/>
                  </a:moveTo>
                  <a:cubicBezTo>
                    <a:pt x="1" y="147"/>
                    <a:pt x="1" y="146"/>
                    <a:pt x="1" y="145"/>
                  </a:cubicBezTo>
                  <a:cubicBezTo>
                    <a:pt x="0" y="121"/>
                    <a:pt x="0" y="3"/>
                    <a:pt x="0" y="2"/>
                  </a:cubicBezTo>
                  <a:cubicBezTo>
                    <a:pt x="0" y="1"/>
                    <a:pt x="1" y="0"/>
                    <a:pt x="2" y="0"/>
                  </a:cubicBezTo>
                  <a:cubicBezTo>
                    <a:pt x="3" y="0"/>
                    <a:pt x="4" y="1"/>
                    <a:pt x="4" y="2"/>
                  </a:cubicBezTo>
                  <a:cubicBezTo>
                    <a:pt x="4" y="6"/>
                    <a:pt x="4" y="114"/>
                    <a:pt x="5" y="145"/>
                  </a:cubicBezTo>
                  <a:cubicBezTo>
                    <a:pt x="5" y="146"/>
                    <a:pt x="4" y="147"/>
                    <a:pt x="3" y="147"/>
                  </a:cubicBezTo>
                  <a:cubicBezTo>
                    <a:pt x="3" y="147"/>
                    <a:pt x="3" y="147"/>
                    <a:pt x="3" y="147"/>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9" name="Freeform 64"/>
            <p:cNvSpPr/>
            <p:nvPr/>
          </p:nvSpPr>
          <p:spPr bwMode="auto">
            <a:xfrm>
              <a:off x="3040652" y="5152213"/>
              <a:ext cx="376683" cy="57376"/>
            </a:xfrm>
            <a:custGeom>
              <a:avLst/>
              <a:gdLst>
                <a:gd name="T0" fmla="*/ 30 w 32"/>
                <a:gd name="T1" fmla="*/ 5 h 5"/>
                <a:gd name="T2" fmla="*/ 30 w 32"/>
                <a:gd name="T3" fmla="*/ 5 h 5"/>
                <a:gd name="T4" fmla="*/ 16 w 32"/>
                <a:gd name="T5" fmla="*/ 4 h 5"/>
                <a:gd name="T6" fmla="*/ 2 w 32"/>
                <a:gd name="T7" fmla="*/ 4 h 5"/>
                <a:gd name="T8" fmla="*/ 0 w 32"/>
                <a:gd name="T9" fmla="*/ 2 h 5"/>
                <a:gd name="T10" fmla="*/ 2 w 32"/>
                <a:gd name="T11" fmla="*/ 0 h 5"/>
                <a:gd name="T12" fmla="*/ 16 w 32"/>
                <a:gd name="T13" fmla="*/ 0 h 5"/>
                <a:gd name="T14" fmla="*/ 30 w 32"/>
                <a:gd name="T15" fmla="*/ 1 h 5"/>
                <a:gd name="T16" fmla="*/ 32 w 32"/>
                <a:gd name="T17" fmla="*/ 3 h 5"/>
                <a:gd name="T18" fmla="*/ 30 w 32"/>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
                  <a:moveTo>
                    <a:pt x="30" y="5"/>
                  </a:moveTo>
                  <a:cubicBezTo>
                    <a:pt x="30" y="5"/>
                    <a:pt x="30" y="5"/>
                    <a:pt x="30" y="5"/>
                  </a:cubicBezTo>
                  <a:cubicBezTo>
                    <a:pt x="24" y="5"/>
                    <a:pt x="20" y="5"/>
                    <a:pt x="16" y="4"/>
                  </a:cubicBezTo>
                  <a:cubicBezTo>
                    <a:pt x="12" y="4"/>
                    <a:pt x="8" y="4"/>
                    <a:pt x="2" y="4"/>
                  </a:cubicBezTo>
                  <a:cubicBezTo>
                    <a:pt x="1" y="4"/>
                    <a:pt x="0" y="3"/>
                    <a:pt x="0" y="2"/>
                  </a:cubicBezTo>
                  <a:cubicBezTo>
                    <a:pt x="0" y="1"/>
                    <a:pt x="1" y="0"/>
                    <a:pt x="2" y="0"/>
                  </a:cubicBezTo>
                  <a:cubicBezTo>
                    <a:pt x="8" y="0"/>
                    <a:pt x="12" y="0"/>
                    <a:pt x="16" y="0"/>
                  </a:cubicBezTo>
                  <a:cubicBezTo>
                    <a:pt x="20" y="1"/>
                    <a:pt x="24" y="1"/>
                    <a:pt x="30" y="1"/>
                  </a:cubicBezTo>
                  <a:cubicBezTo>
                    <a:pt x="31" y="1"/>
                    <a:pt x="32" y="2"/>
                    <a:pt x="32" y="3"/>
                  </a:cubicBezTo>
                  <a:cubicBezTo>
                    <a:pt x="32" y="4"/>
                    <a:pt x="31" y="5"/>
                    <a:pt x="30" y="5"/>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10" name="Freeform 65"/>
            <p:cNvSpPr/>
            <p:nvPr/>
          </p:nvSpPr>
          <p:spPr bwMode="auto">
            <a:xfrm>
              <a:off x="3357464" y="5044944"/>
              <a:ext cx="259436" cy="164644"/>
            </a:xfrm>
            <a:custGeom>
              <a:avLst/>
              <a:gdLst>
                <a:gd name="T0" fmla="*/ 3 w 22"/>
                <a:gd name="T1" fmla="*/ 14 h 14"/>
                <a:gd name="T2" fmla="*/ 1 w 22"/>
                <a:gd name="T3" fmla="*/ 13 h 14"/>
                <a:gd name="T4" fmla="*/ 2 w 22"/>
                <a:gd name="T5" fmla="*/ 10 h 14"/>
                <a:gd name="T6" fmla="*/ 19 w 22"/>
                <a:gd name="T7" fmla="*/ 0 h 14"/>
                <a:gd name="T8" fmla="*/ 22 w 22"/>
                <a:gd name="T9" fmla="*/ 1 h 14"/>
                <a:gd name="T10" fmla="*/ 21 w 22"/>
                <a:gd name="T11" fmla="*/ 4 h 14"/>
                <a:gd name="T12" fmla="*/ 4 w 22"/>
                <a:gd name="T13" fmla="*/ 14 h 14"/>
                <a:gd name="T14" fmla="*/ 3 w 22"/>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4">
                  <a:moveTo>
                    <a:pt x="3" y="14"/>
                  </a:moveTo>
                  <a:cubicBezTo>
                    <a:pt x="2" y="14"/>
                    <a:pt x="1" y="14"/>
                    <a:pt x="1" y="13"/>
                  </a:cubicBezTo>
                  <a:cubicBezTo>
                    <a:pt x="0" y="12"/>
                    <a:pt x="1" y="11"/>
                    <a:pt x="2" y="10"/>
                  </a:cubicBezTo>
                  <a:cubicBezTo>
                    <a:pt x="8" y="8"/>
                    <a:pt x="14" y="4"/>
                    <a:pt x="19" y="0"/>
                  </a:cubicBezTo>
                  <a:cubicBezTo>
                    <a:pt x="20" y="0"/>
                    <a:pt x="21" y="0"/>
                    <a:pt x="22" y="1"/>
                  </a:cubicBezTo>
                  <a:cubicBezTo>
                    <a:pt x="22" y="2"/>
                    <a:pt x="22" y="3"/>
                    <a:pt x="21" y="4"/>
                  </a:cubicBezTo>
                  <a:cubicBezTo>
                    <a:pt x="16" y="8"/>
                    <a:pt x="10" y="11"/>
                    <a:pt x="4" y="14"/>
                  </a:cubicBezTo>
                  <a:cubicBezTo>
                    <a:pt x="3" y="14"/>
                    <a:pt x="3" y="14"/>
                    <a:pt x="3" y="14"/>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11" name="Freeform 66"/>
            <p:cNvSpPr/>
            <p:nvPr/>
          </p:nvSpPr>
          <p:spPr bwMode="auto">
            <a:xfrm>
              <a:off x="3709200" y="3009362"/>
              <a:ext cx="376683" cy="2187754"/>
            </a:xfrm>
            <a:custGeom>
              <a:avLst/>
              <a:gdLst>
                <a:gd name="T0" fmla="*/ 30 w 32"/>
                <a:gd name="T1" fmla="*/ 186 h 186"/>
                <a:gd name="T2" fmla="*/ 30 w 32"/>
                <a:gd name="T3" fmla="*/ 186 h 186"/>
                <a:gd name="T4" fmla="*/ 28 w 32"/>
                <a:gd name="T5" fmla="*/ 184 h 186"/>
                <a:gd name="T6" fmla="*/ 27 w 32"/>
                <a:gd name="T7" fmla="*/ 5 h 186"/>
                <a:gd name="T8" fmla="*/ 4 w 32"/>
                <a:gd name="T9" fmla="*/ 4 h 186"/>
                <a:gd name="T10" fmla="*/ 4 w 32"/>
                <a:gd name="T11" fmla="*/ 184 h 186"/>
                <a:gd name="T12" fmla="*/ 2 w 32"/>
                <a:gd name="T13" fmla="*/ 186 h 186"/>
                <a:gd name="T14" fmla="*/ 2 w 32"/>
                <a:gd name="T15" fmla="*/ 186 h 186"/>
                <a:gd name="T16" fmla="*/ 0 w 32"/>
                <a:gd name="T17" fmla="*/ 183 h 186"/>
                <a:gd name="T18" fmla="*/ 0 w 32"/>
                <a:gd name="T19" fmla="*/ 2 h 186"/>
                <a:gd name="T20" fmla="*/ 0 w 32"/>
                <a:gd name="T21" fmla="*/ 0 h 186"/>
                <a:gd name="T22" fmla="*/ 2 w 32"/>
                <a:gd name="T23" fmla="*/ 0 h 186"/>
                <a:gd name="T24" fmla="*/ 2 w 32"/>
                <a:gd name="T25" fmla="*/ 0 h 186"/>
                <a:gd name="T26" fmla="*/ 29 w 32"/>
                <a:gd name="T27" fmla="*/ 1 h 186"/>
                <a:gd name="T28" fmla="*/ 31 w 32"/>
                <a:gd name="T29" fmla="*/ 3 h 186"/>
                <a:gd name="T30" fmla="*/ 32 w 32"/>
                <a:gd name="T31" fmla="*/ 184 h 186"/>
                <a:gd name="T32" fmla="*/ 30 w 32"/>
                <a:gd name="T33"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186">
                  <a:moveTo>
                    <a:pt x="30" y="186"/>
                  </a:moveTo>
                  <a:cubicBezTo>
                    <a:pt x="30" y="186"/>
                    <a:pt x="30" y="186"/>
                    <a:pt x="30" y="186"/>
                  </a:cubicBezTo>
                  <a:cubicBezTo>
                    <a:pt x="29" y="186"/>
                    <a:pt x="28" y="185"/>
                    <a:pt x="28" y="184"/>
                  </a:cubicBezTo>
                  <a:cubicBezTo>
                    <a:pt x="28" y="157"/>
                    <a:pt x="27" y="22"/>
                    <a:pt x="27" y="5"/>
                  </a:cubicBezTo>
                  <a:cubicBezTo>
                    <a:pt x="23" y="4"/>
                    <a:pt x="12" y="4"/>
                    <a:pt x="4" y="4"/>
                  </a:cubicBezTo>
                  <a:cubicBezTo>
                    <a:pt x="4" y="33"/>
                    <a:pt x="4" y="150"/>
                    <a:pt x="4" y="184"/>
                  </a:cubicBezTo>
                  <a:cubicBezTo>
                    <a:pt x="4" y="185"/>
                    <a:pt x="3" y="186"/>
                    <a:pt x="2" y="186"/>
                  </a:cubicBezTo>
                  <a:cubicBezTo>
                    <a:pt x="2" y="186"/>
                    <a:pt x="2" y="186"/>
                    <a:pt x="2" y="186"/>
                  </a:cubicBezTo>
                  <a:cubicBezTo>
                    <a:pt x="1" y="185"/>
                    <a:pt x="0" y="185"/>
                    <a:pt x="0" y="183"/>
                  </a:cubicBezTo>
                  <a:cubicBezTo>
                    <a:pt x="0" y="149"/>
                    <a:pt x="0" y="27"/>
                    <a:pt x="0" y="2"/>
                  </a:cubicBezTo>
                  <a:cubicBezTo>
                    <a:pt x="0" y="1"/>
                    <a:pt x="0" y="1"/>
                    <a:pt x="0" y="0"/>
                  </a:cubicBezTo>
                  <a:cubicBezTo>
                    <a:pt x="1" y="0"/>
                    <a:pt x="1" y="0"/>
                    <a:pt x="2" y="0"/>
                  </a:cubicBezTo>
                  <a:cubicBezTo>
                    <a:pt x="2" y="0"/>
                    <a:pt x="2" y="0"/>
                    <a:pt x="2" y="0"/>
                  </a:cubicBezTo>
                  <a:cubicBezTo>
                    <a:pt x="12" y="0"/>
                    <a:pt x="29" y="1"/>
                    <a:pt x="29" y="1"/>
                  </a:cubicBezTo>
                  <a:cubicBezTo>
                    <a:pt x="30" y="1"/>
                    <a:pt x="31" y="2"/>
                    <a:pt x="31" y="3"/>
                  </a:cubicBezTo>
                  <a:cubicBezTo>
                    <a:pt x="31" y="4"/>
                    <a:pt x="32" y="156"/>
                    <a:pt x="32" y="184"/>
                  </a:cubicBezTo>
                  <a:cubicBezTo>
                    <a:pt x="32" y="185"/>
                    <a:pt x="31" y="186"/>
                    <a:pt x="30" y="186"/>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12" name="Freeform 67"/>
            <p:cNvSpPr/>
            <p:nvPr/>
          </p:nvSpPr>
          <p:spPr bwMode="auto">
            <a:xfrm>
              <a:off x="3699222" y="2822269"/>
              <a:ext cx="586229" cy="246966"/>
            </a:xfrm>
            <a:custGeom>
              <a:avLst/>
              <a:gdLst>
                <a:gd name="T0" fmla="*/ 31 w 50"/>
                <a:gd name="T1" fmla="*/ 21 h 21"/>
                <a:gd name="T2" fmla="*/ 29 w 50"/>
                <a:gd name="T3" fmla="*/ 20 h 21"/>
                <a:gd name="T4" fmla="*/ 30 w 50"/>
                <a:gd name="T5" fmla="*/ 17 h 21"/>
                <a:gd name="T6" fmla="*/ 37 w 50"/>
                <a:gd name="T7" fmla="*/ 9 h 21"/>
                <a:gd name="T8" fmla="*/ 43 w 50"/>
                <a:gd name="T9" fmla="*/ 4 h 21"/>
                <a:gd name="T10" fmla="*/ 22 w 50"/>
                <a:gd name="T11" fmla="*/ 4 h 21"/>
                <a:gd name="T12" fmla="*/ 4 w 50"/>
                <a:gd name="T13" fmla="*/ 19 h 21"/>
                <a:gd name="T14" fmla="*/ 1 w 50"/>
                <a:gd name="T15" fmla="*/ 19 h 21"/>
                <a:gd name="T16" fmla="*/ 1 w 50"/>
                <a:gd name="T17" fmla="*/ 16 h 21"/>
                <a:gd name="T18" fmla="*/ 20 w 50"/>
                <a:gd name="T19" fmla="*/ 1 h 21"/>
                <a:gd name="T20" fmla="*/ 21 w 50"/>
                <a:gd name="T21" fmla="*/ 0 h 21"/>
                <a:gd name="T22" fmla="*/ 48 w 50"/>
                <a:gd name="T23" fmla="*/ 0 h 21"/>
                <a:gd name="T24" fmla="*/ 50 w 50"/>
                <a:gd name="T25" fmla="*/ 1 h 21"/>
                <a:gd name="T26" fmla="*/ 49 w 50"/>
                <a:gd name="T27" fmla="*/ 4 h 21"/>
                <a:gd name="T28" fmla="*/ 40 w 50"/>
                <a:gd name="T29" fmla="*/ 12 h 21"/>
                <a:gd name="T30" fmla="*/ 32 w 50"/>
                <a:gd name="T31" fmla="*/ 20 h 21"/>
                <a:gd name="T32" fmla="*/ 31 w 50"/>
                <a:gd name="T3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21">
                  <a:moveTo>
                    <a:pt x="31" y="21"/>
                  </a:moveTo>
                  <a:cubicBezTo>
                    <a:pt x="30" y="21"/>
                    <a:pt x="30" y="20"/>
                    <a:pt x="29" y="20"/>
                  </a:cubicBezTo>
                  <a:cubicBezTo>
                    <a:pt x="29" y="19"/>
                    <a:pt x="29" y="18"/>
                    <a:pt x="30" y="17"/>
                  </a:cubicBezTo>
                  <a:cubicBezTo>
                    <a:pt x="33" y="14"/>
                    <a:pt x="35" y="12"/>
                    <a:pt x="37" y="9"/>
                  </a:cubicBezTo>
                  <a:cubicBezTo>
                    <a:pt x="39" y="8"/>
                    <a:pt x="41" y="6"/>
                    <a:pt x="43" y="4"/>
                  </a:cubicBezTo>
                  <a:cubicBezTo>
                    <a:pt x="35" y="4"/>
                    <a:pt x="25" y="4"/>
                    <a:pt x="22" y="4"/>
                  </a:cubicBezTo>
                  <a:cubicBezTo>
                    <a:pt x="20" y="6"/>
                    <a:pt x="13" y="12"/>
                    <a:pt x="4" y="19"/>
                  </a:cubicBezTo>
                  <a:cubicBezTo>
                    <a:pt x="3" y="20"/>
                    <a:pt x="2" y="20"/>
                    <a:pt x="1" y="19"/>
                  </a:cubicBezTo>
                  <a:cubicBezTo>
                    <a:pt x="0" y="18"/>
                    <a:pt x="1" y="17"/>
                    <a:pt x="1" y="16"/>
                  </a:cubicBezTo>
                  <a:cubicBezTo>
                    <a:pt x="12" y="7"/>
                    <a:pt x="20" y="1"/>
                    <a:pt x="20" y="1"/>
                  </a:cubicBezTo>
                  <a:cubicBezTo>
                    <a:pt x="20" y="0"/>
                    <a:pt x="20" y="0"/>
                    <a:pt x="21" y="0"/>
                  </a:cubicBezTo>
                  <a:cubicBezTo>
                    <a:pt x="21" y="0"/>
                    <a:pt x="39" y="0"/>
                    <a:pt x="48" y="0"/>
                  </a:cubicBezTo>
                  <a:cubicBezTo>
                    <a:pt x="49" y="0"/>
                    <a:pt x="50" y="1"/>
                    <a:pt x="50" y="1"/>
                  </a:cubicBezTo>
                  <a:cubicBezTo>
                    <a:pt x="50" y="2"/>
                    <a:pt x="50" y="3"/>
                    <a:pt x="49" y="4"/>
                  </a:cubicBezTo>
                  <a:cubicBezTo>
                    <a:pt x="46" y="7"/>
                    <a:pt x="43" y="9"/>
                    <a:pt x="40" y="12"/>
                  </a:cubicBezTo>
                  <a:cubicBezTo>
                    <a:pt x="38" y="15"/>
                    <a:pt x="35" y="17"/>
                    <a:pt x="32" y="20"/>
                  </a:cubicBezTo>
                  <a:cubicBezTo>
                    <a:pt x="32" y="20"/>
                    <a:pt x="31" y="21"/>
                    <a:pt x="31" y="21"/>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13" name="Freeform 68"/>
            <p:cNvSpPr/>
            <p:nvPr/>
          </p:nvSpPr>
          <p:spPr bwMode="auto">
            <a:xfrm>
              <a:off x="4238052" y="2822271"/>
              <a:ext cx="59870" cy="2270074"/>
            </a:xfrm>
            <a:custGeom>
              <a:avLst/>
              <a:gdLst>
                <a:gd name="T0" fmla="*/ 3 w 5"/>
                <a:gd name="T1" fmla="*/ 193 h 193"/>
                <a:gd name="T2" fmla="*/ 1 w 5"/>
                <a:gd name="T3" fmla="*/ 191 h 193"/>
                <a:gd name="T4" fmla="*/ 0 w 5"/>
                <a:gd name="T5" fmla="*/ 24 h 193"/>
                <a:gd name="T6" fmla="*/ 0 w 5"/>
                <a:gd name="T7" fmla="*/ 2 h 193"/>
                <a:gd name="T8" fmla="*/ 0 w 5"/>
                <a:gd name="T9" fmla="*/ 2 h 193"/>
                <a:gd name="T10" fmla="*/ 0 w 5"/>
                <a:gd name="T11" fmla="*/ 2 h 193"/>
                <a:gd name="T12" fmla="*/ 0 w 5"/>
                <a:gd name="T13" fmla="*/ 2 h 193"/>
                <a:gd name="T14" fmla="*/ 0 w 5"/>
                <a:gd name="T15" fmla="*/ 2 h 193"/>
                <a:gd name="T16" fmla="*/ 2 w 5"/>
                <a:gd name="T17" fmla="*/ 0 h 193"/>
                <a:gd name="T18" fmla="*/ 4 w 5"/>
                <a:gd name="T19" fmla="*/ 2 h 193"/>
                <a:gd name="T20" fmla="*/ 4 w 5"/>
                <a:gd name="T21" fmla="*/ 2 h 193"/>
                <a:gd name="T22" fmla="*/ 4 w 5"/>
                <a:gd name="T23" fmla="*/ 3 h 193"/>
                <a:gd name="T24" fmla="*/ 4 w 5"/>
                <a:gd name="T25" fmla="*/ 24 h 193"/>
                <a:gd name="T26" fmla="*/ 5 w 5"/>
                <a:gd name="T27" fmla="*/ 191 h 193"/>
                <a:gd name="T28" fmla="*/ 3 w 5"/>
                <a:gd name="T29" fmla="*/ 193 h 193"/>
                <a:gd name="T30" fmla="*/ 3 w 5"/>
                <a:gd name="T31"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 h="193">
                  <a:moveTo>
                    <a:pt x="3" y="193"/>
                  </a:moveTo>
                  <a:cubicBezTo>
                    <a:pt x="1" y="193"/>
                    <a:pt x="1" y="192"/>
                    <a:pt x="1" y="191"/>
                  </a:cubicBezTo>
                  <a:cubicBezTo>
                    <a:pt x="0" y="169"/>
                    <a:pt x="0" y="67"/>
                    <a:pt x="0" y="24"/>
                  </a:cubicBezTo>
                  <a:cubicBezTo>
                    <a:pt x="0" y="12"/>
                    <a:pt x="0" y="4"/>
                    <a:pt x="0" y="2"/>
                  </a:cubicBezTo>
                  <a:cubicBezTo>
                    <a:pt x="0" y="2"/>
                    <a:pt x="0" y="2"/>
                    <a:pt x="0" y="2"/>
                  </a:cubicBezTo>
                  <a:cubicBezTo>
                    <a:pt x="0" y="2"/>
                    <a:pt x="0" y="2"/>
                    <a:pt x="0" y="2"/>
                  </a:cubicBezTo>
                  <a:cubicBezTo>
                    <a:pt x="0" y="2"/>
                    <a:pt x="0" y="2"/>
                    <a:pt x="0" y="2"/>
                  </a:cubicBezTo>
                  <a:cubicBezTo>
                    <a:pt x="0" y="2"/>
                    <a:pt x="0" y="2"/>
                    <a:pt x="0" y="2"/>
                  </a:cubicBezTo>
                  <a:cubicBezTo>
                    <a:pt x="0" y="1"/>
                    <a:pt x="1" y="0"/>
                    <a:pt x="2" y="0"/>
                  </a:cubicBezTo>
                  <a:cubicBezTo>
                    <a:pt x="3" y="0"/>
                    <a:pt x="3" y="0"/>
                    <a:pt x="4" y="2"/>
                  </a:cubicBezTo>
                  <a:cubicBezTo>
                    <a:pt x="4" y="2"/>
                    <a:pt x="4" y="2"/>
                    <a:pt x="4" y="2"/>
                  </a:cubicBezTo>
                  <a:cubicBezTo>
                    <a:pt x="4" y="2"/>
                    <a:pt x="4" y="3"/>
                    <a:pt x="4" y="3"/>
                  </a:cubicBezTo>
                  <a:cubicBezTo>
                    <a:pt x="4" y="6"/>
                    <a:pt x="4" y="12"/>
                    <a:pt x="4" y="24"/>
                  </a:cubicBezTo>
                  <a:cubicBezTo>
                    <a:pt x="4" y="67"/>
                    <a:pt x="4" y="169"/>
                    <a:pt x="5" y="191"/>
                  </a:cubicBezTo>
                  <a:cubicBezTo>
                    <a:pt x="5" y="192"/>
                    <a:pt x="4" y="193"/>
                    <a:pt x="3" y="193"/>
                  </a:cubicBezTo>
                  <a:cubicBezTo>
                    <a:pt x="3" y="193"/>
                    <a:pt x="3" y="193"/>
                    <a:pt x="3" y="193"/>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14" name="Freeform 69"/>
            <p:cNvSpPr/>
            <p:nvPr/>
          </p:nvSpPr>
          <p:spPr bwMode="auto">
            <a:xfrm>
              <a:off x="3709200" y="5152214"/>
              <a:ext cx="376683" cy="57376"/>
            </a:xfrm>
            <a:custGeom>
              <a:avLst/>
              <a:gdLst>
                <a:gd name="T0" fmla="*/ 30 w 32"/>
                <a:gd name="T1" fmla="*/ 5 h 5"/>
                <a:gd name="T2" fmla="*/ 30 w 32"/>
                <a:gd name="T3" fmla="*/ 5 h 5"/>
                <a:gd name="T4" fmla="*/ 16 w 32"/>
                <a:gd name="T5" fmla="*/ 4 h 5"/>
                <a:gd name="T6" fmla="*/ 2 w 32"/>
                <a:gd name="T7" fmla="*/ 4 h 5"/>
                <a:gd name="T8" fmla="*/ 0 w 32"/>
                <a:gd name="T9" fmla="*/ 2 h 5"/>
                <a:gd name="T10" fmla="*/ 2 w 32"/>
                <a:gd name="T11" fmla="*/ 0 h 5"/>
                <a:gd name="T12" fmla="*/ 16 w 32"/>
                <a:gd name="T13" fmla="*/ 0 h 5"/>
                <a:gd name="T14" fmla="*/ 30 w 32"/>
                <a:gd name="T15" fmla="*/ 1 h 5"/>
                <a:gd name="T16" fmla="*/ 32 w 32"/>
                <a:gd name="T17" fmla="*/ 3 h 5"/>
                <a:gd name="T18" fmla="*/ 30 w 32"/>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
                  <a:moveTo>
                    <a:pt x="30" y="5"/>
                  </a:moveTo>
                  <a:cubicBezTo>
                    <a:pt x="30" y="5"/>
                    <a:pt x="30" y="5"/>
                    <a:pt x="30" y="5"/>
                  </a:cubicBezTo>
                  <a:cubicBezTo>
                    <a:pt x="24" y="5"/>
                    <a:pt x="20" y="5"/>
                    <a:pt x="16" y="4"/>
                  </a:cubicBezTo>
                  <a:cubicBezTo>
                    <a:pt x="12" y="4"/>
                    <a:pt x="8" y="4"/>
                    <a:pt x="2" y="4"/>
                  </a:cubicBezTo>
                  <a:cubicBezTo>
                    <a:pt x="1" y="4"/>
                    <a:pt x="0" y="3"/>
                    <a:pt x="0" y="2"/>
                  </a:cubicBezTo>
                  <a:cubicBezTo>
                    <a:pt x="0" y="1"/>
                    <a:pt x="1" y="0"/>
                    <a:pt x="2" y="0"/>
                  </a:cubicBezTo>
                  <a:cubicBezTo>
                    <a:pt x="8" y="0"/>
                    <a:pt x="12" y="0"/>
                    <a:pt x="16" y="0"/>
                  </a:cubicBezTo>
                  <a:cubicBezTo>
                    <a:pt x="20" y="1"/>
                    <a:pt x="24" y="1"/>
                    <a:pt x="30" y="1"/>
                  </a:cubicBezTo>
                  <a:cubicBezTo>
                    <a:pt x="31" y="1"/>
                    <a:pt x="32" y="2"/>
                    <a:pt x="32" y="3"/>
                  </a:cubicBezTo>
                  <a:cubicBezTo>
                    <a:pt x="32" y="4"/>
                    <a:pt x="31" y="5"/>
                    <a:pt x="30" y="5"/>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15" name="Freeform 70"/>
            <p:cNvSpPr/>
            <p:nvPr/>
          </p:nvSpPr>
          <p:spPr bwMode="auto">
            <a:xfrm>
              <a:off x="4038485" y="5044947"/>
              <a:ext cx="259436" cy="164644"/>
            </a:xfrm>
            <a:custGeom>
              <a:avLst/>
              <a:gdLst>
                <a:gd name="T0" fmla="*/ 2 w 22"/>
                <a:gd name="T1" fmla="*/ 14 h 14"/>
                <a:gd name="T2" fmla="*/ 0 w 22"/>
                <a:gd name="T3" fmla="*/ 13 h 14"/>
                <a:gd name="T4" fmla="*/ 1 w 22"/>
                <a:gd name="T5" fmla="*/ 10 h 14"/>
                <a:gd name="T6" fmla="*/ 18 w 22"/>
                <a:gd name="T7" fmla="*/ 0 h 14"/>
                <a:gd name="T8" fmla="*/ 21 w 22"/>
                <a:gd name="T9" fmla="*/ 1 h 14"/>
                <a:gd name="T10" fmla="*/ 20 w 22"/>
                <a:gd name="T11" fmla="*/ 4 h 14"/>
                <a:gd name="T12" fmla="*/ 3 w 22"/>
                <a:gd name="T13" fmla="*/ 14 h 14"/>
                <a:gd name="T14" fmla="*/ 2 w 22"/>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4">
                  <a:moveTo>
                    <a:pt x="2" y="14"/>
                  </a:moveTo>
                  <a:cubicBezTo>
                    <a:pt x="1" y="14"/>
                    <a:pt x="0" y="14"/>
                    <a:pt x="0" y="13"/>
                  </a:cubicBezTo>
                  <a:cubicBezTo>
                    <a:pt x="0" y="12"/>
                    <a:pt x="0" y="11"/>
                    <a:pt x="1" y="10"/>
                  </a:cubicBezTo>
                  <a:cubicBezTo>
                    <a:pt x="7" y="8"/>
                    <a:pt x="13" y="4"/>
                    <a:pt x="18" y="0"/>
                  </a:cubicBezTo>
                  <a:cubicBezTo>
                    <a:pt x="19" y="0"/>
                    <a:pt x="20" y="0"/>
                    <a:pt x="21" y="1"/>
                  </a:cubicBezTo>
                  <a:cubicBezTo>
                    <a:pt x="22" y="2"/>
                    <a:pt x="21" y="3"/>
                    <a:pt x="20" y="4"/>
                  </a:cubicBezTo>
                  <a:cubicBezTo>
                    <a:pt x="15" y="8"/>
                    <a:pt x="9" y="11"/>
                    <a:pt x="3" y="14"/>
                  </a:cubicBezTo>
                  <a:cubicBezTo>
                    <a:pt x="2" y="14"/>
                    <a:pt x="2" y="14"/>
                    <a:pt x="2" y="14"/>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16" name="Freeform 71"/>
            <p:cNvSpPr/>
            <p:nvPr/>
          </p:nvSpPr>
          <p:spPr bwMode="auto">
            <a:xfrm>
              <a:off x="2394553" y="4079543"/>
              <a:ext cx="389155" cy="1117576"/>
            </a:xfrm>
            <a:custGeom>
              <a:avLst/>
              <a:gdLst>
                <a:gd name="T0" fmla="*/ 30 w 33"/>
                <a:gd name="T1" fmla="*/ 95 h 95"/>
                <a:gd name="T2" fmla="*/ 30 w 33"/>
                <a:gd name="T3" fmla="*/ 95 h 95"/>
                <a:gd name="T4" fmla="*/ 28 w 33"/>
                <a:gd name="T5" fmla="*/ 93 h 95"/>
                <a:gd name="T6" fmla="*/ 27 w 33"/>
                <a:gd name="T7" fmla="*/ 5 h 95"/>
                <a:gd name="T8" fmla="*/ 4 w 33"/>
                <a:gd name="T9" fmla="*/ 4 h 95"/>
                <a:gd name="T10" fmla="*/ 4 w 33"/>
                <a:gd name="T11" fmla="*/ 93 h 95"/>
                <a:gd name="T12" fmla="*/ 2 w 33"/>
                <a:gd name="T13" fmla="*/ 95 h 95"/>
                <a:gd name="T14" fmla="*/ 2 w 33"/>
                <a:gd name="T15" fmla="*/ 95 h 95"/>
                <a:gd name="T16" fmla="*/ 0 w 33"/>
                <a:gd name="T17" fmla="*/ 92 h 95"/>
                <a:gd name="T18" fmla="*/ 0 w 33"/>
                <a:gd name="T19" fmla="*/ 2 h 95"/>
                <a:gd name="T20" fmla="*/ 0 w 33"/>
                <a:gd name="T21" fmla="*/ 1 h 95"/>
                <a:gd name="T22" fmla="*/ 2 w 33"/>
                <a:gd name="T23" fmla="*/ 0 h 95"/>
                <a:gd name="T24" fmla="*/ 2 w 33"/>
                <a:gd name="T25" fmla="*/ 0 h 95"/>
                <a:gd name="T26" fmla="*/ 29 w 33"/>
                <a:gd name="T27" fmla="*/ 1 h 95"/>
                <a:gd name="T28" fmla="*/ 31 w 33"/>
                <a:gd name="T29" fmla="*/ 3 h 95"/>
                <a:gd name="T30" fmla="*/ 32 w 33"/>
                <a:gd name="T31" fmla="*/ 93 h 95"/>
                <a:gd name="T32" fmla="*/ 30 w 33"/>
                <a:gd name="T33"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95">
                  <a:moveTo>
                    <a:pt x="30" y="95"/>
                  </a:moveTo>
                  <a:cubicBezTo>
                    <a:pt x="30" y="95"/>
                    <a:pt x="30" y="95"/>
                    <a:pt x="30" y="95"/>
                  </a:cubicBezTo>
                  <a:cubicBezTo>
                    <a:pt x="29" y="95"/>
                    <a:pt x="28" y="94"/>
                    <a:pt x="28" y="93"/>
                  </a:cubicBezTo>
                  <a:cubicBezTo>
                    <a:pt x="28" y="68"/>
                    <a:pt x="27" y="15"/>
                    <a:pt x="27" y="5"/>
                  </a:cubicBezTo>
                  <a:cubicBezTo>
                    <a:pt x="23" y="5"/>
                    <a:pt x="12" y="4"/>
                    <a:pt x="4" y="4"/>
                  </a:cubicBezTo>
                  <a:cubicBezTo>
                    <a:pt x="4" y="26"/>
                    <a:pt x="4" y="54"/>
                    <a:pt x="4" y="93"/>
                  </a:cubicBezTo>
                  <a:cubicBezTo>
                    <a:pt x="4" y="94"/>
                    <a:pt x="3" y="95"/>
                    <a:pt x="2" y="95"/>
                  </a:cubicBezTo>
                  <a:cubicBezTo>
                    <a:pt x="2" y="95"/>
                    <a:pt x="2" y="95"/>
                    <a:pt x="2" y="95"/>
                  </a:cubicBezTo>
                  <a:cubicBezTo>
                    <a:pt x="1" y="94"/>
                    <a:pt x="0" y="94"/>
                    <a:pt x="0" y="92"/>
                  </a:cubicBezTo>
                  <a:cubicBezTo>
                    <a:pt x="0" y="53"/>
                    <a:pt x="0" y="24"/>
                    <a:pt x="0" y="2"/>
                  </a:cubicBezTo>
                  <a:cubicBezTo>
                    <a:pt x="0" y="2"/>
                    <a:pt x="0" y="1"/>
                    <a:pt x="0" y="1"/>
                  </a:cubicBezTo>
                  <a:cubicBezTo>
                    <a:pt x="1" y="0"/>
                    <a:pt x="1" y="0"/>
                    <a:pt x="2" y="0"/>
                  </a:cubicBezTo>
                  <a:cubicBezTo>
                    <a:pt x="2" y="0"/>
                    <a:pt x="2" y="0"/>
                    <a:pt x="2" y="0"/>
                  </a:cubicBezTo>
                  <a:cubicBezTo>
                    <a:pt x="12" y="0"/>
                    <a:pt x="29" y="1"/>
                    <a:pt x="29" y="1"/>
                  </a:cubicBezTo>
                  <a:cubicBezTo>
                    <a:pt x="30" y="1"/>
                    <a:pt x="31" y="2"/>
                    <a:pt x="31" y="3"/>
                  </a:cubicBezTo>
                  <a:cubicBezTo>
                    <a:pt x="31" y="4"/>
                    <a:pt x="33" y="65"/>
                    <a:pt x="32" y="93"/>
                  </a:cubicBezTo>
                  <a:cubicBezTo>
                    <a:pt x="32" y="94"/>
                    <a:pt x="31" y="95"/>
                    <a:pt x="30" y="95"/>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17" name="Freeform 72"/>
            <p:cNvSpPr/>
            <p:nvPr/>
          </p:nvSpPr>
          <p:spPr bwMode="auto">
            <a:xfrm>
              <a:off x="2394553" y="3892447"/>
              <a:ext cx="576251" cy="246966"/>
            </a:xfrm>
            <a:custGeom>
              <a:avLst/>
              <a:gdLst>
                <a:gd name="T0" fmla="*/ 30 w 49"/>
                <a:gd name="T1" fmla="*/ 21 h 21"/>
                <a:gd name="T2" fmla="*/ 29 w 49"/>
                <a:gd name="T3" fmla="*/ 20 h 21"/>
                <a:gd name="T4" fmla="*/ 29 w 49"/>
                <a:gd name="T5" fmla="*/ 17 h 21"/>
                <a:gd name="T6" fmla="*/ 36 w 49"/>
                <a:gd name="T7" fmla="*/ 10 h 21"/>
                <a:gd name="T8" fmla="*/ 42 w 49"/>
                <a:gd name="T9" fmla="*/ 4 h 21"/>
                <a:gd name="T10" fmla="*/ 21 w 49"/>
                <a:gd name="T11" fmla="*/ 4 h 21"/>
                <a:gd name="T12" fmla="*/ 3 w 49"/>
                <a:gd name="T13" fmla="*/ 20 h 21"/>
                <a:gd name="T14" fmla="*/ 0 w 49"/>
                <a:gd name="T15" fmla="*/ 19 h 21"/>
                <a:gd name="T16" fmla="*/ 1 w 49"/>
                <a:gd name="T17" fmla="*/ 17 h 21"/>
                <a:gd name="T18" fmla="*/ 19 w 49"/>
                <a:gd name="T19" fmla="*/ 1 h 21"/>
                <a:gd name="T20" fmla="*/ 20 w 49"/>
                <a:gd name="T21" fmla="*/ 0 h 21"/>
                <a:gd name="T22" fmla="*/ 47 w 49"/>
                <a:gd name="T23" fmla="*/ 0 h 21"/>
                <a:gd name="T24" fmla="*/ 49 w 49"/>
                <a:gd name="T25" fmla="*/ 2 h 21"/>
                <a:gd name="T26" fmla="*/ 48 w 49"/>
                <a:gd name="T27" fmla="*/ 4 h 21"/>
                <a:gd name="T28" fmla="*/ 39 w 49"/>
                <a:gd name="T29" fmla="*/ 13 h 21"/>
                <a:gd name="T30" fmla="*/ 31 w 49"/>
                <a:gd name="T31" fmla="*/ 20 h 21"/>
                <a:gd name="T32" fmla="*/ 30 w 49"/>
                <a:gd name="T3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21">
                  <a:moveTo>
                    <a:pt x="30" y="21"/>
                  </a:moveTo>
                  <a:cubicBezTo>
                    <a:pt x="30" y="21"/>
                    <a:pt x="29" y="21"/>
                    <a:pt x="29" y="20"/>
                  </a:cubicBezTo>
                  <a:cubicBezTo>
                    <a:pt x="28" y="19"/>
                    <a:pt x="28" y="18"/>
                    <a:pt x="29" y="17"/>
                  </a:cubicBezTo>
                  <a:cubicBezTo>
                    <a:pt x="32" y="15"/>
                    <a:pt x="34" y="12"/>
                    <a:pt x="36" y="10"/>
                  </a:cubicBezTo>
                  <a:cubicBezTo>
                    <a:pt x="38" y="8"/>
                    <a:pt x="40" y="6"/>
                    <a:pt x="42" y="4"/>
                  </a:cubicBezTo>
                  <a:cubicBezTo>
                    <a:pt x="34" y="4"/>
                    <a:pt x="24" y="4"/>
                    <a:pt x="21" y="4"/>
                  </a:cubicBezTo>
                  <a:cubicBezTo>
                    <a:pt x="19" y="6"/>
                    <a:pt x="12" y="12"/>
                    <a:pt x="3" y="20"/>
                  </a:cubicBezTo>
                  <a:cubicBezTo>
                    <a:pt x="2" y="20"/>
                    <a:pt x="1" y="20"/>
                    <a:pt x="0" y="19"/>
                  </a:cubicBezTo>
                  <a:cubicBezTo>
                    <a:pt x="0" y="19"/>
                    <a:pt x="0" y="17"/>
                    <a:pt x="1" y="17"/>
                  </a:cubicBezTo>
                  <a:cubicBezTo>
                    <a:pt x="11" y="8"/>
                    <a:pt x="19" y="1"/>
                    <a:pt x="19" y="1"/>
                  </a:cubicBezTo>
                  <a:cubicBezTo>
                    <a:pt x="19" y="1"/>
                    <a:pt x="20" y="0"/>
                    <a:pt x="20" y="0"/>
                  </a:cubicBezTo>
                  <a:cubicBezTo>
                    <a:pt x="20" y="0"/>
                    <a:pt x="38" y="0"/>
                    <a:pt x="47" y="0"/>
                  </a:cubicBezTo>
                  <a:cubicBezTo>
                    <a:pt x="48" y="0"/>
                    <a:pt x="49" y="1"/>
                    <a:pt x="49" y="2"/>
                  </a:cubicBezTo>
                  <a:cubicBezTo>
                    <a:pt x="49" y="3"/>
                    <a:pt x="49" y="3"/>
                    <a:pt x="48" y="4"/>
                  </a:cubicBezTo>
                  <a:cubicBezTo>
                    <a:pt x="45" y="7"/>
                    <a:pt x="42" y="10"/>
                    <a:pt x="39" y="13"/>
                  </a:cubicBezTo>
                  <a:cubicBezTo>
                    <a:pt x="37" y="15"/>
                    <a:pt x="35" y="17"/>
                    <a:pt x="31" y="20"/>
                  </a:cubicBezTo>
                  <a:cubicBezTo>
                    <a:pt x="31" y="21"/>
                    <a:pt x="31" y="21"/>
                    <a:pt x="30" y="21"/>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18" name="Freeform 73"/>
            <p:cNvSpPr/>
            <p:nvPr/>
          </p:nvSpPr>
          <p:spPr bwMode="auto">
            <a:xfrm>
              <a:off x="2923407" y="3892447"/>
              <a:ext cx="59870" cy="1199898"/>
            </a:xfrm>
            <a:custGeom>
              <a:avLst/>
              <a:gdLst>
                <a:gd name="T0" fmla="*/ 3 w 5"/>
                <a:gd name="T1" fmla="*/ 102 h 102"/>
                <a:gd name="T2" fmla="*/ 1 w 5"/>
                <a:gd name="T3" fmla="*/ 100 h 102"/>
                <a:gd name="T4" fmla="*/ 0 w 5"/>
                <a:gd name="T5" fmla="*/ 2 h 102"/>
                <a:gd name="T6" fmla="*/ 2 w 5"/>
                <a:gd name="T7" fmla="*/ 1 h 102"/>
                <a:gd name="T8" fmla="*/ 4 w 5"/>
                <a:gd name="T9" fmla="*/ 3 h 102"/>
                <a:gd name="T10" fmla="*/ 5 w 5"/>
                <a:gd name="T11" fmla="*/ 100 h 102"/>
                <a:gd name="T12" fmla="*/ 3 w 5"/>
                <a:gd name="T13" fmla="*/ 102 h 102"/>
                <a:gd name="T14" fmla="*/ 3 w 5"/>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102">
                  <a:moveTo>
                    <a:pt x="3" y="102"/>
                  </a:moveTo>
                  <a:cubicBezTo>
                    <a:pt x="2" y="102"/>
                    <a:pt x="1" y="101"/>
                    <a:pt x="1" y="100"/>
                  </a:cubicBezTo>
                  <a:cubicBezTo>
                    <a:pt x="0" y="64"/>
                    <a:pt x="0" y="4"/>
                    <a:pt x="0" y="2"/>
                  </a:cubicBezTo>
                  <a:cubicBezTo>
                    <a:pt x="0" y="1"/>
                    <a:pt x="1" y="0"/>
                    <a:pt x="2" y="1"/>
                  </a:cubicBezTo>
                  <a:cubicBezTo>
                    <a:pt x="3" y="1"/>
                    <a:pt x="4" y="2"/>
                    <a:pt x="4" y="3"/>
                  </a:cubicBezTo>
                  <a:cubicBezTo>
                    <a:pt x="4" y="5"/>
                    <a:pt x="4" y="53"/>
                    <a:pt x="5" y="100"/>
                  </a:cubicBezTo>
                  <a:cubicBezTo>
                    <a:pt x="5" y="101"/>
                    <a:pt x="4" y="102"/>
                    <a:pt x="3" y="102"/>
                  </a:cubicBezTo>
                  <a:cubicBezTo>
                    <a:pt x="3" y="102"/>
                    <a:pt x="3" y="102"/>
                    <a:pt x="3" y="102"/>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19" name="Freeform 74"/>
            <p:cNvSpPr/>
            <p:nvPr/>
          </p:nvSpPr>
          <p:spPr bwMode="auto">
            <a:xfrm>
              <a:off x="2394551" y="5152214"/>
              <a:ext cx="376683" cy="57376"/>
            </a:xfrm>
            <a:custGeom>
              <a:avLst/>
              <a:gdLst>
                <a:gd name="T0" fmla="*/ 30 w 32"/>
                <a:gd name="T1" fmla="*/ 5 h 5"/>
                <a:gd name="T2" fmla="*/ 30 w 32"/>
                <a:gd name="T3" fmla="*/ 5 h 5"/>
                <a:gd name="T4" fmla="*/ 16 w 32"/>
                <a:gd name="T5" fmla="*/ 4 h 5"/>
                <a:gd name="T6" fmla="*/ 2 w 32"/>
                <a:gd name="T7" fmla="*/ 4 h 5"/>
                <a:gd name="T8" fmla="*/ 0 w 32"/>
                <a:gd name="T9" fmla="*/ 2 h 5"/>
                <a:gd name="T10" fmla="*/ 2 w 32"/>
                <a:gd name="T11" fmla="*/ 0 h 5"/>
                <a:gd name="T12" fmla="*/ 16 w 32"/>
                <a:gd name="T13" fmla="*/ 0 h 5"/>
                <a:gd name="T14" fmla="*/ 30 w 32"/>
                <a:gd name="T15" fmla="*/ 1 h 5"/>
                <a:gd name="T16" fmla="*/ 32 w 32"/>
                <a:gd name="T17" fmla="*/ 3 h 5"/>
                <a:gd name="T18" fmla="*/ 30 w 32"/>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
                  <a:moveTo>
                    <a:pt x="30" y="5"/>
                  </a:moveTo>
                  <a:cubicBezTo>
                    <a:pt x="30" y="5"/>
                    <a:pt x="30" y="5"/>
                    <a:pt x="30" y="5"/>
                  </a:cubicBezTo>
                  <a:cubicBezTo>
                    <a:pt x="24" y="5"/>
                    <a:pt x="20" y="5"/>
                    <a:pt x="16" y="4"/>
                  </a:cubicBezTo>
                  <a:cubicBezTo>
                    <a:pt x="12" y="4"/>
                    <a:pt x="8" y="4"/>
                    <a:pt x="2" y="4"/>
                  </a:cubicBezTo>
                  <a:cubicBezTo>
                    <a:pt x="1" y="4"/>
                    <a:pt x="0" y="3"/>
                    <a:pt x="0" y="2"/>
                  </a:cubicBezTo>
                  <a:cubicBezTo>
                    <a:pt x="0" y="1"/>
                    <a:pt x="1" y="0"/>
                    <a:pt x="2" y="0"/>
                  </a:cubicBezTo>
                  <a:cubicBezTo>
                    <a:pt x="8" y="0"/>
                    <a:pt x="12" y="0"/>
                    <a:pt x="16" y="0"/>
                  </a:cubicBezTo>
                  <a:cubicBezTo>
                    <a:pt x="20" y="1"/>
                    <a:pt x="25" y="1"/>
                    <a:pt x="30" y="1"/>
                  </a:cubicBezTo>
                  <a:cubicBezTo>
                    <a:pt x="31" y="1"/>
                    <a:pt x="32" y="2"/>
                    <a:pt x="32" y="3"/>
                  </a:cubicBezTo>
                  <a:cubicBezTo>
                    <a:pt x="32" y="4"/>
                    <a:pt x="31" y="5"/>
                    <a:pt x="30" y="5"/>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20" name="Freeform 75"/>
            <p:cNvSpPr/>
            <p:nvPr/>
          </p:nvSpPr>
          <p:spPr bwMode="auto">
            <a:xfrm>
              <a:off x="2723839" y="5044947"/>
              <a:ext cx="259436" cy="164644"/>
            </a:xfrm>
            <a:custGeom>
              <a:avLst/>
              <a:gdLst>
                <a:gd name="T0" fmla="*/ 2 w 22"/>
                <a:gd name="T1" fmla="*/ 14 h 14"/>
                <a:gd name="T2" fmla="*/ 0 w 22"/>
                <a:gd name="T3" fmla="*/ 13 h 14"/>
                <a:gd name="T4" fmla="*/ 1 w 22"/>
                <a:gd name="T5" fmla="*/ 10 h 14"/>
                <a:gd name="T6" fmla="*/ 18 w 22"/>
                <a:gd name="T7" fmla="*/ 0 h 14"/>
                <a:gd name="T8" fmla="*/ 21 w 22"/>
                <a:gd name="T9" fmla="*/ 1 h 14"/>
                <a:gd name="T10" fmla="*/ 21 w 22"/>
                <a:gd name="T11" fmla="*/ 4 h 14"/>
                <a:gd name="T12" fmla="*/ 3 w 22"/>
                <a:gd name="T13" fmla="*/ 14 h 14"/>
                <a:gd name="T14" fmla="*/ 2 w 22"/>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4">
                  <a:moveTo>
                    <a:pt x="2" y="14"/>
                  </a:moveTo>
                  <a:cubicBezTo>
                    <a:pt x="1" y="14"/>
                    <a:pt x="0" y="14"/>
                    <a:pt x="0" y="13"/>
                  </a:cubicBezTo>
                  <a:cubicBezTo>
                    <a:pt x="0" y="12"/>
                    <a:pt x="0" y="11"/>
                    <a:pt x="1" y="10"/>
                  </a:cubicBezTo>
                  <a:cubicBezTo>
                    <a:pt x="7" y="8"/>
                    <a:pt x="13" y="4"/>
                    <a:pt x="18" y="0"/>
                  </a:cubicBezTo>
                  <a:cubicBezTo>
                    <a:pt x="19" y="0"/>
                    <a:pt x="20" y="0"/>
                    <a:pt x="21" y="1"/>
                  </a:cubicBezTo>
                  <a:cubicBezTo>
                    <a:pt x="22" y="2"/>
                    <a:pt x="21" y="3"/>
                    <a:pt x="21" y="4"/>
                  </a:cubicBezTo>
                  <a:cubicBezTo>
                    <a:pt x="15" y="8"/>
                    <a:pt x="9" y="11"/>
                    <a:pt x="3" y="14"/>
                  </a:cubicBezTo>
                  <a:cubicBezTo>
                    <a:pt x="3" y="14"/>
                    <a:pt x="2" y="14"/>
                    <a:pt x="2" y="14"/>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21" name="Freeform 81"/>
            <p:cNvSpPr/>
            <p:nvPr/>
          </p:nvSpPr>
          <p:spPr bwMode="auto">
            <a:xfrm>
              <a:off x="2711365" y="4022165"/>
              <a:ext cx="236986" cy="304340"/>
            </a:xfrm>
            <a:custGeom>
              <a:avLst/>
              <a:gdLst>
                <a:gd name="T0" fmla="*/ 2 w 20"/>
                <a:gd name="T1" fmla="*/ 26 h 26"/>
                <a:gd name="T2" fmla="*/ 1 w 20"/>
                <a:gd name="T3" fmla="*/ 26 h 26"/>
                <a:gd name="T4" fmla="*/ 1 w 20"/>
                <a:gd name="T5" fmla="*/ 23 h 26"/>
                <a:gd name="T6" fmla="*/ 2 w 20"/>
                <a:gd name="T7" fmla="*/ 23 h 26"/>
                <a:gd name="T8" fmla="*/ 2 w 20"/>
                <a:gd name="T9" fmla="*/ 23 h 26"/>
                <a:gd name="T10" fmla="*/ 17 w 20"/>
                <a:gd name="T11" fmla="*/ 1 h 26"/>
                <a:gd name="T12" fmla="*/ 19 w 20"/>
                <a:gd name="T13" fmla="*/ 1 h 26"/>
                <a:gd name="T14" fmla="*/ 19 w 20"/>
                <a:gd name="T15" fmla="*/ 3 h 26"/>
                <a:gd name="T16" fmla="*/ 5 w 20"/>
                <a:gd name="T17" fmla="*/ 24 h 26"/>
                <a:gd name="T18" fmla="*/ 4 w 20"/>
                <a:gd name="T19" fmla="*/ 25 h 26"/>
                <a:gd name="T20" fmla="*/ 4 w 20"/>
                <a:gd name="T21" fmla="*/ 25 h 26"/>
                <a:gd name="T22" fmla="*/ 3 w 20"/>
                <a:gd name="T23" fmla="*/ 26 h 26"/>
                <a:gd name="T24" fmla="*/ 2 w 20"/>
                <a:gd name="T25"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6">
                  <a:moveTo>
                    <a:pt x="2" y="26"/>
                  </a:moveTo>
                  <a:cubicBezTo>
                    <a:pt x="2" y="26"/>
                    <a:pt x="1" y="26"/>
                    <a:pt x="1" y="26"/>
                  </a:cubicBezTo>
                  <a:cubicBezTo>
                    <a:pt x="0" y="25"/>
                    <a:pt x="1" y="24"/>
                    <a:pt x="1" y="23"/>
                  </a:cubicBezTo>
                  <a:cubicBezTo>
                    <a:pt x="1" y="23"/>
                    <a:pt x="2" y="23"/>
                    <a:pt x="2" y="23"/>
                  </a:cubicBezTo>
                  <a:cubicBezTo>
                    <a:pt x="2" y="23"/>
                    <a:pt x="2" y="23"/>
                    <a:pt x="2" y="23"/>
                  </a:cubicBezTo>
                  <a:cubicBezTo>
                    <a:pt x="6" y="14"/>
                    <a:pt x="10" y="8"/>
                    <a:pt x="17" y="1"/>
                  </a:cubicBezTo>
                  <a:cubicBezTo>
                    <a:pt x="18" y="0"/>
                    <a:pt x="19" y="0"/>
                    <a:pt x="19" y="1"/>
                  </a:cubicBezTo>
                  <a:cubicBezTo>
                    <a:pt x="20" y="1"/>
                    <a:pt x="20" y="2"/>
                    <a:pt x="19" y="3"/>
                  </a:cubicBezTo>
                  <a:cubicBezTo>
                    <a:pt x="12" y="10"/>
                    <a:pt x="9" y="16"/>
                    <a:pt x="5" y="24"/>
                  </a:cubicBezTo>
                  <a:cubicBezTo>
                    <a:pt x="4" y="24"/>
                    <a:pt x="4" y="25"/>
                    <a:pt x="4" y="25"/>
                  </a:cubicBezTo>
                  <a:cubicBezTo>
                    <a:pt x="4" y="25"/>
                    <a:pt x="4" y="25"/>
                    <a:pt x="4" y="25"/>
                  </a:cubicBezTo>
                  <a:cubicBezTo>
                    <a:pt x="4" y="26"/>
                    <a:pt x="3" y="26"/>
                    <a:pt x="3" y="26"/>
                  </a:cubicBezTo>
                  <a:cubicBezTo>
                    <a:pt x="3" y="26"/>
                    <a:pt x="3" y="26"/>
                    <a:pt x="2" y="26"/>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22" name="Freeform 82"/>
            <p:cNvSpPr/>
            <p:nvPr/>
          </p:nvSpPr>
          <p:spPr bwMode="auto">
            <a:xfrm>
              <a:off x="2723839" y="4139413"/>
              <a:ext cx="212041" cy="294362"/>
            </a:xfrm>
            <a:custGeom>
              <a:avLst/>
              <a:gdLst>
                <a:gd name="T0" fmla="*/ 2 w 18"/>
                <a:gd name="T1" fmla="*/ 25 h 25"/>
                <a:gd name="T2" fmla="*/ 1 w 18"/>
                <a:gd name="T3" fmla="*/ 24 h 25"/>
                <a:gd name="T4" fmla="*/ 0 w 18"/>
                <a:gd name="T5" fmla="*/ 22 h 25"/>
                <a:gd name="T6" fmla="*/ 15 w 18"/>
                <a:gd name="T7" fmla="*/ 0 h 25"/>
                <a:gd name="T8" fmla="*/ 17 w 18"/>
                <a:gd name="T9" fmla="*/ 0 h 25"/>
                <a:gd name="T10" fmla="*/ 18 w 18"/>
                <a:gd name="T11" fmla="*/ 2 h 25"/>
                <a:gd name="T12" fmla="*/ 3 w 18"/>
                <a:gd name="T13" fmla="*/ 24 h 25"/>
                <a:gd name="T14" fmla="*/ 2 w 18"/>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25">
                  <a:moveTo>
                    <a:pt x="2" y="25"/>
                  </a:moveTo>
                  <a:cubicBezTo>
                    <a:pt x="1" y="25"/>
                    <a:pt x="1" y="25"/>
                    <a:pt x="1" y="24"/>
                  </a:cubicBezTo>
                  <a:cubicBezTo>
                    <a:pt x="0" y="24"/>
                    <a:pt x="0" y="23"/>
                    <a:pt x="0" y="22"/>
                  </a:cubicBezTo>
                  <a:cubicBezTo>
                    <a:pt x="5" y="15"/>
                    <a:pt x="10" y="7"/>
                    <a:pt x="15" y="0"/>
                  </a:cubicBezTo>
                  <a:cubicBezTo>
                    <a:pt x="16" y="0"/>
                    <a:pt x="17" y="0"/>
                    <a:pt x="17" y="0"/>
                  </a:cubicBezTo>
                  <a:cubicBezTo>
                    <a:pt x="18" y="1"/>
                    <a:pt x="18" y="2"/>
                    <a:pt x="18" y="2"/>
                  </a:cubicBezTo>
                  <a:cubicBezTo>
                    <a:pt x="12" y="9"/>
                    <a:pt x="7" y="16"/>
                    <a:pt x="3" y="24"/>
                  </a:cubicBezTo>
                  <a:cubicBezTo>
                    <a:pt x="3" y="24"/>
                    <a:pt x="2" y="25"/>
                    <a:pt x="2" y="25"/>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23" name="Freeform 83"/>
            <p:cNvSpPr/>
            <p:nvPr/>
          </p:nvSpPr>
          <p:spPr bwMode="auto">
            <a:xfrm>
              <a:off x="2736311" y="4281603"/>
              <a:ext cx="212041" cy="329286"/>
            </a:xfrm>
            <a:custGeom>
              <a:avLst/>
              <a:gdLst>
                <a:gd name="T0" fmla="*/ 2 w 18"/>
                <a:gd name="T1" fmla="*/ 28 h 28"/>
                <a:gd name="T2" fmla="*/ 1 w 18"/>
                <a:gd name="T3" fmla="*/ 28 h 28"/>
                <a:gd name="T4" fmla="*/ 0 w 18"/>
                <a:gd name="T5" fmla="*/ 26 h 28"/>
                <a:gd name="T6" fmla="*/ 1 w 18"/>
                <a:gd name="T7" fmla="*/ 24 h 28"/>
                <a:gd name="T8" fmla="*/ 15 w 18"/>
                <a:gd name="T9" fmla="*/ 1 h 28"/>
                <a:gd name="T10" fmla="*/ 17 w 18"/>
                <a:gd name="T11" fmla="*/ 1 h 28"/>
                <a:gd name="T12" fmla="*/ 17 w 18"/>
                <a:gd name="T13" fmla="*/ 3 h 28"/>
                <a:gd name="T14" fmla="*/ 3 w 18"/>
                <a:gd name="T15" fmla="*/ 25 h 28"/>
                <a:gd name="T16" fmla="*/ 3 w 18"/>
                <a:gd name="T17" fmla="*/ 25 h 28"/>
                <a:gd name="T18" fmla="*/ 3 w 18"/>
                <a:gd name="T19" fmla="*/ 27 h 28"/>
                <a:gd name="T20" fmla="*/ 2 w 18"/>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28">
                  <a:moveTo>
                    <a:pt x="2" y="28"/>
                  </a:moveTo>
                  <a:cubicBezTo>
                    <a:pt x="2" y="28"/>
                    <a:pt x="1" y="28"/>
                    <a:pt x="1" y="28"/>
                  </a:cubicBezTo>
                  <a:cubicBezTo>
                    <a:pt x="1" y="27"/>
                    <a:pt x="0" y="27"/>
                    <a:pt x="0" y="26"/>
                  </a:cubicBezTo>
                  <a:cubicBezTo>
                    <a:pt x="0" y="25"/>
                    <a:pt x="0" y="24"/>
                    <a:pt x="1" y="24"/>
                  </a:cubicBezTo>
                  <a:cubicBezTo>
                    <a:pt x="15" y="1"/>
                    <a:pt x="15" y="1"/>
                    <a:pt x="15" y="1"/>
                  </a:cubicBezTo>
                  <a:cubicBezTo>
                    <a:pt x="15" y="1"/>
                    <a:pt x="16" y="0"/>
                    <a:pt x="17" y="1"/>
                  </a:cubicBezTo>
                  <a:cubicBezTo>
                    <a:pt x="18" y="1"/>
                    <a:pt x="18" y="2"/>
                    <a:pt x="17" y="3"/>
                  </a:cubicBezTo>
                  <a:cubicBezTo>
                    <a:pt x="3" y="25"/>
                    <a:pt x="3" y="25"/>
                    <a:pt x="3" y="25"/>
                  </a:cubicBezTo>
                  <a:cubicBezTo>
                    <a:pt x="3" y="25"/>
                    <a:pt x="3" y="25"/>
                    <a:pt x="3" y="25"/>
                  </a:cubicBezTo>
                  <a:cubicBezTo>
                    <a:pt x="3" y="26"/>
                    <a:pt x="3" y="26"/>
                    <a:pt x="3" y="27"/>
                  </a:cubicBezTo>
                  <a:cubicBezTo>
                    <a:pt x="3" y="28"/>
                    <a:pt x="2" y="28"/>
                    <a:pt x="2" y="28"/>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24" name="Freeform 84"/>
            <p:cNvSpPr/>
            <p:nvPr/>
          </p:nvSpPr>
          <p:spPr bwMode="auto">
            <a:xfrm>
              <a:off x="2736311" y="4468698"/>
              <a:ext cx="234490" cy="341760"/>
            </a:xfrm>
            <a:custGeom>
              <a:avLst/>
              <a:gdLst>
                <a:gd name="T0" fmla="*/ 1 w 20"/>
                <a:gd name="T1" fmla="*/ 29 h 29"/>
                <a:gd name="T2" fmla="*/ 1 w 20"/>
                <a:gd name="T3" fmla="*/ 29 h 29"/>
                <a:gd name="T4" fmla="*/ 0 w 20"/>
                <a:gd name="T5" fmla="*/ 27 h 29"/>
                <a:gd name="T6" fmla="*/ 13 w 20"/>
                <a:gd name="T7" fmla="*/ 5 h 29"/>
                <a:gd name="T8" fmla="*/ 17 w 20"/>
                <a:gd name="T9" fmla="*/ 1 h 29"/>
                <a:gd name="T10" fmla="*/ 19 w 20"/>
                <a:gd name="T11" fmla="*/ 1 h 29"/>
                <a:gd name="T12" fmla="*/ 18 w 20"/>
                <a:gd name="T13" fmla="*/ 3 h 29"/>
                <a:gd name="T14" fmla="*/ 15 w 20"/>
                <a:gd name="T15" fmla="*/ 7 h 29"/>
                <a:gd name="T16" fmla="*/ 3 w 20"/>
                <a:gd name="T17" fmla="*/ 28 h 29"/>
                <a:gd name="T18" fmla="*/ 1 w 20"/>
                <a:gd name="T1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9">
                  <a:moveTo>
                    <a:pt x="1" y="29"/>
                  </a:moveTo>
                  <a:cubicBezTo>
                    <a:pt x="1" y="29"/>
                    <a:pt x="1" y="29"/>
                    <a:pt x="1" y="29"/>
                  </a:cubicBezTo>
                  <a:cubicBezTo>
                    <a:pt x="0" y="28"/>
                    <a:pt x="0" y="27"/>
                    <a:pt x="0" y="27"/>
                  </a:cubicBezTo>
                  <a:cubicBezTo>
                    <a:pt x="13" y="5"/>
                    <a:pt x="13" y="5"/>
                    <a:pt x="13" y="5"/>
                  </a:cubicBezTo>
                  <a:cubicBezTo>
                    <a:pt x="14" y="4"/>
                    <a:pt x="15" y="2"/>
                    <a:pt x="17" y="1"/>
                  </a:cubicBezTo>
                  <a:cubicBezTo>
                    <a:pt x="18" y="0"/>
                    <a:pt x="19" y="1"/>
                    <a:pt x="19" y="1"/>
                  </a:cubicBezTo>
                  <a:cubicBezTo>
                    <a:pt x="20" y="2"/>
                    <a:pt x="19" y="3"/>
                    <a:pt x="18" y="3"/>
                  </a:cubicBezTo>
                  <a:cubicBezTo>
                    <a:pt x="17" y="4"/>
                    <a:pt x="16" y="5"/>
                    <a:pt x="15" y="7"/>
                  </a:cubicBezTo>
                  <a:cubicBezTo>
                    <a:pt x="3" y="28"/>
                    <a:pt x="3" y="28"/>
                    <a:pt x="3" y="28"/>
                  </a:cubicBezTo>
                  <a:cubicBezTo>
                    <a:pt x="2" y="29"/>
                    <a:pt x="2" y="29"/>
                    <a:pt x="1" y="29"/>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25" name="Freeform 85"/>
            <p:cNvSpPr/>
            <p:nvPr/>
          </p:nvSpPr>
          <p:spPr bwMode="auto">
            <a:xfrm>
              <a:off x="2748785" y="4655791"/>
              <a:ext cx="222020" cy="306835"/>
            </a:xfrm>
            <a:custGeom>
              <a:avLst/>
              <a:gdLst>
                <a:gd name="T0" fmla="*/ 1 w 19"/>
                <a:gd name="T1" fmla="*/ 26 h 26"/>
                <a:gd name="T2" fmla="*/ 1 w 19"/>
                <a:gd name="T3" fmla="*/ 26 h 26"/>
                <a:gd name="T4" fmla="*/ 0 w 19"/>
                <a:gd name="T5" fmla="*/ 24 h 26"/>
                <a:gd name="T6" fmla="*/ 9 w 19"/>
                <a:gd name="T7" fmla="*/ 10 h 26"/>
                <a:gd name="T8" fmla="*/ 16 w 19"/>
                <a:gd name="T9" fmla="*/ 0 h 26"/>
                <a:gd name="T10" fmla="*/ 18 w 19"/>
                <a:gd name="T11" fmla="*/ 0 h 26"/>
                <a:gd name="T12" fmla="*/ 19 w 19"/>
                <a:gd name="T13" fmla="*/ 2 h 26"/>
                <a:gd name="T14" fmla="*/ 12 w 19"/>
                <a:gd name="T15" fmla="*/ 12 h 26"/>
                <a:gd name="T16" fmla="*/ 3 w 19"/>
                <a:gd name="T17" fmla="*/ 25 h 26"/>
                <a:gd name="T18" fmla="*/ 1 w 19"/>
                <a:gd name="T1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6">
                  <a:moveTo>
                    <a:pt x="1" y="26"/>
                  </a:moveTo>
                  <a:cubicBezTo>
                    <a:pt x="1" y="26"/>
                    <a:pt x="1" y="26"/>
                    <a:pt x="1" y="26"/>
                  </a:cubicBezTo>
                  <a:cubicBezTo>
                    <a:pt x="0" y="25"/>
                    <a:pt x="0" y="24"/>
                    <a:pt x="0" y="24"/>
                  </a:cubicBezTo>
                  <a:cubicBezTo>
                    <a:pt x="2" y="20"/>
                    <a:pt x="6" y="15"/>
                    <a:pt x="9" y="10"/>
                  </a:cubicBezTo>
                  <a:cubicBezTo>
                    <a:pt x="12" y="7"/>
                    <a:pt x="14" y="3"/>
                    <a:pt x="16" y="0"/>
                  </a:cubicBezTo>
                  <a:cubicBezTo>
                    <a:pt x="17" y="0"/>
                    <a:pt x="17" y="0"/>
                    <a:pt x="18" y="0"/>
                  </a:cubicBezTo>
                  <a:cubicBezTo>
                    <a:pt x="19" y="0"/>
                    <a:pt x="19" y="1"/>
                    <a:pt x="19" y="2"/>
                  </a:cubicBezTo>
                  <a:cubicBezTo>
                    <a:pt x="17" y="5"/>
                    <a:pt x="14" y="8"/>
                    <a:pt x="12" y="12"/>
                  </a:cubicBezTo>
                  <a:cubicBezTo>
                    <a:pt x="8" y="17"/>
                    <a:pt x="5" y="21"/>
                    <a:pt x="3" y="25"/>
                  </a:cubicBezTo>
                  <a:cubicBezTo>
                    <a:pt x="2" y="26"/>
                    <a:pt x="2" y="26"/>
                    <a:pt x="1" y="26"/>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26" name="Freeform 86"/>
            <p:cNvSpPr/>
            <p:nvPr/>
          </p:nvSpPr>
          <p:spPr bwMode="auto">
            <a:xfrm>
              <a:off x="2723839" y="4822928"/>
              <a:ext cx="224514" cy="304340"/>
            </a:xfrm>
            <a:custGeom>
              <a:avLst/>
              <a:gdLst>
                <a:gd name="T0" fmla="*/ 2 w 19"/>
                <a:gd name="T1" fmla="*/ 26 h 26"/>
                <a:gd name="T2" fmla="*/ 1 w 19"/>
                <a:gd name="T3" fmla="*/ 26 h 26"/>
                <a:gd name="T4" fmla="*/ 1 w 19"/>
                <a:gd name="T5" fmla="*/ 24 h 26"/>
                <a:gd name="T6" fmla="*/ 6 w 19"/>
                <a:gd name="T7" fmla="*/ 15 h 26"/>
                <a:gd name="T8" fmla="*/ 16 w 19"/>
                <a:gd name="T9" fmla="*/ 1 h 26"/>
                <a:gd name="T10" fmla="*/ 18 w 19"/>
                <a:gd name="T11" fmla="*/ 1 h 26"/>
                <a:gd name="T12" fmla="*/ 18 w 19"/>
                <a:gd name="T13" fmla="*/ 3 h 26"/>
                <a:gd name="T14" fmla="*/ 9 w 19"/>
                <a:gd name="T15" fmla="*/ 17 h 26"/>
                <a:gd name="T16" fmla="*/ 3 w 19"/>
                <a:gd name="T17" fmla="*/ 26 h 26"/>
                <a:gd name="T18" fmla="*/ 2 w 19"/>
                <a:gd name="T1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6">
                  <a:moveTo>
                    <a:pt x="2" y="26"/>
                  </a:moveTo>
                  <a:cubicBezTo>
                    <a:pt x="2" y="26"/>
                    <a:pt x="1" y="26"/>
                    <a:pt x="1" y="26"/>
                  </a:cubicBezTo>
                  <a:cubicBezTo>
                    <a:pt x="0" y="26"/>
                    <a:pt x="0" y="25"/>
                    <a:pt x="1" y="24"/>
                  </a:cubicBezTo>
                  <a:cubicBezTo>
                    <a:pt x="3" y="21"/>
                    <a:pt x="5" y="18"/>
                    <a:pt x="6" y="15"/>
                  </a:cubicBezTo>
                  <a:cubicBezTo>
                    <a:pt x="9" y="11"/>
                    <a:pt x="12" y="6"/>
                    <a:pt x="16" y="1"/>
                  </a:cubicBezTo>
                  <a:cubicBezTo>
                    <a:pt x="16" y="0"/>
                    <a:pt x="17" y="0"/>
                    <a:pt x="18" y="1"/>
                  </a:cubicBezTo>
                  <a:cubicBezTo>
                    <a:pt x="19" y="1"/>
                    <a:pt x="19" y="2"/>
                    <a:pt x="18" y="3"/>
                  </a:cubicBezTo>
                  <a:cubicBezTo>
                    <a:pt x="15" y="8"/>
                    <a:pt x="12" y="12"/>
                    <a:pt x="9" y="17"/>
                  </a:cubicBezTo>
                  <a:cubicBezTo>
                    <a:pt x="7" y="20"/>
                    <a:pt x="5" y="23"/>
                    <a:pt x="3" y="26"/>
                  </a:cubicBezTo>
                  <a:cubicBezTo>
                    <a:pt x="3" y="26"/>
                    <a:pt x="2" y="26"/>
                    <a:pt x="2" y="26"/>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27" name="Freeform 87"/>
            <p:cNvSpPr/>
            <p:nvPr/>
          </p:nvSpPr>
          <p:spPr bwMode="auto">
            <a:xfrm>
              <a:off x="2758763" y="4975099"/>
              <a:ext cx="199568" cy="212041"/>
            </a:xfrm>
            <a:custGeom>
              <a:avLst/>
              <a:gdLst>
                <a:gd name="T0" fmla="*/ 3 w 17"/>
                <a:gd name="T1" fmla="*/ 18 h 18"/>
                <a:gd name="T2" fmla="*/ 3 w 17"/>
                <a:gd name="T3" fmla="*/ 18 h 18"/>
                <a:gd name="T4" fmla="*/ 0 w 17"/>
                <a:gd name="T5" fmla="*/ 17 h 18"/>
                <a:gd name="T6" fmla="*/ 4 w 17"/>
                <a:gd name="T7" fmla="*/ 15 h 18"/>
                <a:gd name="T8" fmla="*/ 4 w 17"/>
                <a:gd name="T9" fmla="*/ 15 h 18"/>
                <a:gd name="T10" fmla="*/ 14 w 17"/>
                <a:gd name="T11" fmla="*/ 1 h 18"/>
                <a:gd name="T12" fmla="*/ 16 w 17"/>
                <a:gd name="T13" fmla="*/ 0 h 18"/>
                <a:gd name="T14" fmla="*/ 16 w 17"/>
                <a:gd name="T15" fmla="*/ 2 h 18"/>
                <a:gd name="T16" fmla="*/ 7 w 17"/>
                <a:gd name="T17" fmla="*/ 16 h 18"/>
                <a:gd name="T18" fmla="*/ 7 w 17"/>
                <a:gd name="T19" fmla="*/ 16 h 18"/>
                <a:gd name="T20" fmla="*/ 6 w 17"/>
                <a:gd name="T21" fmla="*/ 17 h 18"/>
                <a:gd name="T22" fmla="*/ 3 w 17"/>
                <a:gd name="T2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18">
                  <a:moveTo>
                    <a:pt x="3" y="18"/>
                  </a:moveTo>
                  <a:cubicBezTo>
                    <a:pt x="3" y="18"/>
                    <a:pt x="3" y="18"/>
                    <a:pt x="3" y="18"/>
                  </a:cubicBezTo>
                  <a:cubicBezTo>
                    <a:pt x="2" y="18"/>
                    <a:pt x="0" y="18"/>
                    <a:pt x="0" y="17"/>
                  </a:cubicBezTo>
                  <a:cubicBezTo>
                    <a:pt x="0" y="15"/>
                    <a:pt x="1" y="15"/>
                    <a:pt x="4" y="15"/>
                  </a:cubicBezTo>
                  <a:cubicBezTo>
                    <a:pt x="4" y="15"/>
                    <a:pt x="4" y="15"/>
                    <a:pt x="4" y="15"/>
                  </a:cubicBezTo>
                  <a:cubicBezTo>
                    <a:pt x="14" y="1"/>
                    <a:pt x="14" y="1"/>
                    <a:pt x="14" y="1"/>
                  </a:cubicBezTo>
                  <a:cubicBezTo>
                    <a:pt x="14" y="0"/>
                    <a:pt x="15" y="0"/>
                    <a:pt x="16" y="0"/>
                  </a:cubicBezTo>
                  <a:cubicBezTo>
                    <a:pt x="17" y="1"/>
                    <a:pt x="17" y="2"/>
                    <a:pt x="16" y="2"/>
                  </a:cubicBezTo>
                  <a:cubicBezTo>
                    <a:pt x="7" y="16"/>
                    <a:pt x="7" y="16"/>
                    <a:pt x="7" y="16"/>
                  </a:cubicBezTo>
                  <a:cubicBezTo>
                    <a:pt x="7" y="16"/>
                    <a:pt x="7" y="16"/>
                    <a:pt x="7" y="16"/>
                  </a:cubicBezTo>
                  <a:cubicBezTo>
                    <a:pt x="7" y="17"/>
                    <a:pt x="7" y="17"/>
                    <a:pt x="6" y="17"/>
                  </a:cubicBezTo>
                  <a:cubicBezTo>
                    <a:pt x="5" y="18"/>
                    <a:pt x="3" y="18"/>
                    <a:pt x="3" y="18"/>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28" name="Freeform 88"/>
            <p:cNvSpPr/>
            <p:nvPr/>
          </p:nvSpPr>
          <p:spPr bwMode="auto">
            <a:xfrm>
              <a:off x="3357466" y="3515766"/>
              <a:ext cx="246966" cy="376684"/>
            </a:xfrm>
            <a:custGeom>
              <a:avLst/>
              <a:gdLst>
                <a:gd name="T0" fmla="*/ 2 w 21"/>
                <a:gd name="T1" fmla="*/ 32 h 32"/>
                <a:gd name="T2" fmla="*/ 1 w 21"/>
                <a:gd name="T3" fmla="*/ 31 h 32"/>
                <a:gd name="T4" fmla="*/ 0 w 21"/>
                <a:gd name="T5" fmla="*/ 29 h 32"/>
                <a:gd name="T6" fmla="*/ 9 w 21"/>
                <a:gd name="T7" fmla="*/ 15 h 32"/>
                <a:gd name="T8" fmla="*/ 18 w 21"/>
                <a:gd name="T9" fmla="*/ 1 h 32"/>
                <a:gd name="T10" fmla="*/ 20 w 21"/>
                <a:gd name="T11" fmla="*/ 1 h 32"/>
                <a:gd name="T12" fmla="*/ 20 w 21"/>
                <a:gd name="T13" fmla="*/ 3 h 32"/>
                <a:gd name="T14" fmla="*/ 12 w 21"/>
                <a:gd name="T15" fmla="*/ 17 h 32"/>
                <a:gd name="T16" fmla="*/ 3 w 21"/>
                <a:gd name="T17" fmla="*/ 31 h 32"/>
                <a:gd name="T18" fmla="*/ 2 w 21"/>
                <a:gd name="T1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2">
                  <a:moveTo>
                    <a:pt x="2" y="32"/>
                  </a:moveTo>
                  <a:cubicBezTo>
                    <a:pt x="1" y="32"/>
                    <a:pt x="1" y="32"/>
                    <a:pt x="1" y="31"/>
                  </a:cubicBezTo>
                  <a:cubicBezTo>
                    <a:pt x="0" y="31"/>
                    <a:pt x="0" y="30"/>
                    <a:pt x="0" y="29"/>
                  </a:cubicBezTo>
                  <a:cubicBezTo>
                    <a:pt x="3" y="25"/>
                    <a:pt x="6" y="20"/>
                    <a:pt x="9" y="15"/>
                  </a:cubicBezTo>
                  <a:cubicBezTo>
                    <a:pt x="12" y="10"/>
                    <a:pt x="15" y="5"/>
                    <a:pt x="18" y="1"/>
                  </a:cubicBezTo>
                  <a:cubicBezTo>
                    <a:pt x="18" y="0"/>
                    <a:pt x="19" y="0"/>
                    <a:pt x="20" y="1"/>
                  </a:cubicBezTo>
                  <a:cubicBezTo>
                    <a:pt x="21" y="1"/>
                    <a:pt x="21" y="2"/>
                    <a:pt x="20" y="3"/>
                  </a:cubicBezTo>
                  <a:cubicBezTo>
                    <a:pt x="18" y="7"/>
                    <a:pt x="15" y="12"/>
                    <a:pt x="12" y="17"/>
                  </a:cubicBezTo>
                  <a:cubicBezTo>
                    <a:pt x="9" y="22"/>
                    <a:pt x="6" y="27"/>
                    <a:pt x="3" y="31"/>
                  </a:cubicBezTo>
                  <a:cubicBezTo>
                    <a:pt x="3" y="31"/>
                    <a:pt x="2" y="32"/>
                    <a:pt x="2" y="32"/>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29" name="Freeform 89"/>
            <p:cNvSpPr/>
            <p:nvPr/>
          </p:nvSpPr>
          <p:spPr bwMode="auto">
            <a:xfrm>
              <a:off x="3369938" y="3775204"/>
              <a:ext cx="222020" cy="329286"/>
            </a:xfrm>
            <a:custGeom>
              <a:avLst/>
              <a:gdLst>
                <a:gd name="T0" fmla="*/ 2 w 19"/>
                <a:gd name="T1" fmla="*/ 28 h 28"/>
                <a:gd name="T2" fmla="*/ 1 w 19"/>
                <a:gd name="T3" fmla="*/ 28 h 28"/>
                <a:gd name="T4" fmla="*/ 0 w 19"/>
                <a:gd name="T5" fmla="*/ 26 h 28"/>
                <a:gd name="T6" fmla="*/ 16 w 19"/>
                <a:gd name="T7" fmla="*/ 1 h 28"/>
                <a:gd name="T8" fmla="*/ 18 w 19"/>
                <a:gd name="T9" fmla="*/ 1 h 28"/>
                <a:gd name="T10" fmla="*/ 18 w 19"/>
                <a:gd name="T11" fmla="*/ 3 h 28"/>
                <a:gd name="T12" fmla="*/ 5 w 19"/>
                <a:gd name="T13" fmla="*/ 24 h 28"/>
                <a:gd name="T14" fmla="*/ 5 w 19"/>
                <a:gd name="T15" fmla="*/ 24 h 28"/>
                <a:gd name="T16" fmla="*/ 5 w 19"/>
                <a:gd name="T17" fmla="*/ 27 h 28"/>
                <a:gd name="T18" fmla="*/ 2 w 19"/>
                <a:gd name="T19" fmla="*/ 28 h 28"/>
                <a:gd name="T20" fmla="*/ 2 w 19"/>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8">
                  <a:moveTo>
                    <a:pt x="2" y="28"/>
                  </a:moveTo>
                  <a:cubicBezTo>
                    <a:pt x="1" y="28"/>
                    <a:pt x="1" y="28"/>
                    <a:pt x="1" y="28"/>
                  </a:cubicBezTo>
                  <a:cubicBezTo>
                    <a:pt x="0" y="27"/>
                    <a:pt x="0" y="26"/>
                    <a:pt x="0" y="26"/>
                  </a:cubicBezTo>
                  <a:cubicBezTo>
                    <a:pt x="5" y="18"/>
                    <a:pt x="11" y="9"/>
                    <a:pt x="16" y="1"/>
                  </a:cubicBezTo>
                  <a:cubicBezTo>
                    <a:pt x="16" y="1"/>
                    <a:pt x="17" y="0"/>
                    <a:pt x="18" y="1"/>
                  </a:cubicBezTo>
                  <a:cubicBezTo>
                    <a:pt x="19" y="1"/>
                    <a:pt x="19" y="2"/>
                    <a:pt x="18" y="3"/>
                  </a:cubicBezTo>
                  <a:cubicBezTo>
                    <a:pt x="14" y="10"/>
                    <a:pt x="9" y="17"/>
                    <a:pt x="5" y="24"/>
                  </a:cubicBezTo>
                  <a:cubicBezTo>
                    <a:pt x="5" y="24"/>
                    <a:pt x="5" y="24"/>
                    <a:pt x="5" y="24"/>
                  </a:cubicBezTo>
                  <a:cubicBezTo>
                    <a:pt x="6" y="25"/>
                    <a:pt x="5" y="26"/>
                    <a:pt x="5" y="27"/>
                  </a:cubicBezTo>
                  <a:cubicBezTo>
                    <a:pt x="2" y="28"/>
                    <a:pt x="2" y="28"/>
                    <a:pt x="2" y="28"/>
                  </a:cubicBezTo>
                  <a:cubicBezTo>
                    <a:pt x="2" y="28"/>
                    <a:pt x="2" y="28"/>
                    <a:pt x="2" y="28"/>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30" name="Freeform 90"/>
            <p:cNvSpPr/>
            <p:nvPr/>
          </p:nvSpPr>
          <p:spPr bwMode="auto">
            <a:xfrm>
              <a:off x="3357468" y="3939846"/>
              <a:ext cx="246966" cy="294362"/>
            </a:xfrm>
            <a:custGeom>
              <a:avLst/>
              <a:gdLst>
                <a:gd name="T0" fmla="*/ 2 w 21"/>
                <a:gd name="T1" fmla="*/ 25 h 25"/>
                <a:gd name="T2" fmla="*/ 1 w 21"/>
                <a:gd name="T3" fmla="*/ 24 h 25"/>
                <a:gd name="T4" fmla="*/ 1 w 21"/>
                <a:gd name="T5" fmla="*/ 22 h 25"/>
                <a:gd name="T6" fmla="*/ 7 w 21"/>
                <a:gd name="T7" fmla="*/ 15 h 25"/>
                <a:gd name="T8" fmla="*/ 18 w 21"/>
                <a:gd name="T9" fmla="*/ 1 h 25"/>
                <a:gd name="T10" fmla="*/ 20 w 21"/>
                <a:gd name="T11" fmla="*/ 1 h 25"/>
                <a:gd name="T12" fmla="*/ 20 w 21"/>
                <a:gd name="T13" fmla="*/ 3 h 25"/>
                <a:gd name="T14" fmla="*/ 9 w 21"/>
                <a:gd name="T15" fmla="*/ 17 h 25"/>
                <a:gd name="T16" fmla="*/ 5 w 21"/>
                <a:gd name="T17" fmla="*/ 21 h 25"/>
                <a:gd name="T18" fmla="*/ 5 w 21"/>
                <a:gd name="T19" fmla="*/ 23 h 25"/>
                <a:gd name="T20" fmla="*/ 3 w 21"/>
                <a:gd name="T21" fmla="*/ 24 h 25"/>
                <a:gd name="T22" fmla="*/ 2 w 21"/>
                <a:gd name="T23"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5">
                  <a:moveTo>
                    <a:pt x="2" y="25"/>
                  </a:moveTo>
                  <a:cubicBezTo>
                    <a:pt x="2" y="25"/>
                    <a:pt x="1" y="25"/>
                    <a:pt x="1" y="24"/>
                  </a:cubicBezTo>
                  <a:cubicBezTo>
                    <a:pt x="0" y="24"/>
                    <a:pt x="0" y="23"/>
                    <a:pt x="1" y="22"/>
                  </a:cubicBezTo>
                  <a:cubicBezTo>
                    <a:pt x="3" y="20"/>
                    <a:pt x="5" y="17"/>
                    <a:pt x="7" y="15"/>
                  </a:cubicBezTo>
                  <a:cubicBezTo>
                    <a:pt x="11" y="10"/>
                    <a:pt x="15" y="5"/>
                    <a:pt x="18" y="1"/>
                  </a:cubicBezTo>
                  <a:cubicBezTo>
                    <a:pt x="18" y="0"/>
                    <a:pt x="19" y="0"/>
                    <a:pt x="20" y="1"/>
                  </a:cubicBezTo>
                  <a:cubicBezTo>
                    <a:pt x="21" y="1"/>
                    <a:pt x="21" y="2"/>
                    <a:pt x="20" y="3"/>
                  </a:cubicBezTo>
                  <a:cubicBezTo>
                    <a:pt x="17" y="7"/>
                    <a:pt x="13" y="12"/>
                    <a:pt x="9" y="17"/>
                  </a:cubicBezTo>
                  <a:cubicBezTo>
                    <a:pt x="8" y="18"/>
                    <a:pt x="7" y="20"/>
                    <a:pt x="5" y="21"/>
                  </a:cubicBezTo>
                  <a:cubicBezTo>
                    <a:pt x="6" y="22"/>
                    <a:pt x="5" y="23"/>
                    <a:pt x="5" y="23"/>
                  </a:cubicBezTo>
                  <a:cubicBezTo>
                    <a:pt x="3" y="24"/>
                    <a:pt x="3" y="24"/>
                    <a:pt x="3" y="24"/>
                  </a:cubicBezTo>
                  <a:cubicBezTo>
                    <a:pt x="3" y="25"/>
                    <a:pt x="2" y="25"/>
                    <a:pt x="2" y="25"/>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31" name="Freeform 91"/>
            <p:cNvSpPr/>
            <p:nvPr/>
          </p:nvSpPr>
          <p:spPr bwMode="auto">
            <a:xfrm>
              <a:off x="3382414" y="4104488"/>
              <a:ext cx="199568" cy="294362"/>
            </a:xfrm>
            <a:custGeom>
              <a:avLst/>
              <a:gdLst>
                <a:gd name="T0" fmla="*/ 2 w 17"/>
                <a:gd name="T1" fmla="*/ 25 h 25"/>
                <a:gd name="T2" fmla="*/ 1 w 17"/>
                <a:gd name="T3" fmla="*/ 24 h 25"/>
                <a:gd name="T4" fmla="*/ 0 w 17"/>
                <a:gd name="T5" fmla="*/ 22 h 25"/>
                <a:gd name="T6" fmla="*/ 15 w 17"/>
                <a:gd name="T7" fmla="*/ 1 h 25"/>
                <a:gd name="T8" fmla="*/ 17 w 17"/>
                <a:gd name="T9" fmla="*/ 1 h 25"/>
                <a:gd name="T10" fmla="*/ 17 w 17"/>
                <a:gd name="T11" fmla="*/ 3 h 25"/>
                <a:gd name="T12" fmla="*/ 3 w 17"/>
                <a:gd name="T13" fmla="*/ 24 h 25"/>
                <a:gd name="T14" fmla="*/ 2 w 17"/>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25">
                  <a:moveTo>
                    <a:pt x="2" y="25"/>
                  </a:moveTo>
                  <a:cubicBezTo>
                    <a:pt x="1" y="25"/>
                    <a:pt x="1" y="25"/>
                    <a:pt x="1" y="24"/>
                  </a:cubicBezTo>
                  <a:cubicBezTo>
                    <a:pt x="0" y="24"/>
                    <a:pt x="0" y="23"/>
                    <a:pt x="0" y="22"/>
                  </a:cubicBezTo>
                  <a:cubicBezTo>
                    <a:pt x="4" y="15"/>
                    <a:pt x="9" y="8"/>
                    <a:pt x="15" y="1"/>
                  </a:cubicBezTo>
                  <a:cubicBezTo>
                    <a:pt x="15" y="1"/>
                    <a:pt x="16" y="0"/>
                    <a:pt x="17" y="1"/>
                  </a:cubicBezTo>
                  <a:cubicBezTo>
                    <a:pt x="17" y="1"/>
                    <a:pt x="17" y="2"/>
                    <a:pt x="17" y="3"/>
                  </a:cubicBezTo>
                  <a:cubicBezTo>
                    <a:pt x="12" y="10"/>
                    <a:pt x="7" y="17"/>
                    <a:pt x="3" y="24"/>
                  </a:cubicBezTo>
                  <a:cubicBezTo>
                    <a:pt x="3" y="24"/>
                    <a:pt x="2" y="25"/>
                    <a:pt x="2" y="25"/>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32" name="Freeform 92"/>
            <p:cNvSpPr/>
            <p:nvPr/>
          </p:nvSpPr>
          <p:spPr bwMode="auto">
            <a:xfrm>
              <a:off x="3392392" y="4291583"/>
              <a:ext cx="224514" cy="319308"/>
            </a:xfrm>
            <a:custGeom>
              <a:avLst/>
              <a:gdLst>
                <a:gd name="T0" fmla="*/ 2 w 19"/>
                <a:gd name="T1" fmla="*/ 27 h 27"/>
                <a:gd name="T2" fmla="*/ 1 w 19"/>
                <a:gd name="T3" fmla="*/ 27 h 27"/>
                <a:gd name="T4" fmla="*/ 1 w 19"/>
                <a:gd name="T5" fmla="*/ 25 h 27"/>
                <a:gd name="T6" fmla="*/ 16 w 19"/>
                <a:gd name="T7" fmla="*/ 1 h 27"/>
                <a:gd name="T8" fmla="*/ 18 w 19"/>
                <a:gd name="T9" fmla="*/ 1 h 27"/>
                <a:gd name="T10" fmla="*/ 18 w 19"/>
                <a:gd name="T11" fmla="*/ 3 h 27"/>
                <a:gd name="T12" fmla="*/ 3 w 19"/>
                <a:gd name="T13" fmla="*/ 26 h 27"/>
                <a:gd name="T14" fmla="*/ 2 w 19"/>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27">
                  <a:moveTo>
                    <a:pt x="2" y="27"/>
                  </a:moveTo>
                  <a:cubicBezTo>
                    <a:pt x="2" y="27"/>
                    <a:pt x="1" y="27"/>
                    <a:pt x="1" y="27"/>
                  </a:cubicBezTo>
                  <a:cubicBezTo>
                    <a:pt x="0" y="27"/>
                    <a:pt x="0" y="26"/>
                    <a:pt x="1" y="25"/>
                  </a:cubicBezTo>
                  <a:cubicBezTo>
                    <a:pt x="5" y="17"/>
                    <a:pt x="10" y="9"/>
                    <a:pt x="16" y="1"/>
                  </a:cubicBezTo>
                  <a:cubicBezTo>
                    <a:pt x="16" y="0"/>
                    <a:pt x="17" y="0"/>
                    <a:pt x="18" y="1"/>
                  </a:cubicBezTo>
                  <a:cubicBezTo>
                    <a:pt x="19" y="1"/>
                    <a:pt x="19" y="2"/>
                    <a:pt x="18" y="3"/>
                  </a:cubicBezTo>
                  <a:cubicBezTo>
                    <a:pt x="13" y="10"/>
                    <a:pt x="8" y="18"/>
                    <a:pt x="3" y="26"/>
                  </a:cubicBezTo>
                  <a:cubicBezTo>
                    <a:pt x="3" y="27"/>
                    <a:pt x="2" y="27"/>
                    <a:pt x="2" y="27"/>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33" name="Freeform 93"/>
            <p:cNvSpPr/>
            <p:nvPr/>
          </p:nvSpPr>
          <p:spPr bwMode="auto">
            <a:xfrm>
              <a:off x="3392392" y="4503622"/>
              <a:ext cx="189589" cy="271911"/>
            </a:xfrm>
            <a:custGeom>
              <a:avLst/>
              <a:gdLst>
                <a:gd name="T0" fmla="*/ 1 w 16"/>
                <a:gd name="T1" fmla="*/ 23 h 23"/>
                <a:gd name="T2" fmla="*/ 0 w 16"/>
                <a:gd name="T3" fmla="*/ 23 h 23"/>
                <a:gd name="T4" fmla="*/ 0 w 16"/>
                <a:gd name="T5" fmla="*/ 21 h 23"/>
                <a:gd name="T6" fmla="*/ 13 w 16"/>
                <a:gd name="T7" fmla="*/ 1 h 23"/>
                <a:gd name="T8" fmla="*/ 15 w 16"/>
                <a:gd name="T9" fmla="*/ 0 h 23"/>
                <a:gd name="T10" fmla="*/ 15 w 16"/>
                <a:gd name="T11" fmla="*/ 2 h 23"/>
                <a:gd name="T12" fmla="*/ 3 w 16"/>
                <a:gd name="T13" fmla="*/ 22 h 23"/>
                <a:gd name="T14" fmla="*/ 1 w 16"/>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3">
                  <a:moveTo>
                    <a:pt x="1" y="23"/>
                  </a:moveTo>
                  <a:cubicBezTo>
                    <a:pt x="1" y="23"/>
                    <a:pt x="1" y="23"/>
                    <a:pt x="0" y="23"/>
                  </a:cubicBezTo>
                  <a:cubicBezTo>
                    <a:pt x="0" y="22"/>
                    <a:pt x="0" y="21"/>
                    <a:pt x="0" y="21"/>
                  </a:cubicBezTo>
                  <a:cubicBezTo>
                    <a:pt x="4" y="14"/>
                    <a:pt x="8" y="7"/>
                    <a:pt x="13" y="1"/>
                  </a:cubicBezTo>
                  <a:cubicBezTo>
                    <a:pt x="14" y="0"/>
                    <a:pt x="14" y="0"/>
                    <a:pt x="15" y="0"/>
                  </a:cubicBezTo>
                  <a:cubicBezTo>
                    <a:pt x="16" y="1"/>
                    <a:pt x="16" y="2"/>
                    <a:pt x="15" y="2"/>
                  </a:cubicBezTo>
                  <a:cubicBezTo>
                    <a:pt x="11" y="9"/>
                    <a:pt x="6" y="15"/>
                    <a:pt x="3" y="22"/>
                  </a:cubicBezTo>
                  <a:cubicBezTo>
                    <a:pt x="2" y="22"/>
                    <a:pt x="2" y="23"/>
                    <a:pt x="1" y="23"/>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34" name="Freeform 94"/>
            <p:cNvSpPr/>
            <p:nvPr/>
          </p:nvSpPr>
          <p:spPr bwMode="auto">
            <a:xfrm>
              <a:off x="3404864" y="4680738"/>
              <a:ext cx="177115" cy="246966"/>
            </a:xfrm>
            <a:custGeom>
              <a:avLst/>
              <a:gdLst>
                <a:gd name="T0" fmla="*/ 1 w 15"/>
                <a:gd name="T1" fmla="*/ 21 h 21"/>
                <a:gd name="T2" fmla="*/ 1 w 15"/>
                <a:gd name="T3" fmla="*/ 21 h 21"/>
                <a:gd name="T4" fmla="*/ 0 w 15"/>
                <a:gd name="T5" fmla="*/ 19 h 21"/>
                <a:gd name="T6" fmla="*/ 12 w 15"/>
                <a:gd name="T7" fmla="*/ 0 h 21"/>
                <a:gd name="T8" fmla="*/ 14 w 15"/>
                <a:gd name="T9" fmla="*/ 0 h 21"/>
                <a:gd name="T10" fmla="*/ 15 w 15"/>
                <a:gd name="T11" fmla="*/ 2 h 21"/>
                <a:gd name="T12" fmla="*/ 3 w 15"/>
                <a:gd name="T13" fmla="*/ 20 h 21"/>
                <a:gd name="T14" fmla="*/ 1 w 15"/>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21">
                  <a:moveTo>
                    <a:pt x="1" y="21"/>
                  </a:moveTo>
                  <a:cubicBezTo>
                    <a:pt x="1" y="21"/>
                    <a:pt x="1" y="21"/>
                    <a:pt x="1" y="21"/>
                  </a:cubicBezTo>
                  <a:cubicBezTo>
                    <a:pt x="0" y="20"/>
                    <a:pt x="0" y="19"/>
                    <a:pt x="0" y="19"/>
                  </a:cubicBezTo>
                  <a:cubicBezTo>
                    <a:pt x="4" y="12"/>
                    <a:pt x="8" y="6"/>
                    <a:pt x="12" y="0"/>
                  </a:cubicBezTo>
                  <a:cubicBezTo>
                    <a:pt x="13" y="0"/>
                    <a:pt x="14" y="0"/>
                    <a:pt x="14" y="0"/>
                  </a:cubicBezTo>
                  <a:cubicBezTo>
                    <a:pt x="15" y="1"/>
                    <a:pt x="15" y="2"/>
                    <a:pt x="15" y="2"/>
                  </a:cubicBezTo>
                  <a:cubicBezTo>
                    <a:pt x="10" y="8"/>
                    <a:pt x="6" y="14"/>
                    <a:pt x="3" y="20"/>
                  </a:cubicBezTo>
                  <a:cubicBezTo>
                    <a:pt x="2" y="21"/>
                    <a:pt x="2" y="21"/>
                    <a:pt x="1" y="21"/>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35" name="Freeform 95"/>
            <p:cNvSpPr/>
            <p:nvPr/>
          </p:nvSpPr>
          <p:spPr bwMode="auto">
            <a:xfrm>
              <a:off x="3382410" y="4822930"/>
              <a:ext cx="209544" cy="281890"/>
            </a:xfrm>
            <a:custGeom>
              <a:avLst/>
              <a:gdLst>
                <a:gd name="T0" fmla="*/ 2 w 18"/>
                <a:gd name="T1" fmla="*/ 24 h 24"/>
                <a:gd name="T2" fmla="*/ 1 w 18"/>
                <a:gd name="T3" fmla="*/ 24 h 24"/>
                <a:gd name="T4" fmla="*/ 1 w 18"/>
                <a:gd name="T5" fmla="*/ 22 h 24"/>
                <a:gd name="T6" fmla="*/ 16 w 18"/>
                <a:gd name="T7" fmla="*/ 0 h 24"/>
                <a:gd name="T8" fmla="*/ 18 w 18"/>
                <a:gd name="T9" fmla="*/ 0 h 24"/>
                <a:gd name="T10" fmla="*/ 18 w 18"/>
                <a:gd name="T11" fmla="*/ 3 h 24"/>
                <a:gd name="T12" fmla="*/ 3 w 18"/>
                <a:gd name="T13" fmla="*/ 23 h 24"/>
                <a:gd name="T14" fmla="*/ 2 w 18"/>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24">
                  <a:moveTo>
                    <a:pt x="2" y="24"/>
                  </a:moveTo>
                  <a:cubicBezTo>
                    <a:pt x="2" y="24"/>
                    <a:pt x="2" y="24"/>
                    <a:pt x="1" y="24"/>
                  </a:cubicBezTo>
                  <a:cubicBezTo>
                    <a:pt x="1" y="23"/>
                    <a:pt x="0" y="22"/>
                    <a:pt x="1" y="22"/>
                  </a:cubicBezTo>
                  <a:cubicBezTo>
                    <a:pt x="4" y="14"/>
                    <a:pt x="9" y="7"/>
                    <a:pt x="16" y="0"/>
                  </a:cubicBezTo>
                  <a:cubicBezTo>
                    <a:pt x="16" y="0"/>
                    <a:pt x="17" y="0"/>
                    <a:pt x="18" y="0"/>
                  </a:cubicBezTo>
                  <a:cubicBezTo>
                    <a:pt x="18" y="1"/>
                    <a:pt x="18" y="2"/>
                    <a:pt x="18" y="3"/>
                  </a:cubicBezTo>
                  <a:cubicBezTo>
                    <a:pt x="12" y="8"/>
                    <a:pt x="7" y="15"/>
                    <a:pt x="3" y="23"/>
                  </a:cubicBezTo>
                  <a:cubicBezTo>
                    <a:pt x="3" y="23"/>
                    <a:pt x="3" y="24"/>
                    <a:pt x="2" y="24"/>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36" name="Freeform 96"/>
            <p:cNvSpPr/>
            <p:nvPr/>
          </p:nvSpPr>
          <p:spPr bwMode="auto">
            <a:xfrm>
              <a:off x="3452256" y="4950153"/>
              <a:ext cx="152171" cy="202062"/>
            </a:xfrm>
            <a:custGeom>
              <a:avLst/>
              <a:gdLst>
                <a:gd name="T0" fmla="*/ 2 w 13"/>
                <a:gd name="T1" fmla="*/ 17 h 17"/>
                <a:gd name="T2" fmla="*/ 1 w 13"/>
                <a:gd name="T3" fmla="*/ 17 h 17"/>
                <a:gd name="T4" fmla="*/ 1 w 13"/>
                <a:gd name="T5" fmla="*/ 15 h 17"/>
                <a:gd name="T6" fmla="*/ 8 w 13"/>
                <a:gd name="T7" fmla="*/ 3 h 17"/>
                <a:gd name="T8" fmla="*/ 12 w 13"/>
                <a:gd name="T9" fmla="*/ 0 h 17"/>
                <a:gd name="T10" fmla="*/ 13 w 13"/>
                <a:gd name="T11" fmla="*/ 2 h 17"/>
                <a:gd name="T12" fmla="*/ 11 w 13"/>
                <a:gd name="T13" fmla="*/ 3 h 17"/>
                <a:gd name="T14" fmla="*/ 10 w 13"/>
                <a:gd name="T15" fmla="*/ 4 h 17"/>
                <a:gd name="T16" fmla="*/ 4 w 13"/>
                <a:gd name="T17" fmla="*/ 15 h 17"/>
                <a:gd name="T18" fmla="*/ 4 w 13"/>
                <a:gd name="T19" fmla="*/ 16 h 17"/>
                <a:gd name="T20" fmla="*/ 3 w 13"/>
                <a:gd name="T21" fmla="*/ 17 h 17"/>
                <a:gd name="T22" fmla="*/ 2 w 13"/>
                <a:gd name="T2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2" y="17"/>
                  </a:moveTo>
                  <a:cubicBezTo>
                    <a:pt x="1" y="17"/>
                    <a:pt x="1" y="17"/>
                    <a:pt x="1" y="17"/>
                  </a:cubicBezTo>
                  <a:cubicBezTo>
                    <a:pt x="0" y="16"/>
                    <a:pt x="0" y="15"/>
                    <a:pt x="1" y="15"/>
                  </a:cubicBezTo>
                  <a:cubicBezTo>
                    <a:pt x="4" y="11"/>
                    <a:pt x="6" y="7"/>
                    <a:pt x="8" y="3"/>
                  </a:cubicBezTo>
                  <a:cubicBezTo>
                    <a:pt x="9" y="0"/>
                    <a:pt x="11" y="0"/>
                    <a:pt x="12" y="0"/>
                  </a:cubicBezTo>
                  <a:cubicBezTo>
                    <a:pt x="13" y="0"/>
                    <a:pt x="13" y="1"/>
                    <a:pt x="13" y="2"/>
                  </a:cubicBezTo>
                  <a:cubicBezTo>
                    <a:pt x="13" y="3"/>
                    <a:pt x="12" y="3"/>
                    <a:pt x="11" y="3"/>
                  </a:cubicBezTo>
                  <a:cubicBezTo>
                    <a:pt x="11" y="3"/>
                    <a:pt x="11" y="3"/>
                    <a:pt x="10" y="4"/>
                  </a:cubicBezTo>
                  <a:cubicBezTo>
                    <a:pt x="9" y="8"/>
                    <a:pt x="7" y="12"/>
                    <a:pt x="4" y="15"/>
                  </a:cubicBezTo>
                  <a:cubicBezTo>
                    <a:pt x="4" y="15"/>
                    <a:pt x="4" y="16"/>
                    <a:pt x="4" y="16"/>
                  </a:cubicBezTo>
                  <a:cubicBezTo>
                    <a:pt x="3" y="17"/>
                    <a:pt x="3" y="17"/>
                    <a:pt x="3" y="17"/>
                  </a:cubicBezTo>
                  <a:cubicBezTo>
                    <a:pt x="2" y="17"/>
                    <a:pt x="2" y="17"/>
                    <a:pt x="2" y="17"/>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37" name="Freeform 97"/>
            <p:cNvSpPr/>
            <p:nvPr/>
          </p:nvSpPr>
          <p:spPr bwMode="auto">
            <a:xfrm>
              <a:off x="4050957" y="2999386"/>
              <a:ext cx="222020" cy="304340"/>
            </a:xfrm>
            <a:custGeom>
              <a:avLst/>
              <a:gdLst>
                <a:gd name="T0" fmla="*/ 1 w 19"/>
                <a:gd name="T1" fmla="*/ 26 h 26"/>
                <a:gd name="T2" fmla="*/ 0 w 19"/>
                <a:gd name="T3" fmla="*/ 26 h 26"/>
                <a:gd name="T4" fmla="*/ 0 w 19"/>
                <a:gd name="T5" fmla="*/ 24 h 26"/>
                <a:gd name="T6" fmla="*/ 16 w 19"/>
                <a:gd name="T7" fmla="*/ 1 h 26"/>
                <a:gd name="T8" fmla="*/ 18 w 19"/>
                <a:gd name="T9" fmla="*/ 0 h 26"/>
                <a:gd name="T10" fmla="*/ 19 w 19"/>
                <a:gd name="T11" fmla="*/ 2 h 26"/>
                <a:gd name="T12" fmla="*/ 3 w 19"/>
                <a:gd name="T13" fmla="*/ 25 h 26"/>
                <a:gd name="T14" fmla="*/ 1 w 19"/>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26">
                  <a:moveTo>
                    <a:pt x="1" y="26"/>
                  </a:moveTo>
                  <a:cubicBezTo>
                    <a:pt x="1" y="26"/>
                    <a:pt x="1" y="26"/>
                    <a:pt x="0" y="26"/>
                  </a:cubicBezTo>
                  <a:cubicBezTo>
                    <a:pt x="0" y="25"/>
                    <a:pt x="0" y="24"/>
                    <a:pt x="0" y="24"/>
                  </a:cubicBezTo>
                  <a:cubicBezTo>
                    <a:pt x="16" y="1"/>
                    <a:pt x="16" y="1"/>
                    <a:pt x="16" y="1"/>
                  </a:cubicBezTo>
                  <a:cubicBezTo>
                    <a:pt x="17" y="0"/>
                    <a:pt x="18" y="0"/>
                    <a:pt x="18" y="0"/>
                  </a:cubicBezTo>
                  <a:cubicBezTo>
                    <a:pt x="19" y="1"/>
                    <a:pt x="19" y="2"/>
                    <a:pt x="19" y="2"/>
                  </a:cubicBezTo>
                  <a:cubicBezTo>
                    <a:pt x="3" y="25"/>
                    <a:pt x="3" y="25"/>
                    <a:pt x="3" y="25"/>
                  </a:cubicBezTo>
                  <a:cubicBezTo>
                    <a:pt x="2" y="26"/>
                    <a:pt x="2" y="26"/>
                    <a:pt x="1" y="26"/>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38" name="Freeform 98"/>
            <p:cNvSpPr/>
            <p:nvPr/>
          </p:nvSpPr>
          <p:spPr bwMode="auto">
            <a:xfrm>
              <a:off x="4063429" y="3291253"/>
              <a:ext cx="209544" cy="236986"/>
            </a:xfrm>
            <a:custGeom>
              <a:avLst/>
              <a:gdLst>
                <a:gd name="T0" fmla="*/ 1 w 18"/>
                <a:gd name="T1" fmla="*/ 20 h 20"/>
                <a:gd name="T2" fmla="*/ 0 w 18"/>
                <a:gd name="T3" fmla="*/ 20 h 20"/>
                <a:gd name="T4" fmla="*/ 0 w 18"/>
                <a:gd name="T5" fmla="*/ 18 h 20"/>
                <a:gd name="T6" fmla="*/ 12 w 18"/>
                <a:gd name="T7" fmla="*/ 2 h 20"/>
                <a:gd name="T8" fmla="*/ 17 w 18"/>
                <a:gd name="T9" fmla="*/ 0 h 20"/>
                <a:gd name="T10" fmla="*/ 17 w 18"/>
                <a:gd name="T11" fmla="*/ 2 h 20"/>
                <a:gd name="T12" fmla="*/ 15 w 18"/>
                <a:gd name="T13" fmla="*/ 3 h 20"/>
                <a:gd name="T14" fmla="*/ 14 w 18"/>
                <a:gd name="T15" fmla="*/ 4 h 20"/>
                <a:gd name="T16" fmla="*/ 3 w 18"/>
                <a:gd name="T17" fmla="*/ 19 h 20"/>
                <a:gd name="T18" fmla="*/ 1 w 18"/>
                <a:gd name="T1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0">
                  <a:moveTo>
                    <a:pt x="1" y="20"/>
                  </a:moveTo>
                  <a:cubicBezTo>
                    <a:pt x="1" y="20"/>
                    <a:pt x="1" y="20"/>
                    <a:pt x="0" y="20"/>
                  </a:cubicBezTo>
                  <a:cubicBezTo>
                    <a:pt x="0" y="19"/>
                    <a:pt x="0" y="18"/>
                    <a:pt x="0" y="18"/>
                  </a:cubicBezTo>
                  <a:cubicBezTo>
                    <a:pt x="12" y="2"/>
                    <a:pt x="12" y="2"/>
                    <a:pt x="12" y="2"/>
                  </a:cubicBezTo>
                  <a:cubicBezTo>
                    <a:pt x="14" y="0"/>
                    <a:pt x="16" y="0"/>
                    <a:pt x="17" y="0"/>
                  </a:cubicBezTo>
                  <a:cubicBezTo>
                    <a:pt x="17" y="1"/>
                    <a:pt x="18" y="2"/>
                    <a:pt x="17" y="2"/>
                  </a:cubicBezTo>
                  <a:cubicBezTo>
                    <a:pt x="17" y="3"/>
                    <a:pt x="16" y="3"/>
                    <a:pt x="15" y="3"/>
                  </a:cubicBezTo>
                  <a:cubicBezTo>
                    <a:pt x="15" y="3"/>
                    <a:pt x="15" y="3"/>
                    <a:pt x="14" y="4"/>
                  </a:cubicBezTo>
                  <a:cubicBezTo>
                    <a:pt x="3" y="19"/>
                    <a:pt x="3" y="19"/>
                    <a:pt x="3" y="19"/>
                  </a:cubicBezTo>
                  <a:cubicBezTo>
                    <a:pt x="2" y="20"/>
                    <a:pt x="2" y="20"/>
                    <a:pt x="1" y="20"/>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39" name="Freeform 99"/>
            <p:cNvSpPr/>
            <p:nvPr/>
          </p:nvSpPr>
          <p:spPr bwMode="auto">
            <a:xfrm>
              <a:off x="4050957" y="3468367"/>
              <a:ext cx="222020" cy="364210"/>
            </a:xfrm>
            <a:custGeom>
              <a:avLst/>
              <a:gdLst>
                <a:gd name="T0" fmla="*/ 2 w 19"/>
                <a:gd name="T1" fmla="*/ 31 h 31"/>
                <a:gd name="T2" fmla="*/ 1 w 19"/>
                <a:gd name="T3" fmla="*/ 31 h 31"/>
                <a:gd name="T4" fmla="*/ 0 w 19"/>
                <a:gd name="T5" fmla="*/ 29 h 31"/>
                <a:gd name="T6" fmla="*/ 16 w 19"/>
                <a:gd name="T7" fmla="*/ 0 h 31"/>
                <a:gd name="T8" fmla="*/ 18 w 19"/>
                <a:gd name="T9" fmla="*/ 0 h 31"/>
                <a:gd name="T10" fmla="*/ 18 w 19"/>
                <a:gd name="T11" fmla="*/ 2 h 31"/>
                <a:gd name="T12" fmla="*/ 3 w 19"/>
                <a:gd name="T13" fmla="*/ 30 h 31"/>
                <a:gd name="T14" fmla="*/ 2 w 19"/>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31">
                  <a:moveTo>
                    <a:pt x="2" y="31"/>
                  </a:moveTo>
                  <a:cubicBezTo>
                    <a:pt x="1" y="31"/>
                    <a:pt x="1" y="31"/>
                    <a:pt x="1" y="31"/>
                  </a:cubicBezTo>
                  <a:cubicBezTo>
                    <a:pt x="0" y="31"/>
                    <a:pt x="0" y="30"/>
                    <a:pt x="0" y="29"/>
                  </a:cubicBezTo>
                  <a:cubicBezTo>
                    <a:pt x="4" y="19"/>
                    <a:pt x="10" y="9"/>
                    <a:pt x="16" y="0"/>
                  </a:cubicBezTo>
                  <a:cubicBezTo>
                    <a:pt x="16" y="0"/>
                    <a:pt x="17" y="0"/>
                    <a:pt x="18" y="0"/>
                  </a:cubicBezTo>
                  <a:cubicBezTo>
                    <a:pt x="19" y="1"/>
                    <a:pt x="19" y="2"/>
                    <a:pt x="18" y="2"/>
                  </a:cubicBezTo>
                  <a:cubicBezTo>
                    <a:pt x="12" y="11"/>
                    <a:pt x="7" y="20"/>
                    <a:pt x="3" y="30"/>
                  </a:cubicBezTo>
                  <a:cubicBezTo>
                    <a:pt x="3" y="31"/>
                    <a:pt x="2" y="31"/>
                    <a:pt x="2" y="31"/>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40" name="Freeform 100"/>
            <p:cNvSpPr/>
            <p:nvPr/>
          </p:nvSpPr>
          <p:spPr bwMode="auto">
            <a:xfrm>
              <a:off x="4050957" y="3645481"/>
              <a:ext cx="234490" cy="351736"/>
            </a:xfrm>
            <a:custGeom>
              <a:avLst/>
              <a:gdLst>
                <a:gd name="T0" fmla="*/ 2 w 20"/>
                <a:gd name="T1" fmla="*/ 30 h 30"/>
                <a:gd name="T2" fmla="*/ 0 w 20"/>
                <a:gd name="T3" fmla="*/ 30 h 30"/>
                <a:gd name="T4" fmla="*/ 0 w 20"/>
                <a:gd name="T5" fmla="*/ 28 h 30"/>
                <a:gd name="T6" fmla="*/ 17 w 20"/>
                <a:gd name="T7" fmla="*/ 1 h 30"/>
                <a:gd name="T8" fmla="*/ 19 w 20"/>
                <a:gd name="T9" fmla="*/ 1 h 30"/>
                <a:gd name="T10" fmla="*/ 20 w 20"/>
                <a:gd name="T11" fmla="*/ 3 h 30"/>
                <a:gd name="T12" fmla="*/ 5 w 20"/>
                <a:gd name="T13" fmla="*/ 27 h 30"/>
                <a:gd name="T14" fmla="*/ 5 w 20"/>
                <a:gd name="T15" fmla="*/ 27 h 30"/>
                <a:gd name="T16" fmla="*/ 4 w 20"/>
                <a:gd name="T17" fmla="*/ 29 h 30"/>
                <a:gd name="T18" fmla="*/ 2 w 20"/>
                <a:gd name="T19" fmla="*/ 30 h 30"/>
                <a:gd name="T20" fmla="*/ 2 w 20"/>
                <a:gd name="T2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30">
                  <a:moveTo>
                    <a:pt x="2" y="30"/>
                  </a:moveTo>
                  <a:cubicBezTo>
                    <a:pt x="1" y="30"/>
                    <a:pt x="1" y="30"/>
                    <a:pt x="0" y="30"/>
                  </a:cubicBezTo>
                  <a:cubicBezTo>
                    <a:pt x="0" y="29"/>
                    <a:pt x="0" y="29"/>
                    <a:pt x="0" y="28"/>
                  </a:cubicBezTo>
                  <a:cubicBezTo>
                    <a:pt x="6" y="19"/>
                    <a:pt x="12" y="10"/>
                    <a:pt x="17" y="1"/>
                  </a:cubicBezTo>
                  <a:cubicBezTo>
                    <a:pt x="17" y="1"/>
                    <a:pt x="18" y="0"/>
                    <a:pt x="19" y="1"/>
                  </a:cubicBezTo>
                  <a:cubicBezTo>
                    <a:pt x="20" y="1"/>
                    <a:pt x="20" y="2"/>
                    <a:pt x="20" y="3"/>
                  </a:cubicBezTo>
                  <a:cubicBezTo>
                    <a:pt x="15" y="11"/>
                    <a:pt x="10" y="19"/>
                    <a:pt x="5" y="27"/>
                  </a:cubicBezTo>
                  <a:cubicBezTo>
                    <a:pt x="5" y="27"/>
                    <a:pt x="5" y="27"/>
                    <a:pt x="5" y="27"/>
                  </a:cubicBezTo>
                  <a:cubicBezTo>
                    <a:pt x="5" y="28"/>
                    <a:pt x="5" y="29"/>
                    <a:pt x="4" y="29"/>
                  </a:cubicBezTo>
                  <a:cubicBezTo>
                    <a:pt x="2" y="30"/>
                    <a:pt x="2" y="30"/>
                    <a:pt x="2" y="30"/>
                  </a:cubicBezTo>
                  <a:cubicBezTo>
                    <a:pt x="2" y="30"/>
                    <a:pt x="2" y="30"/>
                    <a:pt x="2" y="30"/>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41" name="Freeform 101"/>
            <p:cNvSpPr/>
            <p:nvPr/>
          </p:nvSpPr>
          <p:spPr bwMode="auto">
            <a:xfrm>
              <a:off x="4038483" y="3892444"/>
              <a:ext cx="224514" cy="316812"/>
            </a:xfrm>
            <a:custGeom>
              <a:avLst/>
              <a:gdLst>
                <a:gd name="T0" fmla="*/ 3 w 19"/>
                <a:gd name="T1" fmla="*/ 27 h 27"/>
                <a:gd name="T2" fmla="*/ 2 w 19"/>
                <a:gd name="T3" fmla="*/ 26 h 27"/>
                <a:gd name="T4" fmla="*/ 1 w 19"/>
                <a:gd name="T5" fmla="*/ 23 h 27"/>
                <a:gd name="T6" fmla="*/ 16 w 19"/>
                <a:gd name="T7" fmla="*/ 1 h 27"/>
                <a:gd name="T8" fmla="*/ 18 w 19"/>
                <a:gd name="T9" fmla="*/ 1 h 27"/>
                <a:gd name="T10" fmla="*/ 19 w 19"/>
                <a:gd name="T11" fmla="*/ 3 h 27"/>
                <a:gd name="T12" fmla="*/ 4 w 19"/>
                <a:gd name="T13" fmla="*/ 24 h 27"/>
                <a:gd name="T14" fmla="*/ 4 w 19"/>
                <a:gd name="T15" fmla="*/ 26 h 27"/>
                <a:gd name="T16" fmla="*/ 3 w 19"/>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7">
                  <a:moveTo>
                    <a:pt x="3" y="27"/>
                  </a:moveTo>
                  <a:cubicBezTo>
                    <a:pt x="2" y="27"/>
                    <a:pt x="2" y="26"/>
                    <a:pt x="2" y="26"/>
                  </a:cubicBezTo>
                  <a:cubicBezTo>
                    <a:pt x="1" y="26"/>
                    <a:pt x="0" y="25"/>
                    <a:pt x="1" y="23"/>
                  </a:cubicBezTo>
                  <a:cubicBezTo>
                    <a:pt x="6" y="15"/>
                    <a:pt x="11" y="8"/>
                    <a:pt x="16" y="1"/>
                  </a:cubicBezTo>
                  <a:cubicBezTo>
                    <a:pt x="17" y="1"/>
                    <a:pt x="18" y="0"/>
                    <a:pt x="18" y="1"/>
                  </a:cubicBezTo>
                  <a:cubicBezTo>
                    <a:pt x="19" y="2"/>
                    <a:pt x="19" y="2"/>
                    <a:pt x="19" y="3"/>
                  </a:cubicBezTo>
                  <a:cubicBezTo>
                    <a:pt x="13" y="10"/>
                    <a:pt x="8" y="17"/>
                    <a:pt x="4" y="24"/>
                  </a:cubicBezTo>
                  <a:cubicBezTo>
                    <a:pt x="5" y="25"/>
                    <a:pt x="5" y="25"/>
                    <a:pt x="4" y="26"/>
                  </a:cubicBezTo>
                  <a:cubicBezTo>
                    <a:pt x="4" y="26"/>
                    <a:pt x="3" y="27"/>
                    <a:pt x="3" y="27"/>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42" name="Freeform 102"/>
            <p:cNvSpPr/>
            <p:nvPr/>
          </p:nvSpPr>
          <p:spPr bwMode="auto">
            <a:xfrm>
              <a:off x="4050957" y="4092010"/>
              <a:ext cx="246966" cy="316812"/>
            </a:xfrm>
            <a:custGeom>
              <a:avLst/>
              <a:gdLst>
                <a:gd name="T0" fmla="*/ 2 w 21"/>
                <a:gd name="T1" fmla="*/ 27 h 27"/>
                <a:gd name="T2" fmla="*/ 1 w 21"/>
                <a:gd name="T3" fmla="*/ 26 h 27"/>
                <a:gd name="T4" fmla="*/ 1 w 21"/>
                <a:gd name="T5" fmla="*/ 24 h 27"/>
                <a:gd name="T6" fmla="*/ 18 w 21"/>
                <a:gd name="T7" fmla="*/ 1 h 27"/>
                <a:gd name="T8" fmla="*/ 20 w 21"/>
                <a:gd name="T9" fmla="*/ 1 h 27"/>
                <a:gd name="T10" fmla="*/ 21 w 21"/>
                <a:gd name="T11" fmla="*/ 3 h 27"/>
                <a:gd name="T12" fmla="*/ 4 w 21"/>
                <a:gd name="T13" fmla="*/ 25 h 27"/>
                <a:gd name="T14" fmla="*/ 4 w 21"/>
                <a:gd name="T15" fmla="*/ 25 h 27"/>
                <a:gd name="T16" fmla="*/ 3 w 21"/>
                <a:gd name="T17" fmla="*/ 27 h 27"/>
                <a:gd name="T18" fmla="*/ 2 w 21"/>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7">
                  <a:moveTo>
                    <a:pt x="2" y="27"/>
                  </a:moveTo>
                  <a:cubicBezTo>
                    <a:pt x="2" y="27"/>
                    <a:pt x="1" y="27"/>
                    <a:pt x="1" y="26"/>
                  </a:cubicBezTo>
                  <a:cubicBezTo>
                    <a:pt x="1" y="26"/>
                    <a:pt x="0" y="25"/>
                    <a:pt x="1" y="24"/>
                  </a:cubicBezTo>
                  <a:cubicBezTo>
                    <a:pt x="6" y="16"/>
                    <a:pt x="12" y="8"/>
                    <a:pt x="18" y="1"/>
                  </a:cubicBezTo>
                  <a:cubicBezTo>
                    <a:pt x="19" y="0"/>
                    <a:pt x="20" y="0"/>
                    <a:pt x="20" y="1"/>
                  </a:cubicBezTo>
                  <a:cubicBezTo>
                    <a:pt x="21" y="1"/>
                    <a:pt x="21" y="2"/>
                    <a:pt x="21" y="3"/>
                  </a:cubicBezTo>
                  <a:cubicBezTo>
                    <a:pt x="14" y="10"/>
                    <a:pt x="9" y="17"/>
                    <a:pt x="4" y="25"/>
                  </a:cubicBezTo>
                  <a:cubicBezTo>
                    <a:pt x="4" y="25"/>
                    <a:pt x="4" y="25"/>
                    <a:pt x="4" y="25"/>
                  </a:cubicBezTo>
                  <a:cubicBezTo>
                    <a:pt x="4" y="26"/>
                    <a:pt x="3" y="26"/>
                    <a:pt x="3" y="27"/>
                  </a:cubicBezTo>
                  <a:cubicBezTo>
                    <a:pt x="2" y="27"/>
                    <a:pt x="2" y="27"/>
                    <a:pt x="2" y="27"/>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43" name="Freeform 103"/>
            <p:cNvSpPr/>
            <p:nvPr/>
          </p:nvSpPr>
          <p:spPr bwMode="auto">
            <a:xfrm>
              <a:off x="4028503" y="4291578"/>
              <a:ext cx="222020" cy="294360"/>
            </a:xfrm>
            <a:custGeom>
              <a:avLst/>
              <a:gdLst>
                <a:gd name="T0" fmla="*/ 2 w 19"/>
                <a:gd name="T1" fmla="*/ 25 h 25"/>
                <a:gd name="T2" fmla="*/ 1 w 19"/>
                <a:gd name="T3" fmla="*/ 25 h 25"/>
                <a:gd name="T4" fmla="*/ 0 w 19"/>
                <a:gd name="T5" fmla="*/ 23 h 25"/>
                <a:gd name="T6" fmla="*/ 16 w 19"/>
                <a:gd name="T7" fmla="*/ 1 h 25"/>
                <a:gd name="T8" fmla="*/ 19 w 19"/>
                <a:gd name="T9" fmla="*/ 0 h 25"/>
                <a:gd name="T10" fmla="*/ 19 w 19"/>
                <a:gd name="T11" fmla="*/ 2 h 25"/>
                <a:gd name="T12" fmla="*/ 5 w 19"/>
                <a:gd name="T13" fmla="*/ 21 h 25"/>
                <a:gd name="T14" fmla="*/ 5 w 19"/>
                <a:gd name="T15" fmla="*/ 22 h 25"/>
                <a:gd name="T16" fmla="*/ 3 w 19"/>
                <a:gd name="T17" fmla="*/ 24 h 25"/>
                <a:gd name="T18" fmla="*/ 2 w 19"/>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5">
                  <a:moveTo>
                    <a:pt x="2" y="25"/>
                  </a:moveTo>
                  <a:cubicBezTo>
                    <a:pt x="1" y="25"/>
                    <a:pt x="1" y="25"/>
                    <a:pt x="1" y="25"/>
                  </a:cubicBezTo>
                  <a:cubicBezTo>
                    <a:pt x="0" y="24"/>
                    <a:pt x="0" y="23"/>
                    <a:pt x="0" y="23"/>
                  </a:cubicBezTo>
                  <a:cubicBezTo>
                    <a:pt x="16" y="1"/>
                    <a:pt x="16" y="1"/>
                    <a:pt x="16" y="1"/>
                  </a:cubicBezTo>
                  <a:cubicBezTo>
                    <a:pt x="17" y="0"/>
                    <a:pt x="18" y="0"/>
                    <a:pt x="19" y="0"/>
                  </a:cubicBezTo>
                  <a:cubicBezTo>
                    <a:pt x="19" y="1"/>
                    <a:pt x="19" y="2"/>
                    <a:pt x="19" y="2"/>
                  </a:cubicBezTo>
                  <a:cubicBezTo>
                    <a:pt x="5" y="21"/>
                    <a:pt x="5" y="21"/>
                    <a:pt x="5" y="21"/>
                  </a:cubicBezTo>
                  <a:cubicBezTo>
                    <a:pt x="5" y="22"/>
                    <a:pt x="5" y="22"/>
                    <a:pt x="5" y="22"/>
                  </a:cubicBezTo>
                  <a:cubicBezTo>
                    <a:pt x="3" y="24"/>
                    <a:pt x="3" y="24"/>
                    <a:pt x="3" y="24"/>
                  </a:cubicBezTo>
                  <a:cubicBezTo>
                    <a:pt x="3" y="25"/>
                    <a:pt x="2" y="25"/>
                    <a:pt x="2" y="25"/>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44" name="Freeform 104"/>
            <p:cNvSpPr/>
            <p:nvPr/>
          </p:nvSpPr>
          <p:spPr bwMode="auto">
            <a:xfrm>
              <a:off x="4050959" y="4456220"/>
              <a:ext cx="199568" cy="271911"/>
            </a:xfrm>
            <a:custGeom>
              <a:avLst/>
              <a:gdLst>
                <a:gd name="T0" fmla="*/ 2 w 17"/>
                <a:gd name="T1" fmla="*/ 23 h 23"/>
                <a:gd name="T2" fmla="*/ 1 w 17"/>
                <a:gd name="T3" fmla="*/ 23 h 23"/>
                <a:gd name="T4" fmla="*/ 0 w 17"/>
                <a:gd name="T5" fmla="*/ 21 h 23"/>
                <a:gd name="T6" fmla="*/ 15 w 17"/>
                <a:gd name="T7" fmla="*/ 1 h 23"/>
                <a:gd name="T8" fmla="*/ 17 w 17"/>
                <a:gd name="T9" fmla="*/ 0 h 23"/>
                <a:gd name="T10" fmla="*/ 17 w 17"/>
                <a:gd name="T11" fmla="*/ 2 h 23"/>
                <a:gd name="T12" fmla="*/ 3 w 17"/>
                <a:gd name="T13" fmla="*/ 22 h 23"/>
                <a:gd name="T14" fmla="*/ 2 w 17"/>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23">
                  <a:moveTo>
                    <a:pt x="2" y="23"/>
                  </a:moveTo>
                  <a:cubicBezTo>
                    <a:pt x="1" y="23"/>
                    <a:pt x="1" y="23"/>
                    <a:pt x="1" y="23"/>
                  </a:cubicBezTo>
                  <a:cubicBezTo>
                    <a:pt x="0" y="22"/>
                    <a:pt x="0" y="21"/>
                    <a:pt x="0" y="21"/>
                  </a:cubicBezTo>
                  <a:cubicBezTo>
                    <a:pt x="15" y="1"/>
                    <a:pt x="15" y="1"/>
                    <a:pt x="15" y="1"/>
                  </a:cubicBezTo>
                  <a:cubicBezTo>
                    <a:pt x="15" y="0"/>
                    <a:pt x="16" y="0"/>
                    <a:pt x="17" y="0"/>
                  </a:cubicBezTo>
                  <a:cubicBezTo>
                    <a:pt x="17" y="1"/>
                    <a:pt x="17" y="2"/>
                    <a:pt x="17" y="2"/>
                  </a:cubicBezTo>
                  <a:cubicBezTo>
                    <a:pt x="3" y="22"/>
                    <a:pt x="3" y="22"/>
                    <a:pt x="3" y="22"/>
                  </a:cubicBezTo>
                  <a:cubicBezTo>
                    <a:pt x="2" y="23"/>
                    <a:pt x="2" y="23"/>
                    <a:pt x="2" y="23"/>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45" name="Freeform 105"/>
            <p:cNvSpPr/>
            <p:nvPr/>
          </p:nvSpPr>
          <p:spPr bwMode="auto">
            <a:xfrm>
              <a:off x="4063431" y="4598412"/>
              <a:ext cx="209544" cy="259438"/>
            </a:xfrm>
            <a:custGeom>
              <a:avLst/>
              <a:gdLst>
                <a:gd name="T0" fmla="*/ 1 w 18"/>
                <a:gd name="T1" fmla="*/ 22 h 22"/>
                <a:gd name="T2" fmla="*/ 1 w 18"/>
                <a:gd name="T3" fmla="*/ 21 h 22"/>
                <a:gd name="T4" fmla="*/ 0 w 18"/>
                <a:gd name="T5" fmla="*/ 19 h 22"/>
                <a:gd name="T6" fmla="*/ 15 w 18"/>
                <a:gd name="T7" fmla="*/ 0 h 22"/>
                <a:gd name="T8" fmla="*/ 17 w 18"/>
                <a:gd name="T9" fmla="*/ 0 h 22"/>
                <a:gd name="T10" fmla="*/ 18 w 18"/>
                <a:gd name="T11" fmla="*/ 2 h 22"/>
                <a:gd name="T12" fmla="*/ 3 w 18"/>
                <a:gd name="T13" fmla="*/ 21 h 22"/>
                <a:gd name="T14" fmla="*/ 1 w 18"/>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22">
                  <a:moveTo>
                    <a:pt x="1" y="22"/>
                  </a:moveTo>
                  <a:cubicBezTo>
                    <a:pt x="1" y="22"/>
                    <a:pt x="1" y="22"/>
                    <a:pt x="1" y="21"/>
                  </a:cubicBezTo>
                  <a:cubicBezTo>
                    <a:pt x="0" y="21"/>
                    <a:pt x="0" y="20"/>
                    <a:pt x="0" y="19"/>
                  </a:cubicBezTo>
                  <a:cubicBezTo>
                    <a:pt x="5" y="13"/>
                    <a:pt x="10" y="6"/>
                    <a:pt x="15" y="0"/>
                  </a:cubicBezTo>
                  <a:cubicBezTo>
                    <a:pt x="16" y="0"/>
                    <a:pt x="17" y="0"/>
                    <a:pt x="17" y="0"/>
                  </a:cubicBezTo>
                  <a:cubicBezTo>
                    <a:pt x="18" y="1"/>
                    <a:pt x="18" y="2"/>
                    <a:pt x="18" y="2"/>
                  </a:cubicBezTo>
                  <a:cubicBezTo>
                    <a:pt x="12" y="8"/>
                    <a:pt x="7" y="15"/>
                    <a:pt x="3" y="21"/>
                  </a:cubicBezTo>
                  <a:cubicBezTo>
                    <a:pt x="2" y="22"/>
                    <a:pt x="2" y="22"/>
                    <a:pt x="1" y="22"/>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46" name="Freeform 106"/>
            <p:cNvSpPr/>
            <p:nvPr/>
          </p:nvSpPr>
          <p:spPr bwMode="auto">
            <a:xfrm>
              <a:off x="4063431" y="4715656"/>
              <a:ext cx="222020" cy="259438"/>
            </a:xfrm>
            <a:custGeom>
              <a:avLst/>
              <a:gdLst>
                <a:gd name="T0" fmla="*/ 2 w 19"/>
                <a:gd name="T1" fmla="*/ 22 h 22"/>
                <a:gd name="T2" fmla="*/ 1 w 19"/>
                <a:gd name="T3" fmla="*/ 22 h 22"/>
                <a:gd name="T4" fmla="*/ 1 w 19"/>
                <a:gd name="T5" fmla="*/ 20 h 22"/>
                <a:gd name="T6" fmla="*/ 16 w 19"/>
                <a:gd name="T7" fmla="*/ 0 h 22"/>
                <a:gd name="T8" fmla="*/ 18 w 19"/>
                <a:gd name="T9" fmla="*/ 0 h 22"/>
                <a:gd name="T10" fmla="*/ 18 w 19"/>
                <a:gd name="T11" fmla="*/ 2 h 22"/>
                <a:gd name="T12" fmla="*/ 3 w 19"/>
                <a:gd name="T13" fmla="*/ 22 h 22"/>
                <a:gd name="T14" fmla="*/ 2 w 19"/>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22">
                  <a:moveTo>
                    <a:pt x="2" y="22"/>
                  </a:moveTo>
                  <a:cubicBezTo>
                    <a:pt x="2" y="22"/>
                    <a:pt x="1" y="22"/>
                    <a:pt x="1" y="22"/>
                  </a:cubicBezTo>
                  <a:cubicBezTo>
                    <a:pt x="1" y="22"/>
                    <a:pt x="0" y="21"/>
                    <a:pt x="1" y="20"/>
                  </a:cubicBezTo>
                  <a:cubicBezTo>
                    <a:pt x="16" y="0"/>
                    <a:pt x="16" y="0"/>
                    <a:pt x="16" y="0"/>
                  </a:cubicBezTo>
                  <a:cubicBezTo>
                    <a:pt x="16" y="0"/>
                    <a:pt x="17" y="0"/>
                    <a:pt x="18" y="0"/>
                  </a:cubicBezTo>
                  <a:cubicBezTo>
                    <a:pt x="18" y="1"/>
                    <a:pt x="19" y="1"/>
                    <a:pt x="18" y="2"/>
                  </a:cubicBezTo>
                  <a:cubicBezTo>
                    <a:pt x="3" y="22"/>
                    <a:pt x="3" y="22"/>
                    <a:pt x="3" y="22"/>
                  </a:cubicBezTo>
                  <a:cubicBezTo>
                    <a:pt x="3" y="22"/>
                    <a:pt x="3" y="22"/>
                    <a:pt x="2" y="22"/>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47" name="Freeform 107"/>
            <p:cNvSpPr/>
            <p:nvPr/>
          </p:nvSpPr>
          <p:spPr bwMode="auto">
            <a:xfrm>
              <a:off x="4050960" y="4867828"/>
              <a:ext cx="222020" cy="319308"/>
            </a:xfrm>
            <a:custGeom>
              <a:avLst/>
              <a:gdLst>
                <a:gd name="T0" fmla="*/ 1 w 19"/>
                <a:gd name="T1" fmla="*/ 27 h 27"/>
                <a:gd name="T2" fmla="*/ 1 w 19"/>
                <a:gd name="T3" fmla="*/ 27 h 27"/>
                <a:gd name="T4" fmla="*/ 0 w 19"/>
                <a:gd name="T5" fmla="*/ 25 h 27"/>
                <a:gd name="T6" fmla="*/ 1 w 19"/>
                <a:gd name="T7" fmla="*/ 23 h 27"/>
                <a:gd name="T8" fmla="*/ 16 w 19"/>
                <a:gd name="T9" fmla="*/ 1 h 27"/>
                <a:gd name="T10" fmla="*/ 19 w 19"/>
                <a:gd name="T11" fmla="*/ 1 h 27"/>
                <a:gd name="T12" fmla="*/ 19 w 19"/>
                <a:gd name="T13" fmla="*/ 3 h 27"/>
                <a:gd name="T14" fmla="*/ 3 w 19"/>
                <a:gd name="T15" fmla="*/ 26 h 27"/>
                <a:gd name="T16" fmla="*/ 1 w 19"/>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7">
                  <a:moveTo>
                    <a:pt x="1" y="27"/>
                  </a:moveTo>
                  <a:cubicBezTo>
                    <a:pt x="1" y="27"/>
                    <a:pt x="1" y="27"/>
                    <a:pt x="1" y="27"/>
                  </a:cubicBezTo>
                  <a:cubicBezTo>
                    <a:pt x="0" y="27"/>
                    <a:pt x="0" y="26"/>
                    <a:pt x="0" y="25"/>
                  </a:cubicBezTo>
                  <a:cubicBezTo>
                    <a:pt x="0" y="24"/>
                    <a:pt x="0" y="24"/>
                    <a:pt x="1" y="23"/>
                  </a:cubicBezTo>
                  <a:cubicBezTo>
                    <a:pt x="5" y="15"/>
                    <a:pt x="10" y="8"/>
                    <a:pt x="16" y="1"/>
                  </a:cubicBezTo>
                  <a:cubicBezTo>
                    <a:pt x="17" y="0"/>
                    <a:pt x="18" y="0"/>
                    <a:pt x="19" y="1"/>
                  </a:cubicBezTo>
                  <a:cubicBezTo>
                    <a:pt x="19" y="1"/>
                    <a:pt x="19" y="2"/>
                    <a:pt x="19" y="3"/>
                  </a:cubicBezTo>
                  <a:cubicBezTo>
                    <a:pt x="13" y="10"/>
                    <a:pt x="7" y="18"/>
                    <a:pt x="3" y="26"/>
                  </a:cubicBezTo>
                  <a:cubicBezTo>
                    <a:pt x="2" y="26"/>
                    <a:pt x="2" y="27"/>
                    <a:pt x="1" y="27"/>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grpSp>
          <p:nvGrpSpPr>
            <p:cNvPr id="48" name="组合 47"/>
            <p:cNvGrpSpPr/>
            <p:nvPr/>
          </p:nvGrpSpPr>
          <p:grpSpPr>
            <a:xfrm>
              <a:off x="4380244" y="3667935"/>
              <a:ext cx="586230" cy="1541657"/>
              <a:chOff x="4380244" y="3667935"/>
              <a:chExt cx="586230" cy="1541657"/>
            </a:xfrm>
            <a:grpFill/>
          </p:grpSpPr>
          <p:sp>
            <p:nvSpPr>
              <p:cNvPr id="77" name="Freeform 76"/>
              <p:cNvSpPr/>
              <p:nvPr/>
            </p:nvSpPr>
            <p:spPr bwMode="auto">
              <a:xfrm>
                <a:off x="4380244" y="3857524"/>
                <a:ext cx="386661" cy="1339594"/>
              </a:xfrm>
              <a:custGeom>
                <a:avLst/>
                <a:gdLst>
                  <a:gd name="T0" fmla="*/ 30 w 33"/>
                  <a:gd name="T1" fmla="*/ 114 h 114"/>
                  <a:gd name="T2" fmla="*/ 30 w 33"/>
                  <a:gd name="T3" fmla="*/ 114 h 114"/>
                  <a:gd name="T4" fmla="*/ 28 w 33"/>
                  <a:gd name="T5" fmla="*/ 112 h 114"/>
                  <a:gd name="T6" fmla="*/ 28 w 33"/>
                  <a:gd name="T7" fmla="*/ 5 h 114"/>
                  <a:gd name="T8" fmla="*/ 4 w 33"/>
                  <a:gd name="T9" fmla="*/ 4 h 114"/>
                  <a:gd name="T10" fmla="*/ 5 w 33"/>
                  <a:gd name="T11" fmla="*/ 112 h 114"/>
                  <a:gd name="T12" fmla="*/ 3 w 33"/>
                  <a:gd name="T13" fmla="*/ 114 h 114"/>
                  <a:gd name="T14" fmla="*/ 3 w 33"/>
                  <a:gd name="T15" fmla="*/ 114 h 114"/>
                  <a:gd name="T16" fmla="*/ 1 w 33"/>
                  <a:gd name="T17" fmla="*/ 111 h 114"/>
                  <a:gd name="T18" fmla="*/ 0 w 33"/>
                  <a:gd name="T19" fmla="*/ 2 h 114"/>
                  <a:gd name="T20" fmla="*/ 1 w 33"/>
                  <a:gd name="T21" fmla="*/ 1 h 114"/>
                  <a:gd name="T22" fmla="*/ 2 w 33"/>
                  <a:gd name="T23" fmla="*/ 0 h 114"/>
                  <a:gd name="T24" fmla="*/ 2 w 33"/>
                  <a:gd name="T25" fmla="*/ 0 h 114"/>
                  <a:gd name="T26" fmla="*/ 30 w 33"/>
                  <a:gd name="T27" fmla="*/ 1 h 114"/>
                  <a:gd name="T28" fmla="*/ 32 w 33"/>
                  <a:gd name="T29" fmla="*/ 3 h 114"/>
                  <a:gd name="T30" fmla="*/ 32 w 33"/>
                  <a:gd name="T31" fmla="*/ 112 h 114"/>
                  <a:gd name="T32" fmla="*/ 30 w 33"/>
                  <a:gd name="T33"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114">
                    <a:moveTo>
                      <a:pt x="30" y="114"/>
                    </a:moveTo>
                    <a:cubicBezTo>
                      <a:pt x="30" y="114"/>
                      <a:pt x="30" y="114"/>
                      <a:pt x="30" y="114"/>
                    </a:cubicBezTo>
                    <a:cubicBezTo>
                      <a:pt x="29" y="114"/>
                      <a:pt x="28" y="113"/>
                      <a:pt x="28" y="112"/>
                    </a:cubicBezTo>
                    <a:cubicBezTo>
                      <a:pt x="29" y="86"/>
                      <a:pt x="28" y="17"/>
                      <a:pt x="28" y="5"/>
                    </a:cubicBezTo>
                    <a:cubicBezTo>
                      <a:pt x="23" y="5"/>
                      <a:pt x="13" y="4"/>
                      <a:pt x="4" y="4"/>
                    </a:cubicBezTo>
                    <a:cubicBezTo>
                      <a:pt x="5" y="29"/>
                      <a:pt x="5" y="77"/>
                      <a:pt x="5" y="112"/>
                    </a:cubicBezTo>
                    <a:cubicBezTo>
                      <a:pt x="5" y="113"/>
                      <a:pt x="4" y="114"/>
                      <a:pt x="3" y="114"/>
                    </a:cubicBezTo>
                    <a:cubicBezTo>
                      <a:pt x="3" y="114"/>
                      <a:pt x="3" y="114"/>
                      <a:pt x="3" y="114"/>
                    </a:cubicBezTo>
                    <a:cubicBezTo>
                      <a:pt x="1" y="113"/>
                      <a:pt x="1" y="113"/>
                      <a:pt x="1" y="111"/>
                    </a:cubicBezTo>
                    <a:cubicBezTo>
                      <a:pt x="1" y="76"/>
                      <a:pt x="1" y="26"/>
                      <a:pt x="0" y="2"/>
                    </a:cubicBezTo>
                    <a:cubicBezTo>
                      <a:pt x="0" y="2"/>
                      <a:pt x="1" y="1"/>
                      <a:pt x="1" y="1"/>
                    </a:cubicBezTo>
                    <a:cubicBezTo>
                      <a:pt x="1" y="0"/>
                      <a:pt x="2" y="0"/>
                      <a:pt x="2" y="0"/>
                    </a:cubicBezTo>
                    <a:cubicBezTo>
                      <a:pt x="2" y="0"/>
                      <a:pt x="2" y="0"/>
                      <a:pt x="2" y="0"/>
                    </a:cubicBezTo>
                    <a:cubicBezTo>
                      <a:pt x="13" y="0"/>
                      <a:pt x="30" y="1"/>
                      <a:pt x="30" y="1"/>
                    </a:cubicBezTo>
                    <a:cubicBezTo>
                      <a:pt x="31" y="1"/>
                      <a:pt x="32" y="2"/>
                      <a:pt x="32" y="3"/>
                    </a:cubicBezTo>
                    <a:cubicBezTo>
                      <a:pt x="32" y="4"/>
                      <a:pt x="33" y="84"/>
                      <a:pt x="32" y="112"/>
                    </a:cubicBezTo>
                    <a:cubicBezTo>
                      <a:pt x="32" y="113"/>
                      <a:pt x="31" y="114"/>
                      <a:pt x="30" y="114"/>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78" name="Freeform 77"/>
              <p:cNvSpPr/>
              <p:nvPr/>
            </p:nvSpPr>
            <p:spPr bwMode="auto">
              <a:xfrm>
                <a:off x="4380244" y="3667935"/>
                <a:ext cx="586229" cy="246966"/>
              </a:xfrm>
              <a:custGeom>
                <a:avLst/>
                <a:gdLst>
                  <a:gd name="T0" fmla="*/ 31 w 50"/>
                  <a:gd name="T1" fmla="*/ 21 h 21"/>
                  <a:gd name="T2" fmla="*/ 29 w 50"/>
                  <a:gd name="T3" fmla="*/ 20 h 21"/>
                  <a:gd name="T4" fmla="*/ 29 w 50"/>
                  <a:gd name="T5" fmla="*/ 17 h 21"/>
                  <a:gd name="T6" fmla="*/ 37 w 50"/>
                  <a:gd name="T7" fmla="*/ 10 h 21"/>
                  <a:gd name="T8" fmla="*/ 42 w 50"/>
                  <a:gd name="T9" fmla="*/ 4 h 21"/>
                  <a:gd name="T10" fmla="*/ 21 w 50"/>
                  <a:gd name="T11" fmla="*/ 4 h 21"/>
                  <a:gd name="T12" fmla="*/ 4 w 50"/>
                  <a:gd name="T13" fmla="*/ 20 h 21"/>
                  <a:gd name="T14" fmla="*/ 1 w 50"/>
                  <a:gd name="T15" fmla="*/ 19 h 21"/>
                  <a:gd name="T16" fmla="*/ 1 w 50"/>
                  <a:gd name="T17" fmla="*/ 17 h 21"/>
                  <a:gd name="T18" fmla="*/ 19 w 50"/>
                  <a:gd name="T19" fmla="*/ 1 h 21"/>
                  <a:gd name="T20" fmla="*/ 21 w 50"/>
                  <a:gd name="T21" fmla="*/ 0 h 21"/>
                  <a:gd name="T22" fmla="*/ 48 w 50"/>
                  <a:gd name="T23" fmla="*/ 0 h 21"/>
                  <a:gd name="T24" fmla="*/ 49 w 50"/>
                  <a:gd name="T25" fmla="*/ 2 h 21"/>
                  <a:gd name="T26" fmla="*/ 49 w 50"/>
                  <a:gd name="T27" fmla="*/ 4 h 21"/>
                  <a:gd name="T28" fmla="*/ 40 w 50"/>
                  <a:gd name="T29" fmla="*/ 13 h 21"/>
                  <a:gd name="T30" fmla="*/ 32 w 50"/>
                  <a:gd name="T31" fmla="*/ 20 h 21"/>
                  <a:gd name="T32" fmla="*/ 31 w 50"/>
                  <a:gd name="T3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21">
                    <a:moveTo>
                      <a:pt x="31" y="21"/>
                    </a:moveTo>
                    <a:cubicBezTo>
                      <a:pt x="30" y="21"/>
                      <a:pt x="30" y="21"/>
                      <a:pt x="29" y="20"/>
                    </a:cubicBezTo>
                    <a:cubicBezTo>
                      <a:pt x="28" y="19"/>
                      <a:pt x="28" y="18"/>
                      <a:pt x="29" y="17"/>
                    </a:cubicBezTo>
                    <a:cubicBezTo>
                      <a:pt x="32" y="15"/>
                      <a:pt x="35" y="12"/>
                      <a:pt x="37" y="10"/>
                    </a:cubicBezTo>
                    <a:cubicBezTo>
                      <a:pt x="39" y="8"/>
                      <a:pt x="40" y="6"/>
                      <a:pt x="42" y="4"/>
                    </a:cubicBezTo>
                    <a:cubicBezTo>
                      <a:pt x="35" y="4"/>
                      <a:pt x="24" y="4"/>
                      <a:pt x="21" y="4"/>
                    </a:cubicBezTo>
                    <a:cubicBezTo>
                      <a:pt x="19" y="6"/>
                      <a:pt x="13" y="12"/>
                      <a:pt x="4" y="20"/>
                    </a:cubicBezTo>
                    <a:cubicBezTo>
                      <a:pt x="3" y="20"/>
                      <a:pt x="2" y="20"/>
                      <a:pt x="1" y="19"/>
                    </a:cubicBezTo>
                    <a:cubicBezTo>
                      <a:pt x="0" y="19"/>
                      <a:pt x="0" y="17"/>
                      <a:pt x="1" y="17"/>
                    </a:cubicBezTo>
                    <a:cubicBezTo>
                      <a:pt x="12" y="8"/>
                      <a:pt x="19" y="1"/>
                      <a:pt x="19" y="1"/>
                    </a:cubicBezTo>
                    <a:cubicBezTo>
                      <a:pt x="20" y="1"/>
                      <a:pt x="20" y="0"/>
                      <a:pt x="21" y="0"/>
                    </a:cubicBezTo>
                    <a:cubicBezTo>
                      <a:pt x="21" y="0"/>
                      <a:pt x="39" y="0"/>
                      <a:pt x="48" y="0"/>
                    </a:cubicBezTo>
                    <a:cubicBezTo>
                      <a:pt x="48" y="0"/>
                      <a:pt x="49" y="1"/>
                      <a:pt x="49" y="2"/>
                    </a:cubicBezTo>
                    <a:cubicBezTo>
                      <a:pt x="50" y="3"/>
                      <a:pt x="49" y="3"/>
                      <a:pt x="49" y="4"/>
                    </a:cubicBezTo>
                    <a:cubicBezTo>
                      <a:pt x="45" y="7"/>
                      <a:pt x="43" y="10"/>
                      <a:pt x="40" y="13"/>
                    </a:cubicBezTo>
                    <a:cubicBezTo>
                      <a:pt x="37" y="15"/>
                      <a:pt x="35" y="17"/>
                      <a:pt x="32" y="20"/>
                    </a:cubicBezTo>
                    <a:cubicBezTo>
                      <a:pt x="32" y="21"/>
                      <a:pt x="31" y="21"/>
                      <a:pt x="31" y="21"/>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79" name="Freeform 78"/>
              <p:cNvSpPr/>
              <p:nvPr/>
            </p:nvSpPr>
            <p:spPr bwMode="auto">
              <a:xfrm>
                <a:off x="4909098" y="3667935"/>
                <a:ext cx="57376" cy="1424411"/>
              </a:xfrm>
              <a:custGeom>
                <a:avLst/>
                <a:gdLst>
                  <a:gd name="T0" fmla="*/ 3 w 5"/>
                  <a:gd name="T1" fmla="*/ 121 h 121"/>
                  <a:gd name="T2" fmla="*/ 1 w 5"/>
                  <a:gd name="T3" fmla="*/ 119 h 121"/>
                  <a:gd name="T4" fmla="*/ 1 w 5"/>
                  <a:gd name="T5" fmla="*/ 2 h 121"/>
                  <a:gd name="T6" fmla="*/ 3 w 5"/>
                  <a:gd name="T7" fmla="*/ 1 h 121"/>
                  <a:gd name="T8" fmla="*/ 5 w 5"/>
                  <a:gd name="T9" fmla="*/ 3 h 121"/>
                  <a:gd name="T10" fmla="*/ 5 w 5"/>
                  <a:gd name="T11" fmla="*/ 119 h 121"/>
                  <a:gd name="T12" fmla="*/ 3 w 5"/>
                  <a:gd name="T13" fmla="*/ 121 h 121"/>
                  <a:gd name="T14" fmla="*/ 3 w 5"/>
                  <a:gd name="T15" fmla="*/ 121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121">
                    <a:moveTo>
                      <a:pt x="3" y="121"/>
                    </a:moveTo>
                    <a:cubicBezTo>
                      <a:pt x="2" y="121"/>
                      <a:pt x="1" y="120"/>
                      <a:pt x="1" y="119"/>
                    </a:cubicBezTo>
                    <a:cubicBezTo>
                      <a:pt x="1" y="100"/>
                      <a:pt x="0" y="4"/>
                      <a:pt x="1" y="2"/>
                    </a:cubicBezTo>
                    <a:cubicBezTo>
                      <a:pt x="1" y="1"/>
                      <a:pt x="2" y="0"/>
                      <a:pt x="3" y="1"/>
                    </a:cubicBezTo>
                    <a:cubicBezTo>
                      <a:pt x="4" y="1"/>
                      <a:pt x="5" y="2"/>
                      <a:pt x="5" y="3"/>
                    </a:cubicBezTo>
                    <a:cubicBezTo>
                      <a:pt x="4" y="6"/>
                      <a:pt x="5" y="89"/>
                      <a:pt x="5" y="119"/>
                    </a:cubicBezTo>
                    <a:cubicBezTo>
                      <a:pt x="5" y="120"/>
                      <a:pt x="4" y="121"/>
                      <a:pt x="3" y="121"/>
                    </a:cubicBezTo>
                    <a:cubicBezTo>
                      <a:pt x="3" y="121"/>
                      <a:pt x="3" y="121"/>
                      <a:pt x="3" y="121"/>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80" name="Freeform 79"/>
              <p:cNvSpPr/>
              <p:nvPr/>
            </p:nvSpPr>
            <p:spPr bwMode="auto">
              <a:xfrm>
                <a:off x="4390223" y="5152216"/>
                <a:ext cx="376683" cy="57376"/>
              </a:xfrm>
              <a:custGeom>
                <a:avLst/>
                <a:gdLst>
                  <a:gd name="T0" fmla="*/ 30 w 32"/>
                  <a:gd name="T1" fmla="*/ 5 h 5"/>
                  <a:gd name="T2" fmla="*/ 30 w 32"/>
                  <a:gd name="T3" fmla="*/ 5 h 5"/>
                  <a:gd name="T4" fmla="*/ 16 w 32"/>
                  <a:gd name="T5" fmla="*/ 4 h 5"/>
                  <a:gd name="T6" fmla="*/ 2 w 32"/>
                  <a:gd name="T7" fmla="*/ 4 h 5"/>
                  <a:gd name="T8" fmla="*/ 0 w 32"/>
                  <a:gd name="T9" fmla="*/ 2 h 5"/>
                  <a:gd name="T10" fmla="*/ 2 w 32"/>
                  <a:gd name="T11" fmla="*/ 0 h 5"/>
                  <a:gd name="T12" fmla="*/ 16 w 32"/>
                  <a:gd name="T13" fmla="*/ 0 h 5"/>
                  <a:gd name="T14" fmla="*/ 30 w 32"/>
                  <a:gd name="T15" fmla="*/ 1 h 5"/>
                  <a:gd name="T16" fmla="*/ 32 w 32"/>
                  <a:gd name="T17" fmla="*/ 3 h 5"/>
                  <a:gd name="T18" fmla="*/ 30 w 32"/>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
                    <a:moveTo>
                      <a:pt x="30" y="5"/>
                    </a:moveTo>
                    <a:cubicBezTo>
                      <a:pt x="30" y="5"/>
                      <a:pt x="30" y="5"/>
                      <a:pt x="30" y="5"/>
                    </a:cubicBezTo>
                    <a:cubicBezTo>
                      <a:pt x="24" y="5"/>
                      <a:pt x="20" y="5"/>
                      <a:pt x="16" y="4"/>
                    </a:cubicBezTo>
                    <a:cubicBezTo>
                      <a:pt x="11" y="4"/>
                      <a:pt x="7" y="4"/>
                      <a:pt x="2" y="4"/>
                    </a:cubicBezTo>
                    <a:cubicBezTo>
                      <a:pt x="1" y="4"/>
                      <a:pt x="0" y="3"/>
                      <a:pt x="0" y="2"/>
                    </a:cubicBezTo>
                    <a:cubicBezTo>
                      <a:pt x="0" y="1"/>
                      <a:pt x="1" y="0"/>
                      <a:pt x="2" y="0"/>
                    </a:cubicBezTo>
                    <a:cubicBezTo>
                      <a:pt x="7" y="0"/>
                      <a:pt x="12" y="0"/>
                      <a:pt x="16" y="0"/>
                    </a:cubicBezTo>
                    <a:cubicBezTo>
                      <a:pt x="20" y="1"/>
                      <a:pt x="24" y="1"/>
                      <a:pt x="30" y="1"/>
                    </a:cubicBezTo>
                    <a:cubicBezTo>
                      <a:pt x="31" y="1"/>
                      <a:pt x="32" y="2"/>
                      <a:pt x="32" y="3"/>
                    </a:cubicBezTo>
                    <a:cubicBezTo>
                      <a:pt x="32" y="4"/>
                      <a:pt x="31" y="5"/>
                      <a:pt x="30" y="5"/>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81" name="Freeform 80"/>
              <p:cNvSpPr/>
              <p:nvPr/>
            </p:nvSpPr>
            <p:spPr bwMode="auto">
              <a:xfrm>
                <a:off x="4709530" y="5044947"/>
                <a:ext cx="256942" cy="164644"/>
              </a:xfrm>
              <a:custGeom>
                <a:avLst/>
                <a:gdLst>
                  <a:gd name="T0" fmla="*/ 2 w 22"/>
                  <a:gd name="T1" fmla="*/ 14 h 14"/>
                  <a:gd name="T2" fmla="*/ 1 w 22"/>
                  <a:gd name="T3" fmla="*/ 13 h 14"/>
                  <a:gd name="T4" fmla="*/ 2 w 22"/>
                  <a:gd name="T5" fmla="*/ 10 h 14"/>
                  <a:gd name="T6" fmla="*/ 19 w 22"/>
                  <a:gd name="T7" fmla="*/ 0 h 14"/>
                  <a:gd name="T8" fmla="*/ 22 w 22"/>
                  <a:gd name="T9" fmla="*/ 1 h 14"/>
                  <a:gd name="T10" fmla="*/ 21 w 22"/>
                  <a:gd name="T11" fmla="*/ 4 h 14"/>
                  <a:gd name="T12" fmla="*/ 3 w 22"/>
                  <a:gd name="T13" fmla="*/ 14 h 14"/>
                  <a:gd name="T14" fmla="*/ 2 w 22"/>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4">
                    <a:moveTo>
                      <a:pt x="2" y="14"/>
                    </a:moveTo>
                    <a:cubicBezTo>
                      <a:pt x="2" y="14"/>
                      <a:pt x="1" y="14"/>
                      <a:pt x="1" y="13"/>
                    </a:cubicBezTo>
                    <a:cubicBezTo>
                      <a:pt x="0" y="12"/>
                      <a:pt x="1" y="11"/>
                      <a:pt x="2" y="10"/>
                    </a:cubicBezTo>
                    <a:cubicBezTo>
                      <a:pt x="8" y="8"/>
                      <a:pt x="13" y="4"/>
                      <a:pt x="19" y="0"/>
                    </a:cubicBezTo>
                    <a:cubicBezTo>
                      <a:pt x="20" y="0"/>
                      <a:pt x="21" y="0"/>
                      <a:pt x="22" y="1"/>
                    </a:cubicBezTo>
                    <a:cubicBezTo>
                      <a:pt x="22" y="2"/>
                      <a:pt x="22" y="3"/>
                      <a:pt x="21" y="4"/>
                    </a:cubicBezTo>
                    <a:cubicBezTo>
                      <a:pt x="15" y="8"/>
                      <a:pt x="9" y="11"/>
                      <a:pt x="3" y="14"/>
                    </a:cubicBezTo>
                    <a:cubicBezTo>
                      <a:pt x="3" y="14"/>
                      <a:pt x="3" y="14"/>
                      <a:pt x="2" y="14"/>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82" name="Freeform 108"/>
              <p:cNvSpPr/>
              <p:nvPr/>
            </p:nvSpPr>
            <p:spPr bwMode="auto">
              <a:xfrm>
                <a:off x="4709544" y="3832571"/>
                <a:ext cx="222020" cy="271911"/>
              </a:xfrm>
              <a:custGeom>
                <a:avLst/>
                <a:gdLst>
                  <a:gd name="T0" fmla="*/ 2 w 19"/>
                  <a:gd name="T1" fmla="*/ 23 h 23"/>
                  <a:gd name="T2" fmla="*/ 1 w 19"/>
                  <a:gd name="T3" fmla="*/ 23 h 23"/>
                  <a:gd name="T4" fmla="*/ 1 w 19"/>
                  <a:gd name="T5" fmla="*/ 21 h 23"/>
                  <a:gd name="T6" fmla="*/ 16 w 19"/>
                  <a:gd name="T7" fmla="*/ 0 h 23"/>
                  <a:gd name="T8" fmla="*/ 19 w 19"/>
                  <a:gd name="T9" fmla="*/ 0 h 23"/>
                  <a:gd name="T10" fmla="*/ 19 w 19"/>
                  <a:gd name="T11" fmla="*/ 2 h 23"/>
                  <a:gd name="T12" fmla="*/ 3 w 19"/>
                  <a:gd name="T13" fmla="*/ 23 h 23"/>
                  <a:gd name="T14" fmla="*/ 2 w 19"/>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23">
                    <a:moveTo>
                      <a:pt x="2" y="23"/>
                    </a:moveTo>
                    <a:cubicBezTo>
                      <a:pt x="2" y="23"/>
                      <a:pt x="1" y="23"/>
                      <a:pt x="1" y="23"/>
                    </a:cubicBezTo>
                    <a:cubicBezTo>
                      <a:pt x="0" y="22"/>
                      <a:pt x="0" y="21"/>
                      <a:pt x="1" y="21"/>
                    </a:cubicBezTo>
                    <a:cubicBezTo>
                      <a:pt x="16" y="0"/>
                      <a:pt x="16" y="0"/>
                      <a:pt x="16" y="0"/>
                    </a:cubicBezTo>
                    <a:cubicBezTo>
                      <a:pt x="17" y="0"/>
                      <a:pt x="18" y="0"/>
                      <a:pt x="19" y="0"/>
                    </a:cubicBezTo>
                    <a:cubicBezTo>
                      <a:pt x="19" y="1"/>
                      <a:pt x="19" y="2"/>
                      <a:pt x="19" y="2"/>
                    </a:cubicBezTo>
                    <a:cubicBezTo>
                      <a:pt x="3" y="23"/>
                      <a:pt x="3" y="23"/>
                      <a:pt x="3" y="23"/>
                    </a:cubicBezTo>
                    <a:cubicBezTo>
                      <a:pt x="3" y="23"/>
                      <a:pt x="2" y="23"/>
                      <a:pt x="2" y="23"/>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83" name="Freeform 109"/>
              <p:cNvSpPr/>
              <p:nvPr/>
            </p:nvSpPr>
            <p:spPr bwMode="auto">
              <a:xfrm>
                <a:off x="4731993" y="3997216"/>
                <a:ext cx="187095" cy="202062"/>
              </a:xfrm>
              <a:custGeom>
                <a:avLst/>
                <a:gdLst>
                  <a:gd name="T0" fmla="*/ 2 w 16"/>
                  <a:gd name="T1" fmla="*/ 17 h 17"/>
                  <a:gd name="T2" fmla="*/ 0 w 16"/>
                  <a:gd name="T3" fmla="*/ 17 h 17"/>
                  <a:gd name="T4" fmla="*/ 1 w 16"/>
                  <a:gd name="T5" fmla="*/ 15 h 17"/>
                  <a:gd name="T6" fmla="*/ 13 w 16"/>
                  <a:gd name="T7" fmla="*/ 1 h 17"/>
                  <a:gd name="T8" fmla="*/ 16 w 16"/>
                  <a:gd name="T9" fmla="*/ 1 h 17"/>
                  <a:gd name="T10" fmla="*/ 16 w 16"/>
                  <a:gd name="T11" fmla="*/ 3 h 17"/>
                  <a:gd name="T12" fmla="*/ 6 w 16"/>
                  <a:gd name="T13" fmla="*/ 14 h 17"/>
                  <a:gd name="T14" fmla="*/ 6 w 16"/>
                  <a:gd name="T15" fmla="*/ 14 h 17"/>
                  <a:gd name="T16" fmla="*/ 5 w 16"/>
                  <a:gd name="T17" fmla="*/ 16 h 17"/>
                  <a:gd name="T18" fmla="*/ 2 w 16"/>
                  <a:gd name="T19" fmla="*/ 17 h 17"/>
                  <a:gd name="T20" fmla="*/ 2 w 16"/>
                  <a:gd name="T2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7">
                    <a:moveTo>
                      <a:pt x="2" y="17"/>
                    </a:moveTo>
                    <a:cubicBezTo>
                      <a:pt x="1" y="17"/>
                      <a:pt x="1" y="17"/>
                      <a:pt x="0" y="17"/>
                    </a:cubicBezTo>
                    <a:cubicBezTo>
                      <a:pt x="0" y="16"/>
                      <a:pt x="0" y="15"/>
                      <a:pt x="1" y="15"/>
                    </a:cubicBezTo>
                    <a:cubicBezTo>
                      <a:pt x="13" y="1"/>
                      <a:pt x="13" y="1"/>
                      <a:pt x="13" y="1"/>
                    </a:cubicBezTo>
                    <a:cubicBezTo>
                      <a:pt x="14" y="0"/>
                      <a:pt x="15" y="0"/>
                      <a:pt x="16" y="1"/>
                    </a:cubicBezTo>
                    <a:cubicBezTo>
                      <a:pt x="16" y="1"/>
                      <a:pt x="16" y="2"/>
                      <a:pt x="16" y="3"/>
                    </a:cubicBezTo>
                    <a:cubicBezTo>
                      <a:pt x="6" y="14"/>
                      <a:pt x="6" y="14"/>
                      <a:pt x="6" y="14"/>
                    </a:cubicBezTo>
                    <a:cubicBezTo>
                      <a:pt x="6" y="14"/>
                      <a:pt x="6" y="14"/>
                      <a:pt x="6" y="14"/>
                    </a:cubicBezTo>
                    <a:cubicBezTo>
                      <a:pt x="6" y="15"/>
                      <a:pt x="6" y="16"/>
                      <a:pt x="5" y="16"/>
                    </a:cubicBezTo>
                    <a:cubicBezTo>
                      <a:pt x="2" y="17"/>
                      <a:pt x="2" y="17"/>
                      <a:pt x="2" y="17"/>
                    </a:cubicBezTo>
                    <a:cubicBezTo>
                      <a:pt x="2" y="17"/>
                      <a:pt x="2" y="17"/>
                      <a:pt x="2" y="17"/>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84" name="Freeform 110"/>
              <p:cNvSpPr/>
              <p:nvPr/>
            </p:nvSpPr>
            <p:spPr bwMode="auto">
              <a:xfrm>
                <a:off x="4732003" y="4104481"/>
                <a:ext cx="222020" cy="234490"/>
              </a:xfrm>
              <a:custGeom>
                <a:avLst/>
                <a:gdLst>
                  <a:gd name="T0" fmla="*/ 1 w 19"/>
                  <a:gd name="T1" fmla="*/ 20 h 20"/>
                  <a:gd name="T2" fmla="*/ 1 w 19"/>
                  <a:gd name="T3" fmla="*/ 20 h 20"/>
                  <a:gd name="T4" fmla="*/ 0 w 19"/>
                  <a:gd name="T5" fmla="*/ 18 h 20"/>
                  <a:gd name="T6" fmla="*/ 9 w 19"/>
                  <a:gd name="T7" fmla="*/ 8 h 20"/>
                  <a:gd name="T8" fmla="*/ 16 w 19"/>
                  <a:gd name="T9" fmla="*/ 1 h 20"/>
                  <a:gd name="T10" fmla="*/ 18 w 19"/>
                  <a:gd name="T11" fmla="*/ 0 h 20"/>
                  <a:gd name="T12" fmla="*/ 18 w 19"/>
                  <a:gd name="T13" fmla="*/ 2 h 20"/>
                  <a:gd name="T14" fmla="*/ 12 w 19"/>
                  <a:gd name="T15" fmla="*/ 10 h 20"/>
                  <a:gd name="T16" fmla="*/ 3 w 19"/>
                  <a:gd name="T17" fmla="*/ 20 h 20"/>
                  <a:gd name="T18" fmla="*/ 1 w 19"/>
                  <a:gd name="T1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0">
                    <a:moveTo>
                      <a:pt x="1" y="20"/>
                    </a:moveTo>
                    <a:cubicBezTo>
                      <a:pt x="1" y="20"/>
                      <a:pt x="1" y="20"/>
                      <a:pt x="1" y="20"/>
                    </a:cubicBezTo>
                    <a:cubicBezTo>
                      <a:pt x="0" y="20"/>
                      <a:pt x="0" y="19"/>
                      <a:pt x="0" y="18"/>
                    </a:cubicBezTo>
                    <a:cubicBezTo>
                      <a:pt x="2" y="15"/>
                      <a:pt x="6" y="11"/>
                      <a:pt x="9" y="8"/>
                    </a:cubicBezTo>
                    <a:cubicBezTo>
                      <a:pt x="12" y="5"/>
                      <a:pt x="14" y="2"/>
                      <a:pt x="16" y="1"/>
                    </a:cubicBezTo>
                    <a:cubicBezTo>
                      <a:pt x="16" y="0"/>
                      <a:pt x="17" y="0"/>
                      <a:pt x="18" y="0"/>
                    </a:cubicBezTo>
                    <a:cubicBezTo>
                      <a:pt x="18" y="1"/>
                      <a:pt x="19" y="2"/>
                      <a:pt x="18" y="2"/>
                    </a:cubicBezTo>
                    <a:cubicBezTo>
                      <a:pt x="17" y="4"/>
                      <a:pt x="14" y="7"/>
                      <a:pt x="12" y="10"/>
                    </a:cubicBezTo>
                    <a:cubicBezTo>
                      <a:pt x="8" y="13"/>
                      <a:pt x="5" y="17"/>
                      <a:pt x="3" y="20"/>
                    </a:cubicBezTo>
                    <a:cubicBezTo>
                      <a:pt x="2" y="20"/>
                      <a:pt x="2" y="20"/>
                      <a:pt x="1" y="20"/>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85" name="Freeform 111"/>
              <p:cNvSpPr/>
              <p:nvPr/>
            </p:nvSpPr>
            <p:spPr bwMode="auto">
              <a:xfrm>
                <a:off x="4719530" y="4256646"/>
                <a:ext cx="212041" cy="271911"/>
              </a:xfrm>
              <a:custGeom>
                <a:avLst/>
                <a:gdLst>
                  <a:gd name="T0" fmla="*/ 2 w 18"/>
                  <a:gd name="T1" fmla="*/ 23 h 23"/>
                  <a:gd name="T2" fmla="*/ 0 w 18"/>
                  <a:gd name="T3" fmla="*/ 23 h 23"/>
                  <a:gd name="T4" fmla="*/ 0 w 18"/>
                  <a:gd name="T5" fmla="*/ 20 h 23"/>
                  <a:gd name="T6" fmla="*/ 1 w 18"/>
                  <a:gd name="T7" fmla="*/ 19 h 23"/>
                  <a:gd name="T8" fmla="*/ 8 w 18"/>
                  <a:gd name="T9" fmla="*/ 10 h 23"/>
                  <a:gd name="T10" fmla="*/ 15 w 18"/>
                  <a:gd name="T11" fmla="*/ 0 h 23"/>
                  <a:gd name="T12" fmla="*/ 18 w 18"/>
                  <a:gd name="T13" fmla="*/ 0 h 23"/>
                  <a:gd name="T14" fmla="*/ 18 w 18"/>
                  <a:gd name="T15" fmla="*/ 2 h 23"/>
                  <a:gd name="T16" fmla="*/ 10 w 18"/>
                  <a:gd name="T17" fmla="*/ 12 h 23"/>
                  <a:gd name="T18" fmla="*/ 4 w 18"/>
                  <a:gd name="T19" fmla="*/ 21 h 23"/>
                  <a:gd name="T20" fmla="*/ 3 w 18"/>
                  <a:gd name="T21" fmla="*/ 22 h 23"/>
                  <a:gd name="T22" fmla="*/ 2 w 18"/>
                  <a:gd name="T23" fmla="*/ 23 h 23"/>
                  <a:gd name="T24" fmla="*/ 2 w 18"/>
                  <a:gd name="T2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3">
                    <a:moveTo>
                      <a:pt x="2" y="23"/>
                    </a:moveTo>
                    <a:cubicBezTo>
                      <a:pt x="1" y="23"/>
                      <a:pt x="0" y="23"/>
                      <a:pt x="0" y="23"/>
                    </a:cubicBezTo>
                    <a:cubicBezTo>
                      <a:pt x="0" y="22"/>
                      <a:pt x="0" y="21"/>
                      <a:pt x="0" y="20"/>
                    </a:cubicBezTo>
                    <a:cubicBezTo>
                      <a:pt x="0" y="20"/>
                      <a:pt x="1" y="20"/>
                      <a:pt x="1" y="19"/>
                    </a:cubicBezTo>
                    <a:cubicBezTo>
                      <a:pt x="4" y="16"/>
                      <a:pt x="6" y="13"/>
                      <a:pt x="8" y="10"/>
                    </a:cubicBezTo>
                    <a:cubicBezTo>
                      <a:pt x="10" y="7"/>
                      <a:pt x="13" y="4"/>
                      <a:pt x="15" y="0"/>
                    </a:cubicBezTo>
                    <a:cubicBezTo>
                      <a:pt x="16" y="0"/>
                      <a:pt x="17" y="0"/>
                      <a:pt x="18" y="0"/>
                    </a:cubicBezTo>
                    <a:cubicBezTo>
                      <a:pt x="18" y="1"/>
                      <a:pt x="18" y="2"/>
                      <a:pt x="18" y="2"/>
                    </a:cubicBezTo>
                    <a:cubicBezTo>
                      <a:pt x="15" y="6"/>
                      <a:pt x="13" y="9"/>
                      <a:pt x="10" y="12"/>
                    </a:cubicBezTo>
                    <a:cubicBezTo>
                      <a:pt x="8" y="15"/>
                      <a:pt x="6" y="17"/>
                      <a:pt x="4" y="21"/>
                    </a:cubicBezTo>
                    <a:cubicBezTo>
                      <a:pt x="4" y="21"/>
                      <a:pt x="3" y="22"/>
                      <a:pt x="3" y="22"/>
                    </a:cubicBezTo>
                    <a:cubicBezTo>
                      <a:pt x="3" y="23"/>
                      <a:pt x="2" y="23"/>
                      <a:pt x="2" y="23"/>
                    </a:cubicBezTo>
                    <a:cubicBezTo>
                      <a:pt x="2" y="23"/>
                      <a:pt x="2" y="23"/>
                      <a:pt x="2" y="23"/>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86" name="Freeform 112"/>
              <p:cNvSpPr/>
              <p:nvPr/>
            </p:nvSpPr>
            <p:spPr bwMode="auto">
              <a:xfrm>
                <a:off x="4754453" y="4446229"/>
                <a:ext cx="177117" cy="209545"/>
              </a:xfrm>
              <a:custGeom>
                <a:avLst/>
                <a:gdLst>
                  <a:gd name="T0" fmla="*/ 1 w 15"/>
                  <a:gd name="T1" fmla="*/ 18 h 18"/>
                  <a:gd name="T2" fmla="*/ 0 w 15"/>
                  <a:gd name="T3" fmla="*/ 18 h 18"/>
                  <a:gd name="T4" fmla="*/ 0 w 15"/>
                  <a:gd name="T5" fmla="*/ 16 h 18"/>
                  <a:gd name="T6" fmla="*/ 12 w 15"/>
                  <a:gd name="T7" fmla="*/ 0 h 18"/>
                  <a:gd name="T8" fmla="*/ 14 w 15"/>
                  <a:gd name="T9" fmla="*/ 0 h 18"/>
                  <a:gd name="T10" fmla="*/ 15 w 15"/>
                  <a:gd name="T11" fmla="*/ 2 h 18"/>
                  <a:gd name="T12" fmla="*/ 3 w 15"/>
                  <a:gd name="T13" fmla="*/ 18 h 18"/>
                  <a:gd name="T14" fmla="*/ 1 w 15"/>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8">
                    <a:moveTo>
                      <a:pt x="1" y="18"/>
                    </a:moveTo>
                    <a:cubicBezTo>
                      <a:pt x="1" y="18"/>
                      <a:pt x="1" y="18"/>
                      <a:pt x="0" y="18"/>
                    </a:cubicBezTo>
                    <a:cubicBezTo>
                      <a:pt x="0" y="17"/>
                      <a:pt x="0" y="16"/>
                      <a:pt x="0" y="16"/>
                    </a:cubicBezTo>
                    <a:cubicBezTo>
                      <a:pt x="5" y="11"/>
                      <a:pt x="9" y="6"/>
                      <a:pt x="12" y="0"/>
                    </a:cubicBezTo>
                    <a:cubicBezTo>
                      <a:pt x="13" y="0"/>
                      <a:pt x="14" y="0"/>
                      <a:pt x="14" y="0"/>
                    </a:cubicBezTo>
                    <a:cubicBezTo>
                      <a:pt x="15" y="0"/>
                      <a:pt x="15" y="1"/>
                      <a:pt x="15" y="2"/>
                    </a:cubicBezTo>
                    <a:cubicBezTo>
                      <a:pt x="11" y="7"/>
                      <a:pt x="7" y="13"/>
                      <a:pt x="3" y="18"/>
                    </a:cubicBezTo>
                    <a:cubicBezTo>
                      <a:pt x="2" y="18"/>
                      <a:pt x="2" y="18"/>
                      <a:pt x="1" y="18"/>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87" name="Freeform 113"/>
              <p:cNvSpPr/>
              <p:nvPr/>
            </p:nvSpPr>
            <p:spPr bwMode="auto">
              <a:xfrm>
                <a:off x="4744476" y="4585933"/>
                <a:ext cx="187095" cy="236986"/>
              </a:xfrm>
              <a:custGeom>
                <a:avLst/>
                <a:gdLst>
                  <a:gd name="T0" fmla="*/ 2 w 16"/>
                  <a:gd name="T1" fmla="*/ 20 h 20"/>
                  <a:gd name="T2" fmla="*/ 1 w 16"/>
                  <a:gd name="T3" fmla="*/ 20 h 20"/>
                  <a:gd name="T4" fmla="*/ 1 w 16"/>
                  <a:gd name="T5" fmla="*/ 18 h 20"/>
                  <a:gd name="T6" fmla="*/ 13 w 16"/>
                  <a:gd name="T7" fmla="*/ 0 h 20"/>
                  <a:gd name="T8" fmla="*/ 15 w 16"/>
                  <a:gd name="T9" fmla="*/ 0 h 20"/>
                  <a:gd name="T10" fmla="*/ 15 w 16"/>
                  <a:gd name="T11" fmla="*/ 2 h 20"/>
                  <a:gd name="T12" fmla="*/ 3 w 16"/>
                  <a:gd name="T13" fmla="*/ 20 h 20"/>
                  <a:gd name="T14" fmla="*/ 2 w 16"/>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0">
                    <a:moveTo>
                      <a:pt x="2" y="20"/>
                    </a:moveTo>
                    <a:cubicBezTo>
                      <a:pt x="2" y="20"/>
                      <a:pt x="1" y="20"/>
                      <a:pt x="1" y="20"/>
                    </a:cubicBezTo>
                    <a:cubicBezTo>
                      <a:pt x="0" y="20"/>
                      <a:pt x="0" y="19"/>
                      <a:pt x="1" y="18"/>
                    </a:cubicBezTo>
                    <a:cubicBezTo>
                      <a:pt x="13" y="0"/>
                      <a:pt x="13" y="0"/>
                      <a:pt x="13" y="0"/>
                    </a:cubicBezTo>
                    <a:cubicBezTo>
                      <a:pt x="13" y="0"/>
                      <a:pt x="14" y="0"/>
                      <a:pt x="15" y="0"/>
                    </a:cubicBezTo>
                    <a:cubicBezTo>
                      <a:pt x="16" y="0"/>
                      <a:pt x="16" y="1"/>
                      <a:pt x="15" y="2"/>
                    </a:cubicBezTo>
                    <a:cubicBezTo>
                      <a:pt x="3" y="20"/>
                      <a:pt x="3" y="20"/>
                      <a:pt x="3" y="20"/>
                    </a:cubicBezTo>
                    <a:cubicBezTo>
                      <a:pt x="3" y="20"/>
                      <a:pt x="2" y="20"/>
                      <a:pt x="2" y="20"/>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88" name="Freeform 114"/>
              <p:cNvSpPr/>
              <p:nvPr/>
            </p:nvSpPr>
            <p:spPr bwMode="auto">
              <a:xfrm>
                <a:off x="4719529" y="4763040"/>
                <a:ext cx="212041" cy="246964"/>
              </a:xfrm>
              <a:custGeom>
                <a:avLst/>
                <a:gdLst>
                  <a:gd name="T0" fmla="*/ 1 w 18"/>
                  <a:gd name="T1" fmla="*/ 21 h 21"/>
                  <a:gd name="T2" fmla="*/ 0 w 18"/>
                  <a:gd name="T3" fmla="*/ 21 h 21"/>
                  <a:gd name="T4" fmla="*/ 0 w 18"/>
                  <a:gd name="T5" fmla="*/ 19 h 21"/>
                  <a:gd name="T6" fmla="*/ 15 w 18"/>
                  <a:gd name="T7" fmla="*/ 0 h 21"/>
                  <a:gd name="T8" fmla="*/ 17 w 18"/>
                  <a:gd name="T9" fmla="*/ 0 h 21"/>
                  <a:gd name="T10" fmla="*/ 17 w 18"/>
                  <a:gd name="T11" fmla="*/ 2 h 21"/>
                  <a:gd name="T12" fmla="*/ 5 w 18"/>
                  <a:gd name="T13" fmla="*/ 18 h 21"/>
                  <a:gd name="T14" fmla="*/ 4 w 18"/>
                  <a:gd name="T15" fmla="*/ 20 h 21"/>
                  <a:gd name="T16" fmla="*/ 2 w 18"/>
                  <a:gd name="T17" fmla="*/ 21 h 21"/>
                  <a:gd name="T18" fmla="*/ 1 w 18"/>
                  <a:gd name="T1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1" y="21"/>
                    </a:moveTo>
                    <a:cubicBezTo>
                      <a:pt x="1" y="21"/>
                      <a:pt x="1" y="21"/>
                      <a:pt x="0" y="21"/>
                    </a:cubicBezTo>
                    <a:cubicBezTo>
                      <a:pt x="0" y="20"/>
                      <a:pt x="0" y="19"/>
                      <a:pt x="0" y="19"/>
                    </a:cubicBezTo>
                    <a:cubicBezTo>
                      <a:pt x="15" y="0"/>
                      <a:pt x="15" y="0"/>
                      <a:pt x="15" y="0"/>
                    </a:cubicBezTo>
                    <a:cubicBezTo>
                      <a:pt x="15" y="0"/>
                      <a:pt x="16" y="0"/>
                      <a:pt x="17" y="0"/>
                    </a:cubicBezTo>
                    <a:cubicBezTo>
                      <a:pt x="18" y="1"/>
                      <a:pt x="18" y="2"/>
                      <a:pt x="17" y="2"/>
                    </a:cubicBezTo>
                    <a:cubicBezTo>
                      <a:pt x="5" y="18"/>
                      <a:pt x="5" y="18"/>
                      <a:pt x="5" y="18"/>
                    </a:cubicBezTo>
                    <a:cubicBezTo>
                      <a:pt x="5" y="19"/>
                      <a:pt x="4" y="19"/>
                      <a:pt x="4" y="20"/>
                    </a:cubicBezTo>
                    <a:cubicBezTo>
                      <a:pt x="2" y="21"/>
                      <a:pt x="2" y="21"/>
                      <a:pt x="2" y="21"/>
                    </a:cubicBezTo>
                    <a:cubicBezTo>
                      <a:pt x="2" y="21"/>
                      <a:pt x="2" y="21"/>
                      <a:pt x="1" y="21"/>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89" name="Freeform 115"/>
              <p:cNvSpPr/>
              <p:nvPr/>
            </p:nvSpPr>
            <p:spPr bwMode="auto">
              <a:xfrm>
                <a:off x="4744478" y="4905219"/>
                <a:ext cx="199568" cy="269414"/>
              </a:xfrm>
              <a:custGeom>
                <a:avLst/>
                <a:gdLst>
                  <a:gd name="T0" fmla="*/ 3 w 17"/>
                  <a:gd name="T1" fmla="*/ 23 h 23"/>
                  <a:gd name="T2" fmla="*/ 1 w 17"/>
                  <a:gd name="T3" fmla="*/ 22 h 23"/>
                  <a:gd name="T4" fmla="*/ 1 w 17"/>
                  <a:gd name="T5" fmla="*/ 19 h 23"/>
                  <a:gd name="T6" fmla="*/ 14 w 17"/>
                  <a:gd name="T7" fmla="*/ 1 h 23"/>
                  <a:gd name="T8" fmla="*/ 16 w 17"/>
                  <a:gd name="T9" fmla="*/ 1 h 23"/>
                  <a:gd name="T10" fmla="*/ 17 w 17"/>
                  <a:gd name="T11" fmla="*/ 3 h 23"/>
                  <a:gd name="T12" fmla="*/ 4 w 17"/>
                  <a:gd name="T13" fmla="*/ 20 h 23"/>
                  <a:gd name="T14" fmla="*/ 4 w 17"/>
                  <a:gd name="T15" fmla="*/ 22 h 23"/>
                  <a:gd name="T16" fmla="*/ 3 w 17"/>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3">
                    <a:moveTo>
                      <a:pt x="3" y="23"/>
                    </a:moveTo>
                    <a:cubicBezTo>
                      <a:pt x="2" y="23"/>
                      <a:pt x="2" y="22"/>
                      <a:pt x="1" y="22"/>
                    </a:cubicBezTo>
                    <a:cubicBezTo>
                      <a:pt x="1" y="22"/>
                      <a:pt x="0" y="20"/>
                      <a:pt x="1" y="19"/>
                    </a:cubicBezTo>
                    <a:cubicBezTo>
                      <a:pt x="6" y="13"/>
                      <a:pt x="10" y="7"/>
                      <a:pt x="14" y="1"/>
                    </a:cubicBezTo>
                    <a:cubicBezTo>
                      <a:pt x="15" y="0"/>
                      <a:pt x="16" y="0"/>
                      <a:pt x="16" y="1"/>
                    </a:cubicBezTo>
                    <a:cubicBezTo>
                      <a:pt x="17" y="1"/>
                      <a:pt x="17" y="2"/>
                      <a:pt x="17" y="3"/>
                    </a:cubicBezTo>
                    <a:cubicBezTo>
                      <a:pt x="12" y="8"/>
                      <a:pt x="8" y="14"/>
                      <a:pt x="4" y="20"/>
                    </a:cubicBezTo>
                    <a:cubicBezTo>
                      <a:pt x="5" y="21"/>
                      <a:pt x="4" y="22"/>
                      <a:pt x="4" y="22"/>
                    </a:cubicBezTo>
                    <a:cubicBezTo>
                      <a:pt x="3" y="23"/>
                      <a:pt x="3" y="23"/>
                      <a:pt x="3" y="23"/>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grpSp>
        <p:grpSp>
          <p:nvGrpSpPr>
            <p:cNvPr id="49" name="组合 48"/>
            <p:cNvGrpSpPr/>
            <p:nvPr/>
          </p:nvGrpSpPr>
          <p:grpSpPr>
            <a:xfrm>
              <a:off x="5086212" y="3069236"/>
              <a:ext cx="571259" cy="2127878"/>
              <a:chOff x="4380244" y="3667935"/>
              <a:chExt cx="586230" cy="1541657"/>
            </a:xfrm>
            <a:grpFill/>
          </p:grpSpPr>
          <p:sp>
            <p:nvSpPr>
              <p:cNvPr id="64" name="Freeform 76"/>
              <p:cNvSpPr/>
              <p:nvPr/>
            </p:nvSpPr>
            <p:spPr bwMode="auto">
              <a:xfrm>
                <a:off x="4380244" y="3857524"/>
                <a:ext cx="386661" cy="1339594"/>
              </a:xfrm>
              <a:custGeom>
                <a:avLst/>
                <a:gdLst>
                  <a:gd name="T0" fmla="*/ 30 w 33"/>
                  <a:gd name="T1" fmla="*/ 114 h 114"/>
                  <a:gd name="T2" fmla="*/ 30 w 33"/>
                  <a:gd name="T3" fmla="*/ 114 h 114"/>
                  <a:gd name="T4" fmla="*/ 28 w 33"/>
                  <a:gd name="T5" fmla="*/ 112 h 114"/>
                  <a:gd name="T6" fmla="*/ 28 w 33"/>
                  <a:gd name="T7" fmla="*/ 5 h 114"/>
                  <a:gd name="T8" fmla="*/ 4 w 33"/>
                  <a:gd name="T9" fmla="*/ 4 h 114"/>
                  <a:gd name="T10" fmla="*/ 5 w 33"/>
                  <a:gd name="T11" fmla="*/ 112 h 114"/>
                  <a:gd name="T12" fmla="*/ 3 w 33"/>
                  <a:gd name="T13" fmla="*/ 114 h 114"/>
                  <a:gd name="T14" fmla="*/ 3 w 33"/>
                  <a:gd name="T15" fmla="*/ 114 h 114"/>
                  <a:gd name="T16" fmla="*/ 1 w 33"/>
                  <a:gd name="T17" fmla="*/ 111 h 114"/>
                  <a:gd name="T18" fmla="*/ 0 w 33"/>
                  <a:gd name="T19" fmla="*/ 2 h 114"/>
                  <a:gd name="T20" fmla="*/ 1 w 33"/>
                  <a:gd name="T21" fmla="*/ 1 h 114"/>
                  <a:gd name="T22" fmla="*/ 2 w 33"/>
                  <a:gd name="T23" fmla="*/ 0 h 114"/>
                  <a:gd name="T24" fmla="*/ 2 w 33"/>
                  <a:gd name="T25" fmla="*/ 0 h 114"/>
                  <a:gd name="T26" fmla="*/ 30 w 33"/>
                  <a:gd name="T27" fmla="*/ 1 h 114"/>
                  <a:gd name="T28" fmla="*/ 32 w 33"/>
                  <a:gd name="T29" fmla="*/ 3 h 114"/>
                  <a:gd name="T30" fmla="*/ 32 w 33"/>
                  <a:gd name="T31" fmla="*/ 112 h 114"/>
                  <a:gd name="T32" fmla="*/ 30 w 33"/>
                  <a:gd name="T33"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114">
                    <a:moveTo>
                      <a:pt x="30" y="114"/>
                    </a:moveTo>
                    <a:cubicBezTo>
                      <a:pt x="30" y="114"/>
                      <a:pt x="30" y="114"/>
                      <a:pt x="30" y="114"/>
                    </a:cubicBezTo>
                    <a:cubicBezTo>
                      <a:pt x="29" y="114"/>
                      <a:pt x="28" y="113"/>
                      <a:pt x="28" y="112"/>
                    </a:cubicBezTo>
                    <a:cubicBezTo>
                      <a:pt x="29" y="86"/>
                      <a:pt x="28" y="17"/>
                      <a:pt x="28" y="5"/>
                    </a:cubicBezTo>
                    <a:cubicBezTo>
                      <a:pt x="23" y="5"/>
                      <a:pt x="13" y="4"/>
                      <a:pt x="4" y="4"/>
                    </a:cubicBezTo>
                    <a:cubicBezTo>
                      <a:pt x="5" y="29"/>
                      <a:pt x="5" y="77"/>
                      <a:pt x="5" y="112"/>
                    </a:cubicBezTo>
                    <a:cubicBezTo>
                      <a:pt x="5" y="113"/>
                      <a:pt x="4" y="114"/>
                      <a:pt x="3" y="114"/>
                    </a:cubicBezTo>
                    <a:cubicBezTo>
                      <a:pt x="3" y="114"/>
                      <a:pt x="3" y="114"/>
                      <a:pt x="3" y="114"/>
                    </a:cubicBezTo>
                    <a:cubicBezTo>
                      <a:pt x="1" y="113"/>
                      <a:pt x="1" y="113"/>
                      <a:pt x="1" y="111"/>
                    </a:cubicBezTo>
                    <a:cubicBezTo>
                      <a:pt x="1" y="76"/>
                      <a:pt x="1" y="26"/>
                      <a:pt x="0" y="2"/>
                    </a:cubicBezTo>
                    <a:cubicBezTo>
                      <a:pt x="0" y="2"/>
                      <a:pt x="1" y="1"/>
                      <a:pt x="1" y="1"/>
                    </a:cubicBezTo>
                    <a:cubicBezTo>
                      <a:pt x="1" y="0"/>
                      <a:pt x="2" y="0"/>
                      <a:pt x="2" y="0"/>
                    </a:cubicBezTo>
                    <a:cubicBezTo>
                      <a:pt x="2" y="0"/>
                      <a:pt x="2" y="0"/>
                      <a:pt x="2" y="0"/>
                    </a:cubicBezTo>
                    <a:cubicBezTo>
                      <a:pt x="13" y="0"/>
                      <a:pt x="30" y="1"/>
                      <a:pt x="30" y="1"/>
                    </a:cubicBezTo>
                    <a:cubicBezTo>
                      <a:pt x="31" y="1"/>
                      <a:pt x="32" y="2"/>
                      <a:pt x="32" y="3"/>
                    </a:cubicBezTo>
                    <a:cubicBezTo>
                      <a:pt x="32" y="4"/>
                      <a:pt x="33" y="84"/>
                      <a:pt x="32" y="112"/>
                    </a:cubicBezTo>
                    <a:cubicBezTo>
                      <a:pt x="32" y="113"/>
                      <a:pt x="31" y="114"/>
                      <a:pt x="30" y="114"/>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65" name="Freeform 77"/>
              <p:cNvSpPr/>
              <p:nvPr/>
            </p:nvSpPr>
            <p:spPr bwMode="auto">
              <a:xfrm>
                <a:off x="4380244" y="3667935"/>
                <a:ext cx="586229" cy="246966"/>
              </a:xfrm>
              <a:custGeom>
                <a:avLst/>
                <a:gdLst>
                  <a:gd name="T0" fmla="*/ 31 w 50"/>
                  <a:gd name="T1" fmla="*/ 21 h 21"/>
                  <a:gd name="T2" fmla="*/ 29 w 50"/>
                  <a:gd name="T3" fmla="*/ 20 h 21"/>
                  <a:gd name="T4" fmla="*/ 29 w 50"/>
                  <a:gd name="T5" fmla="*/ 17 h 21"/>
                  <a:gd name="T6" fmla="*/ 37 w 50"/>
                  <a:gd name="T7" fmla="*/ 10 h 21"/>
                  <a:gd name="T8" fmla="*/ 42 w 50"/>
                  <a:gd name="T9" fmla="*/ 4 h 21"/>
                  <a:gd name="T10" fmla="*/ 21 w 50"/>
                  <a:gd name="T11" fmla="*/ 4 h 21"/>
                  <a:gd name="T12" fmla="*/ 4 w 50"/>
                  <a:gd name="T13" fmla="*/ 20 h 21"/>
                  <a:gd name="T14" fmla="*/ 1 w 50"/>
                  <a:gd name="T15" fmla="*/ 19 h 21"/>
                  <a:gd name="T16" fmla="*/ 1 w 50"/>
                  <a:gd name="T17" fmla="*/ 17 h 21"/>
                  <a:gd name="T18" fmla="*/ 19 w 50"/>
                  <a:gd name="T19" fmla="*/ 1 h 21"/>
                  <a:gd name="T20" fmla="*/ 21 w 50"/>
                  <a:gd name="T21" fmla="*/ 0 h 21"/>
                  <a:gd name="T22" fmla="*/ 48 w 50"/>
                  <a:gd name="T23" fmla="*/ 0 h 21"/>
                  <a:gd name="T24" fmla="*/ 49 w 50"/>
                  <a:gd name="T25" fmla="*/ 2 h 21"/>
                  <a:gd name="T26" fmla="*/ 49 w 50"/>
                  <a:gd name="T27" fmla="*/ 4 h 21"/>
                  <a:gd name="T28" fmla="*/ 40 w 50"/>
                  <a:gd name="T29" fmla="*/ 13 h 21"/>
                  <a:gd name="T30" fmla="*/ 32 w 50"/>
                  <a:gd name="T31" fmla="*/ 20 h 21"/>
                  <a:gd name="T32" fmla="*/ 31 w 50"/>
                  <a:gd name="T3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21">
                    <a:moveTo>
                      <a:pt x="31" y="21"/>
                    </a:moveTo>
                    <a:cubicBezTo>
                      <a:pt x="30" y="21"/>
                      <a:pt x="30" y="21"/>
                      <a:pt x="29" y="20"/>
                    </a:cubicBezTo>
                    <a:cubicBezTo>
                      <a:pt x="28" y="19"/>
                      <a:pt x="28" y="18"/>
                      <a:pt x="29" y="17"/>
                    </a:cubicBezTo>
                    <a:cubicBezTo>
                      <a:pt x="32" y="15"/>
                      <a:pt x="35" y="12"/>
                      <a:pt x="37" y="10"/>
                    </a:cubicBezTo>
                    <a:cubicBezTo>
                      <a:pt x="39" y="8"/>
                      <a:pt x="40" y="6"/>
                      <a:pt x="42" y="4"/>
                    </a:cubicBezTo>
                    <a:cubicBezTo>
                      <a:pt x="35" y="4"/>
                      <a:pt x="24" y="4"/>
                      <a:pt x="21" y="4"/>
                    </a:cubicBezTo>
                    <a:cubicBezTo>
                      <a:pt x="19" y="6"/>
                      <a:pt x="13" y="12"/>
                      <a:pt x="4" y="20"/>
                    </a:cubicBezTo>
                    <a:cubicBezTo>
                      <a:pt x="3" y="20"/>
                      <a:pt x="2" y="20"/>
                      <a:pt x="1" y="19"/>
                    </a:cubicBezTo>
                    <a:cubicBezTo>
                      <a:pt x="0" y="19"/>
                      <a:pt x="0" y="17"/>
                      <a:pt x="1" y="17"/>
                    </a:cubicBezTo>
                    <a:cubicBezTo>
                      <a:pt x="12" y="8"/>
                      <a:pt x="19" y="1"/>
                      <a:pt x="19" y="1"/>
                    </a:cubicBezTo>
                    <a:cubicBezTo>
                      <a:pt x="20" y="1"/>
                      <a:pt x="20" y="0"/>
                      <a:pt x="21" y="0"/>
                    </a:cubicBezTo>
                    <a:cubicBezTo>
                      <a:pt x="21" y="0"/>
                      <a:pt x="39" y="0"/>
                      <a:pt x="48" y="0"/>
                    </a:cubicBezTo>
                    <a:cubicBezTo>
                      <a:pt x="48" y="0"/>
                      <a:pt x="49" y="1"/>
                      <a:pt x="49" y="2"/>
                    </a:cubicBezTo>
                    <a:cubicBezTo>
                      <a:pt x="50" y="3"/>
                      <a:pt x="49" y="3"/>
                      <a:pt x="49" y="4"/>
                    </a:cubicBezTo>
                    <a:cubicBezTo>
                      <a:pt x="45" y="7"/>
                      <a:pt x="43" y="10"/>
                      <a:pt x="40" y="13"/>
                    </a:cubicBezTo>
                    <a:cubicBezTo>
                      <a:pt x="37" y="15"/>
                      <a:pt x="35" y="17"/>
                      <a:pt x="32" y="20"/>
                    </a:cubicBezTo>
                    <a:cubicBezTo>
                      <a:pt x="32" y="21"/>
                      <a:pt x="31" y="21"/>
                      <a:pt x="31" y="21"/>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66" name="Freeform 78"/>
              <p:cNvSpPr/>
              <p:nvPr/>
            </p:nvSpPr>
            <p:spPr bwMode="auto">
              <a:xfrm>
                <a:off x="4909098" y="3667935"/>
                <a:ext cx="57376" cy="1424411"/>
              </a:xfrm>
              <a:custGeom>
                <a:avLst/>
                <a:gdLst>
                  <a:gd name="T0" fmla="*/ 3 w 5"/>
                  <a:gd name="T1" fmla="*/ 121 h 121"/>
                  <a:gd name="T2" fmla="*/ 1 w 5"/>
                  <a:gd name="T3" fmla="*/ 119 h 121"/>
                  <a:gd name="T4" fmla="*/ 1 w 5"/>
                  <a:gd name="T5" fmla="*/ 2 h 121"/>
                  <a:gd name="T6" fmla="*/ 3 w 5"/>
                  <a:gd name="T7" fmla="*/ 1 h 121"/>
                  <a:gd name="T8" fmla="*/ 5 w 5"/>
                  <a:gd name="T9" fmla="*/ 3 h 121"/>
                  <a:gd name="T10" fmla="*/ 5 w 5"/>
                  <a:gd name="T11" fmla="*/ 119 h 121"/>
                  <a:gd name="T12" fmla="*/ 3 w 5"/>
                  <a:gd name="T13" fmla="*/ 121 h 121"/>
                  <a:gd name="T14" fmla="*/ 3 w 5"/>
                  <a:gd name="T15" fmla="*/ 121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121">
                    <a:moveTo>
                      <a:pt x="3" y="121"/>
                    </a:moveTo>
                    <a:cubicBezTo>
                      <a:pt x="2" y="121"/>
                      <a:pt x="1" y="120"/>
                      <a:pt x="1" y="119"/>
                    </a:cubicBezTo>
                    <a:cubicBezTo>
                      <a:pt x="1" y="100"/>
                      <a:pt x="0" y="4"/>
                      <a:pt x="1" y="2"/>
                    </a:cubicBezTo>
                    <a:cubicBezTo>
                      <a:pt x="1" y="1"/>
                      <a:pt x="2" y="0"/>
                      <a:pt x="3" y="1"/>
                    </a:cubicBezTo>
                    <a:cubicBezTo>
                      <a:pt x="4" y="1"/>
                      <a:pt x="5" y="2"/>
                      <a:pt x="5" y="3"/>
                    </a:cubicBezTo>
                    <a:cubicBezTo>
                      <a:pt x="4" y="6"/>
                      <a:pt x="5" y="89"/>
                      <a:pt x="5" y="119"/>
                    </a:cubicBezTo>
                    <a:cubicBezTo>
                      <a:pt x="5" y="120"/>
                      <a:pt x="4" y="121"/>
                      <a:pt x="3" y="121"/>
                    </a:cubicBezTo>
                    <a:cubicBezTo>
                      <a:pt x="3" y="121"/>
                      <a:pt x="3" y="121"/>
                      <a:pt x="3" y="121"/>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67" name="Freeform 79"/>
              <p:cNvSpPr/>
              <p:nvPr/>
            </p:nvSpPr>
            <p:spPr bwMode="auto">
              <a:xfrm>
                <a:off x="4390223" y="5152216"/>
                <a:ext cx="376683" cy="57376"/>
              </a:xfrm>
              <a:custGeom>
                <a:avLst/>
                <a:gdLst>
                  <a:gd name="T0" fmla="*/ 30 w 32"/>
                  <a:gd name="T1" fmla="*/ 5 h 5"/>
                  <a:gd name="T2" fmla="*/ 30 w 32"/>
                  <a:gd name="T3" fmla="*/ 5 h 5"/>
                  <a:gd name="T4" fmla="*/ 16 w 32"/>
                  <a:gd name="T5" fmla="*/ 4 h 5"/>
                  <a:gd name="T6" fmla="*/ 2 w 32"/>
                  <a:gd name="T7" fmla="*/ 4 h 5"/>
                  <a:gd name="T8" fmla="*/ 0 w 32"/>
                  <a:gd name="T9" fmla="*/ 2 h 5"/>
                  <a:gd name="T10" fmla="*/ 2 w 32"/>
                  <a:gd name="T11" fmla="*/ 0 h 5"/>
                  <a:gd name="T12" fmla="*/ 16 w 32"/>
                  <a:gd name="T13" fmla="*/ 0 h 5"/>
                  <a:gd name="T14" fmla="*/ 30 w 32"/>
                  <a:gd name="T15" fmla="*/ 1 h 5"/>
                  <a:gd name="T16" fmla="*/ 32 w 32"/>
                  <a:gd name="T17" fmla="*/ 3 h 5"/>
                  <a:gd name="T18" fmla="*/ 30 w 32"/>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
                    <a:moveTo>
                      <a:pt x="30" y="5"/>
                    </a:moveTo>
                    <a:cubicBezTo>
                      <a:pt x="30" y="5"/>
                      <a:pt x="30" y="5"/>
                      <a:pt x="30" y="5"/>
                    </a:cubicBezTo>
                    <a:cubicBezTo>
                      <a:pt x="24" y="5"/>
                      <a:pt x="20" y="5"/>
                      <a:pt x="16" y="4"/>
                    </a:cubicBezTo>
                    <a:cubicBezTo>
                      <a:pt x="11" y="4"/>
                      <a:pt x="7" y="4"/>
                      <a:pt x="2" y="4"/>
                    </a:cubicBezTo>
                    <a:cubicBezTo>
                      <a:pt x="1" y="4"/>
                      <a:pt x="0" y="3"/>
                      <a:pt x="0" y="2"/>
                    </a:cubicBezTo>
                    <a:cubicBezTo>
                      <a:pt x="0" y="1"/>
                      <a:pt x="1" y="0"/>
                      <a:pt x="2" y="0"/>
                    </a:cubicBezTo>
                    <a:cubicBezTo>
                      <a:pt x="7" y="0"/>
                      <a:pt x="12" y="0"/>
                      <a:pt x="16" y="0"/>
                    </a:cubicBezTo>
                    <a:cubicBezTo>
                      <a:pt x="20" y="1"/>
                      <a:pt x="24" y="1"/>
                      <a:pt x="30" y="1"/>
                    </a:cubicBezTo>
                    <a:cubicBezTo>
                      <a:pt x="31" y="1"/>
                      <a:pt x="32" y="2"/>
                      <a:pt x="32" y="3"/>
                    </a:cubicBezTo>
                    <a:cubicBezTo>
                      <a:pt x="32" y="4"/>
                      <a:pt x="31" y="5"/>
                      <a:pt x="30" y="5"/>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68" name="Freeform 80"/>
              <p:cNvSpPr/>
              <p:nvPr/>
            </p:nvSpPr>
            <p:spPr bwMode="auto">
              <a:xfrm>
                <a:off x="4709530" y="5044947"/>
                <a:ext cx="256942" cy="164644"/>
              </a:xfrm>
              <a:custGeom>
                <a:avLst/>
                <a:gdLst>
                  <a:gd name="T0" fmla="*/ 2 w 22"/>
                  <a:gd name="T1" fmla="*/ 14 h 14"/>
                  <a:gd name="T2" fmla="*/ 1 w 22"/>
                  <a:gd name="T3" fmla="*/ 13 h 14"/>
                  <a:gd name="T4" fmla="*/ 2 w 22"/>
                  <a:gd name="T5" fmla="*/ 10 h 14"/>
                  <a:gd name="T6" fmla="*/ 19 w 22"/>
                  <a:gd name="T7" fmla="*/ 0 h 14"/>
                  <a:gd name="T8" fmla="*/ 22 w 22"/>
                  <a:gd name="T9" fmla="*/ 1 h 14"/>
                  <a:gd name="T10" fmla="*/ 21 w 22"/>
                  <a:gd name="T11" fmla="*/ 4 h 14"/>
                  <a:gd name="T12" fmla="*/ 3 w 22"/>
                  <a:gd name="T13" fmla="*/ 14 h 14"/>
                  <a:gd name="T14" fmla="*/ 2 w 22"/>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4">
                    <a:moveTo>
                      <a:pt x="2" y="14"/>
                    </a:moveTo>
                    <a:cubicBezTo>
                      <a:pt x="2" y="14"/>
                      <a:pt x="1" y="14"/>
                      <a:pt x="1" y="13"/>
                    </a:cubicBezTo>
                    <a:cubicBezTo>
                      <a:pt x="0" y="12"/>
                      <a:pt x="1" y="11"/>
                      <a:pt x="2" y="10"/>
                    </a:cubicBezTo>
                    <a:cubicBezTo>
                      <a:pt x="8" y="8"/>
                      <a:pt x="13" y="4"/>
                      <a:pt x="19" y="0"/>
                    </a:cubicBezTo>
                    <a:cubicBezTo>
                      <a:pt x="20" y="0"/>
                      <a:pt x="21" y="0"/>
                      <a:pt x="22" y="1"/>
                    </a:cubicBezTo>
                    <a:cubicBezTo>
                      <a:pt x="22" y="2"/>
                      <a:pt x="22" y="3"/>
                      <a:pt x="21" y="4"/>
                    </a:cubicBezTo>
                    <a:cubicBezTo>
                      <a:pt x="15" y="8"/>
                      <a:pt x="9" y="11"/>
                      <a:pt x="3" y="14"/>
                    </a:cubicBezTo>
                    <a:cubicBezTo>
                      <a:pt x="3" y="14"/>
                      <a:pt x="3" y="14"/>
                      <a:pt x="2" y="14"/>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69" name="Freeform 108"/>
              <p:cNvSpPr/>
              <p:nvPr/>
            </p:nvSpPr>
            <p:spPr bwMode="auto">
              <a:xfrm>
                <a:off x="4709544" y="3832571"/>
                <a:ext cx="222020" cy="271911"/>
              </a:xfrm>
              <a:custGeom>
                <a:avLst/>
                <a:gdLst>
                  <a:gd name="T0" fmla="*/ 2 w 19"/>
                  <a:gd name="T1" fmla="*/ 23 h 23"/>
                  <a:gd name="T2" fmla="*/ 1 w 19"/>
                  <a:gd name="T3" fmla="*/ 23 h 23"/>
                  <a:gd name="T4" fmla="*/ 1 w 19"/>
                  <a:gd name="T5" fmla="*/ 21 h 23"/>
                  <a:gd name="T6" fmla="*/ 16 w 19"/>
                  <a:gd name="T7" fmla="*/ 0 h 23"/>
                  <a:gd name="T8" fmla="*/ 19 w 19"/>
                  <a:gd name="T9" fmla="*/ 0 h 23"/>
                  <a:gd name="T10" fmla="*/ 19 w 19"/>
                  <a:gd name="T11" fmla="*/ 2 h 23"/>
                  <a:gd name="T12" fmla="*/ 3 w 19"/>
                  <a:gd name="T13" fmla="*/ 23 h 23"/>
                  <a:gd name="T14" fmla="*/ 2 w 19"/>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23">
                    <a:moveTo>
                      <a:pt x="2" y="23"/>
                    </a:moveTo>
                    <a:cubicBezTo>
                      <a:pt x="2" y="23"/>
                      <a:pt x="1" y="23"/>
                      <a:pt x="1" y="23"/>
                    </a:cubicBezTo>
                    <a:cubicBezTo>
                      <a:pt x="0" y="22"/>
                      <a:pt x="0" y="21"/>
                      <a:pt x="1" y="21"/>
                    </a:cubicBezTo>
                    <a:cubicBezTo>
                      <a:pt x="16" y="0"/>
                      <a:pt x="16" y="0"/>
                      <a:pt x="16" y="0"/>
                    </a:cubicBezTo>
                    <a:cubicBezTo>
                      <a:pt x="17" y="0"/>
                      <a:pt x="18" y="0"/>
                      <a:pt x="19" y="0"/>
                    </a:cubicBezTo>
                    <a:cubicBezTo>
                      <a:pt x="19" y="1"/>
                      <a:pt x="19" y="2"/>
                      <a:pt x="19" y="2"/>
                    </a:cubicBezTo>
                    <a:cubicBezTo>
                      <a:pt x="3" y="23"/>
                      <a:pt x="3" y="23"/>
                      <a:pt x="3" y="23"/>
                    </a:cubicBezTo>
                    <a:cubicBezTo>
                      <a:pt x="3" y="23"/>
                      <a:pt x="2" y="23"/>
                      <a:pt x="2" y="23"/>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70" name="Freeform 109"/>
              <p:cNvSpPr/>
              <p:nvPr/>
            </p:nvSpPr>
            <p:spPr bwMode="auto">
              <a:xfrm>
                <a:off x="4731993" y="3997216"/>
                <a:ext cx="187095" cy="202062"/>
              </a:xfrm>
              <a:custGeom>
                <a:avLst/>
                <a:gdLst>
                  <a:gd name="T0" fmla="*/ 2 w 16"/>
                  <a:gd name="T1" fmla="*/ 17 h 17"/>
                  <a:gd name="T2" fmla="*/ 0 w 16"/>
                  <a:gd name="T3" fmla="*/ 17 h 17"/>
                  <a:gd name="T4" fmla="*/ 1 w 16"/>
                  <a:gd name="T5" fmla="*/ 15 h 17"/>
                  <a:gd name="T6" fmla="*/ 13 w 16"/>
                  <a:gd name="T7" fmla="*/ 1 h 17"/>
                  <a:gd name="T8" fmla="*/ 16 w 16"/>
                  <a:gd name="T9" fmla="*/ 1 h 17"/>
                  <a:gd name="T10" fmla="*/ 16 w 16"/>
                  <a:gd name="T11" fmla="*/ 3 h 17"/>
                  <a:gd name="T12" fmla="*/ 6 w 16"/>
                  <a:gd name="T13" fmla="*/ 14 h 17"/>
                  <a:gd name="T14" fmla="*/ 6 w 16"/>
                  <a:gd name="T15" fmla="*/ 14 h 17"/>
                  <a:gd name="T16" fmla="*/ 5 w 16"/>
                  <a:gd name="T17" fmla="*/ 16 h 17"/>
                  <a:gd name="T18" fmla="*/ 2 w 16"/>
                  <a:gd name="T19" fmla="*/ 17 h 17"/>
                  <a:gd name="T20" fmla="*/ 2 w 16"/>
                  <a:gd name="T2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7">
                    <a:moveTo>
                      <a:pt x="2" y="17"/>
                    </a:moveTo>
                    <a:cubicBezTo>
                      <a:pt x="1" y="17"/>
                      <a:pt x="1" y="17"/>
                      <a:pt x="0" y="17"/>
                    </a:cubicBezTo>
                    <a:cubicBezTo>
                      <a:pt x="0" y="16"/>
                      <a:pt x="0" y="15"/>
                      <a:pt x="1" y="15"/>
                    </a:cubicBezTo>
                    <a:cubicBezTo>
                      <a:pt x="13" y="1"/>
                      <a:pt x="13" y="1"/>
                      <a:pt x="13" y="1"/>
                    </a:cubicBezTo>
                    <a:cubicBezTo>
                      <a:pt x="14" y="0"/>
                      <a:pt x="15" y="0"/>
                      <a:pt x="16" y="1"/>
                    </a:cubicBezTo>
                    <a:cubicBezTo>
                      <a:pt x="16" y="1"/>
                      <a:pt x="16" y="2"/>
                      <a:pt x="16" y="3"/>
                    </a:cubicBezTo>
                    <a:cubicBezTo>
                      <a:pt x="6" y="14"/>
                      <a:pt x="6" y="14"/>
                      <a:pt x="6" y="14"/>
                    </a:cubicBezTo>
                    <a:cubicBezTo>
                      <a:pt x="6" y="14"/>
                      <a:pt x="6" y="14"/>
                      <a:pt x="6" y="14"/>
                    </a:cubicBezTo>
                    <a:cubicBezTo>
                      <a:pt x="6" y="15"/>
                      <a:pt x="6" y="16"/>
                      <a:pt x="5" y="16"/>
                    </a:cubicBezTo>
                    <a:cubicBezTo>
                      <a:pt x="2" y="17"/>
                      <a:pt x="2" y="17"/>
                      <a:pt x="2" y="17"/>
                    </a:cubicBezTo>
                    <a:cubicBezTo>
                      <a:pt x="2" y="17"/>
                      <a:pt x="2" y="17"/>
                      <a:pt x="2" y="17"/>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71" name="Freeform 110"/>
              <p:cNvSpPr/>
              <p:nvPr/>
            </p:nvSpPr>
            <p:spPr bwMode="auto">
              <a:xfrm>
                <a:off x="4732003" y="4104481"/>
                <a:ext cx="222020" cy="234490"/>
              </a:xfrm>
              <a:custGeom>
                <a:avLst/>
                <a:gdLst>
                  <a:gd name="T0" fmla="*/ 1 w 19"/>
                  <a:gd name="T1" fmla="*/ 20 h 20"/>
                  <a:gd name="T2" fmla="*/ 1 w 19"/>
                  <a:gd name="T3" fmla="*/ 20 h 20"/>
                  <a:gd name="T4" fmla="*/ 0 w 19"/>
                  <a:gd name="T5" fmla="*/ 18 h 20"/>
                  <a:gd name="T6" fmla="*/ 9 w 19"/>
                  <a:gd name="T7" fmla="*/ 8 h 20"/>
                  <a:gd name="T8" fmla="*/ 16 w 19"/>
                  <a:gd name="T9" fmla="*/ 1 h 20"/>
                  <a:gd name="T10" fmla="*/ 18 w 19"/>
                  <a:gd name="T11" fmla="*/ 0 h 20"/>
                  <a:gd name="T12" fmla="*/ 18 w 19"/>
                  <a:gd name="T13" fmla="*/ 2 h 20"/>
                  <a:gd name="T14" fmla="*/ 12 w 19"/>
                  <a:gd name="T15" fmla="*/ 10 h 20"/>
                  <a:gd name="T16" fmla="*/ 3 w 19"/>
                  <a:gd name="T17" fmla="*/ 20 h 20"/>
                  <a:gd name="T18" fmla="*/ 1 w 19"/>
                  <a:gd name="T1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0">
                    <a:moveTo>
                      <a:pt x="1" y="20"/>
                    </a:moveTo>
                    <a:cubicBezTo>
                      <a:pt x="1" y="20"/>
                      <a:pt x="1" y="20"/>
                      <a:pt x="1" y="20"/>
                    </a:cubicBezTo>
                    <a:cubicBezTo>
                      <a:pt x="0" y="20"/>
                      <a:pt x="0" y="19"/>
                      <a:pt x="0" y="18"/>
                    </a:cubicBezTo>
                    <a:cubicBezTo>
                      <a:pt x="2" y="15"/>
                      <a:pt x="6" y="11"/>
                      <a:pt x="9" y="8"/>
                    </a:cubicBezTo>
                    <a:cubicBezTo>
                      <a:pt x="12" y="5"/>
                      <a:pt x="14" y="2"/>
                      <a:pt x="16" y="1"/>
                    </a:cubicBezTo>
                    <a:cubicBezTo>
                      <a:pt x="16" y="0"/>
                      <a:pt x="17" y="0"/>
                      <a:pt x="18" y="0"/>
                    </a:cubicBezTo>
                    <a:cubicBezTo>
                      <a:pt x="18" y="1"/>
                      <a:pt x="19" y="2"/>
                      <a:pt x="18" y="2"/>
                    </a:cubicBezTo>
                    <a:cubicBezTo>
                      <a:pt x="17" y="4"/>
                      <a:pt x="14" y="7"/>
                      <a:pt x="12" y="10"/>
                    </a:cubicBezTo>
                    <a:cubicBezTo>
                      <a:pt x="8" y="13"/>
                      <a:pt x="5" y="17"/>
                      <a:pt x="3" y="20"/>
                    </a:cubicBezTo>
                    <a:cubicBezTo>
                      <a:pt x="2" y="20"/>
                      <a:pt x="2" y="20"/>
                      <a:pt x="1" y="20"/>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72" name="Freeform 111"/>
              <p:cNvSpPr/>
              <p:nvPr/>
            </p:nvSpPr>
            <p:spPr bwMode="auto">
              <a:xfrm>
                <a:off x="4719530" y="4256646"/>
                <a:ext cx="212041" cy="271911"/>
              </a:xfrm>
              <a:custGeom>
                <a:avLst/>
                <a:gdLst>
                  <a:gd name="T0" fmla="*/ 2 w 18"/>
                  <a:gd name="T1" fmla="*/ 23 h 23"/>
                  <a:gd name="T2" fmla="*/ 0 w 18"/>
                  <a:gd name="T3" fmla="*/ 23 h 23"/>
                  <a:gd name="T4" fmla="*/ 0 w 18"/>
                  <a:gd name="T5" fmla="*/ 20 h 23"/>
                  <a:gd name="T6" fmla="*/ 1 w 18"/>
                  <a:gd name="T7" fmla="*/ 19 h 23"/>
                  <a:gd name="T8" fmla="*/ 8 w 18"/>
                  <a:gd name="T9" fmla="*/ 10 h 23"/>
                  <a:gd name="T10" fmla="*/ 15 w 18"/>
                  <a:gd name="T11" fmla="*/ 0 h 23"/>
                  <a:gd name="T12" fmla="*/ 18 w 18"/>
                  <a:gd name="T13" fmla="*/ 0 h 23"/>
                  <a:gd name="T14" fmla="*/ 18 w 18"/>
                  <a:gd name="T15" fmla="*/ 2 h 23"/>
                  <a:gd name="T16" fmla="*/ 10 w 18"/>
                  <a:gd name="T17" fmla="*/ 12 h 23"/>
                  <a:gd name="T18" fmla="*/ 4 w 18"/>
                  <a:gd name="T19" fmla="*/ 21 h 23"/>
                  <a:gd name="T20" fmla="*/ 3 w 18"/>
                  <a:gd name="T21" fmla="*/ 22 h 23"/>
                  <a:gd name="T22" fmla="*/ 2 w 18"/>
                  <a:gd name="T23" fmla="*/ 23 h 23"/>
                  <a:gd name="T24" fmla="*/ 2 w 18"/>
                  <a:gd name="T2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3">
                    <a:moveTo>
                      <a:pt x="2" y="23"/>
                    </a:moveTo>
                    <a:cubicBezTo>
                      <a:pt x="1" y="23"/>
                      <a:pt x="0" y="23"/>
                      <a:pt x="0" y="23"/>
                    </a:cubicBezTo>
                    <a:cubicBezTo>
                      <a:pt x="0" y="22"/>
                      <a:pt x="0" y="21"/>
                      <a:pt x="0" y="20"/>
                    </a:cubicBezTo>
                    <a:cubicBezTo>
                      <a:pt x="0" y="20"/>
                      <a:pt x="1" y="20"/>
                      <a:pt x="1" y="19"/>
                    </a:cubicBezTo>
                    <a:cubicBezTo>
                      <a:pt x="4" y="16"/>
                      <a:pt x="6" y="13"/>
                      <a:pt x="8" y="10"/>
                    </a:cubicBezTo>
                    <a:cubicBezTo>
                      <a:pt x="10" y="7"/>
                      <a:pt x="13" y="4"/>
                      <a:pt x="15" y="0"/>
                    </a:cubicBezTo>
                    <a:cubicBezTo>
                      <a:pt x="16" y="0"/>
                      <a:pt x="17" y="0"/>
                      <a:pt x="18" y="0"/>
                    </a:cubicBezTo>
                    <a:cubicBezTo>
                      <a:pt x="18" y="1"/>
                      <a:pt x="18" y="2"/>
                      <a:pt x="18" y="2"/>
                    </a:cubicBezTo>
                    <a:cubicBezTo>
                      <a:pt x="15" y="6"/>
                      <a:pt x="13" y="9"/>
                      <a:pt x="10" y="12"/>
                    </a:cubicBezTo>
                    <a:cubicBezTo>
                      <a:pt x="8" y="15"/>
                      <a:pt x="6" y="17"/>
                      <a:pt x="4" y="21"/>
                    </a:cubicBezTo>
                    <a:cubicBezTo>
                      <a:pt x="4" y="21"/>
                      <a:pt x="3" y="22"/>
                      <a:pt x="3" y="22"/>
                    </a:cubicBezTo>
                    <a:cubicBezTo>
                      <a:pt x="3" y="23"/>
                      <a:pt x="2" y="23"/>
                      <a:pt x="2" y="23"/>
                    </a:cubicBezTo>
                    <a:cubicBezTo>
                      <a:pt x="2" y="23"/>
                      <a:pt x="2" y="23"/>
                      <a:pt x="2" y="23"/>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73" name="Freeform 112"/>
              <p:cNvSpPr/>
              <p:nvPr/>
            </p:nvSpPr>
            <p:spPr bwMode="auto">
              <a:xfrm>
                <a:off x="4754453" y="4446229"/>
                <a:ext cx="177117" cy="209545"/>
              </a:xfrm>
              <a:custGeom>
                <a:avLst/>
                <a:gdLst>
                  <a:gd name="T0" fmla="*/ 1 w 15"/>
                  <a:gd name="T1" fmla="*/ 18 h 18"/>
                  <a:gd name="T2" fmla="*/ 0 w 15"/>
                  <a:gd name="T3" fmla="*/ 18 h 18"/>
                  <a:gd name="T4" fmla="*/ 0 w 15"/>
                  <a:gd name="T5" fmla="*/ 16 h 18"/>
                  <a:gd name="T6" fmla="*/ 12 w 15"/>
                  <a:gd name="T7" fmla="*/ 0 h 18"/>
                  <a:gd name="T8" fmla="*/ 14 w 15"/>
                  <a:gd name="T9" fmla="*/ 0 h 18"/>
                  <a:gd name="T10" fmla="*/ 15 w 15"/>
                  <a:gd name="T11" fmla="*/ 2 h 18"/>
                  <a:gd name="T12" fmla="*/ 3 w 15"/>
                  <a:gd name="T13" fmla="*/ 18 h 18"/>
                  <a:gd name="T14" fmla="*/ 1 w 15"/>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8">
                    <a:moveTo>
                      <a:pt x="1" y="18"/>
                    </a:moveTo>
                    <a:cubicBezTo>
                      <a:pt x="1" y="18"/>
                      <a:pt x="1" y="18"/>
                      <a:pt x="0" y="18"/>
                    </a:cubicBezTo>
                    <a:cubicBezTo>
                      <a:pt x="0" y="17"/>
                      <a:pt x="0" y="16"/>
                      <a:pt x="0" y="16"/>
                    </a:cubicBezTo>
                    <a:cubicBezTo>
                      <a:pt x="5" y="11"/>
                      <a:pt x="9" y="6"/>
                      <a:pt x="12" y="0"/>
                    </a:cubicBezTo>
                    <a:cubicBezTo>
                      <a:pt x="13" y="0"/>
                      <a:pt x="14" y="0"/>
                      <a:pt x="14" y="0"/>
                    </a:cubicBezTo>
                    <a:cubicBezTo>
                      <a:pt x="15" y="0"/>
                      <a:pt x="15" y="1"/>
                      <a:pt x="15" y="2"/>
                    </a:cubicBezTo>
                    <a:cubicBezTo>
                      <a:pt x="11" y="7"/>
                      <a:pt x="7" y="13"/>
                      <a:pt x="3" y="18"/>
                    </a:cubicBezTo>
                    <a:cubicBezTo>
                      <a:pt x="2" y="18"/>
                      <a:pt x="2" y="18"/>
                      <a:pt x="1" y="18"/>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74" name="Freeform 113"/>
              <p:cNvSpPr/>
              <p:nvPr/>
            </p:nvSpPr>
            <p:spPr bwMode="auto">
              <a:xfrm>
                <a:off x="4744476" y="4585933"/>
                <a:ext cx="187095" cy="236986"/>
              </a:xfrm>
              <a:custGeom>
                <a:avLst/>
                <a:gdLst>
                  <a:gd name="T0" fmla="*/ 2 w 16"/>
                  <a:gd name="T1" fmla="*/ 20 h 20"/>
                  <a:gd name="T2" fmla="*/ 1 w 16"/>
                  <a:gd name="T3" fmla="*/ 20 h 20"/>
                  <a:gd name="T4" fmla="*/ 1 w 16"/>
                  <a:gd name="T5" fmla="*/ 18 h 20"/>
                  <a:gd name="T6" fmla="*/ 13 w 16"/>
                  <a:gd name="T7" fmla="*/ 0 h 20"/>
                  <a:gd name="T8" fmla="*/ 15 w 16"/>
                  <a:gd name="T9" fmla="*/ 0 h 20"/>
                  <a:gd name="T10" fmla="*/ 15 w 16"/>
                  <a:gd name="T11" fmla="*/ 2 h 20"/>
                  <a:gd name="T12" fmla="*/ 3 w 16"/>
                  <a:gd name="T13" fmla="*/ 20 h 20"/>
                  <a:gd name="T14" fmla="*/ 2 w 16"/>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0">
                    <a:moveTo>
                      <a:pt x="2" y="20"/>
                    </a:moveTo>
                    <a:cubicBezTo>
                      <a:pt x="2" y="20"/>
                      <a:pt x="1" y="20"/>
                      <a:pt x="1" y="20"/>
                    </a:cubicBezTo>
                    <a:cubicBezTo>
                      <a:pt x="0" y="20"/>
                      <a:pt x="0" y="19"/>
                      <a:pt x="1" y="18"/>
                    </a:cubicBezTo>
                    <a:cubicBezTo>
                      <a:pt x="13" y="0"/>
                      <a:pt x="13" y="0"/>
                      <a:pt x="13" y="0"/>
                    </a:cubicBezTo>
                    <a:cubicBezTo>
                      <a:pt x="13" y="0"/>
                      <a:pt x="14" y="0"/>
                      <a:pt x="15" y="0"/>
                    </a:cubicBezTo>
                    <a:cubicBezTo>
                      <a:pt x="16" y="0"/>
                      <a:pt x="16" y="1"/>
                      <a:pt x="15" y="2"/>
                    </a:cubicBezTo>
                    <a:cubicBezTo>
                      <a:pt x="3" y="20"/>
                      <a:pt x="3" y="20"/>
                      <a:pt x="3" y="20"/>
                    </a:cubicBezTo>
                    <a:cubicBezTo>
                      <a:pt x="3" y="20"/>
                      <a:pt x="2" y="20"/>
                      <a:pt x="2" y="20"/>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75" name="Freeform 114"/>
              <p:cNvSpPr/>
              <p:nvPr/>
            </p:nvSpPr>
            <p:spPr bwMode="auto">
              <a:xfrm>
                <a:off x="4719529" y="4763040"/>
                <a:ext cx="212041" cy="246964"/>
              </a:xfrm>
              <a:custGeom>
                <a:avLst/>
                <a:gdLst>
                  <a:gd name="T0" fmla="*/ 1 w 18"/>
                  <a:gd name="T1" fmla="*/ 21 h 21"/>
                  <a:gd name="T2" fmla="*/ 0 w 18"/>
                  <a:gd name="T3" fmla="*/ 21 h 21"/>
                  <a:gd name="T4" fmla="*/ 0 w 18"/>
                  <a:gd name="T5" fmla="*/ 19 h 21"/>
                  <a:gd name="T6" fmla="*/ 15 w 18"/>
                  <a:gd name="T7" fmla="*/ 0 h 21"/>
                  <a:gd name="T8" fmla="*/ 17 w 18"/>
                  <a:gd name="T9" fmla="*/ 0 h 21"/>
                  <a:gd name="T10" fmla="*/ 17 w 18"/>
                  <a:gd name="T11" fmla="*/ 2 h 21"/>
                  <a:gd name="T12" fmla="*/ 5 w 18"/>
                  <a:gd name="T13" fmla="*/ 18 h 21"/>
                  <a:gd name="T14" fmla="*/ 4 w 18"/>
                  <a:gd name="T15" fmla="*/ 20 h 21"/>
                  <a:gd name="T16" fmla="*/ 2 w 18"/>
                  <a:gd name="T17" fmla="*/ 21 h 21"/>
                  <a:gd name="T18" fmla="*/ 1 w 18"/>
                  <a:gd name="T1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1" y="21"/>
                    </a:moveTo>
                    <a:cubicBezTo>
                      <a:pt x="1" y="21"/>
                      <a:pt x="1" y="21"/>
                      <a:pt x="0" y="21"/>
                    </a:cubicBezTo>
                    <a:cubicBezTo>
                      <a:pt x="0" y="20"/>
                      <a:pt x="0" y="19"/>
                      <a:pt x="0" y="19"/>
                    </a:cubicBezTo>
                    <a:cubicBezTo>
                      <a:pt x="15" y="0"/>
                      <a:pt x="15" y="0"/>
                      <a:pt x="15" y="0"/>
                    </a:cubicBezTo>
                    <a:cubicBezTo>
                      <a:pt x="15" y="0"/>
                      <a:pt x="16" y="0"/>
                      <a:pt x="17" y="0"/>
                    </a:cubicBezTo>
                    <a:cubicBezTo>
                      <a:pt x="18" y="1"/>
                      <a:pt x="18" y="2"/>
                      <a:pt x="17" y="2"/>
                    </a:cubicBezTo>
                    <a:cubicBezTo>
                      <a:pt x="5" y="18"/>
                      <a:pt x="5" y="18"/>
                      <a:pt x="5" y="18"/>
                    </a:cubicBezTo>
                    <a:cubicBezTo>
                      <a:pt x="5" y="19"/>
                      <a:pt x="4" y="19"/>
                      <a:pt x="4" y="20"/>
                    </a:cubicBezTo>
                    <a:cubicBezTo>
                      <a:pt x="2" y="21"/>
                      <a:pt x="2" y="21"/>
                      <a:pt x="2" y="21"/>
                    </a:cubicBezTo>
                    <a:cubicBezTo>
                      <a:pt x="2" y="21"/>
                      <a:pt x="2" y="21"/>
                      <a:pt x="1" y="21"/>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76" name="Freeform 115"/>
              <p:cNvSpPr/>
              <p:nvPr/>
            </p:nvSpPr>
            <p:spPr bwMode="auto">
              <a:xfrm>
                <a:off x="4744478" y="4905219"/>
                <a:ext cx="199568" cy="269414"/>
              </a:xfrm>
              <a:custGeom>
                <a:avLst/>
                <a:gdLst>
                  <a:gd name="T0" fmla="*/ 3 w 17"/>
                  <a:gd name="T1" fmla="*/ 23 h 23"/>
                  <a:gd name="T2" fmla="*/ 1 w 17"/>
                  <a:gd name="T3" fmla="*/ 22 h 23"/>
                  <a:gd name="T4" fmla="*/ 1 w 17"/>
                  <a:gd name="T5" fmla="*/ 19 h 23"/>
                  <a:gd name="T6" fmla="*/ 14 w 17"/>
                  <a:gd name="T7" fmla="*/ 1 h 23"/>
                  <a:gd name="T8" fmla="*/ 16 w 17"/>
                  <a:gd name="T9" fmla="*/ 1 h 23"/>
                  <a:gd name="T10" fmla="*/ 17 w 17"/>
                  <a:gd name="T11" fmla="*/ 3 h 23"/>
                  <a:gd name="T12" fmla="*/ 4 w 17"/>
                  <a:gd name="T13" fmla="*/ 20 h 23"/>
                  <a:gd name="T14" fmla="*/ 4 w 17"/>
                  <a:gd name="T15" fmla="*/ 22 h 23"/>
                  <a:gd name="T16" fmla="*/ 3 w 17"/>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3">
                    <a:moveTo>
                      <a:pt x="3" y="23"/>
                    </a:moveTo>
                    <a:cubicBezTo>
                      <a:pt x="2" y="23"/>
                      <a:pt x="2" y="22"/>
                      <a:pt x="1" y="22"/>
                    </a:cubicBezTo>
                    <a:cubicBezTo>
                      <a:pt x="1" y="22"/>
                      <a:pt x="0" y="20"/>
                      <a:pt x="1" y="19"/>
                    </a:cubicBezTo>
                    <a:cubicBezTo>
                      <a:pt x="6" y="13"/>
                      <a:pt x="10" y="7"/>
                      <a:pt x="14" y="1"/>
                    </a:cubicBezTo>
                    <a:cubicBezTo>
                      <a:pt x="15" y="0"/>
                      <a:pt x="16" y="0"/>
                      <a:pt x="16" y="1"/>
                    </a:cubicBezTo>
                    <a:cubicBezTo>
                      <a:pt x="17" y="1"/>
                      <a:pt x="17" y="2"/>
                      <a:pt x="17" y="3"/>
                    </a:cubicBezTo>
                    <a:cubicBezTo>
                      <a:pt x="12" y="8"/>
                      <a:pt x="8" y="14"/>
                      <a:pt x="4" y="20"/>
                    </a:cubicBezTo>
                    <a:cubicBezTo>
                      <a:pt x="5" y="21"/>
                      <a:pt x="4" y="22"/>
                      <a:pt x="4" y="22"/>
                    </a:cubicBezTo>
                    <a:cubicBezTo>
                      <a:pt x="3" y="23"/>
                      <a:pt x="3" y="23"/>
                      <a:pt x="3" y="23"/>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grpSp>
        <p:grpSp>
          <p:nvGrpSpPr>
            <p:cNvPr id="50" name="组合 49"/>
            <p:cNvGrpSpPr/>
            <p:nvPr/>
          </p:nvGrpSpPr>
          <p:grpSpPr>
            <a:xfrm>
              <a:off x="5732336" y="4104480"/>
              <a:ext cx="571259" cy="1085981"/>
              <a:chOff x="4380244" y="3667935"/>
              <a:chExt cx="586230" cy="1541657"/>
            </a:xfrm>
            <a:grpFill/>
          </p:grpSpPr>
          <p:sp>
            <p:nvSpPr>
              <p:cNvPr id="51" name="Freeform 76"/>
              <p:cNvSpPr/>
              <p:nvPr/>
            </p:nvSpPr>
            <p:spPr bwMode="auto">
              <a:xfrm>
                <a:off x="4380244" y="3857524"/>
                <a:ext cx="386661" cy="1339594"/>
              </a:xfrm>
              <a:custGeom>
                <a:avLst/>
                <a:gdLst>
                  <a:gd name="T0" fmla="*/ 30 w 33"/>
                  <a:gd name="T1" fmla="*/ 114 h 114"/>
                  <a:gd name="T2" fmla="*/ 30 w 33"/>
                  <a:gd name="T3" fmla="*/ 114 h 114"/>
                  <a:gd name="T4" fmla="*/ 28 w 33"/>
                  <a:gd name="T5" fmla="*/ 112 h 114"/>
                  <a:gd name="T6" fmla="*/ 28 w 33"/>
                  <a:gd name="T7" fmla="*/ 5 h 114"/>
                  <a:gd name="T8" fmla="*/ 4 w 33"/>
                  <a:gd name="T9" fmla="*/ 4 h 114"/>
                  <a:gd name="T10" fmla="*/ 5 w 33"/>
                  <a:gd name="T11" fmla="*/ 112 h 114"/>
                  <a:gd name="T12" fmla="*/ 3 w 33"/>
                  <a:gd name="T13" fmla="*/ 114 h 114"/>
                  <a:gd name="T14" fmla="*/ 3 w 33"/>
                  <a:gd name="T15" fmla="*/ 114 h 114"/>
                  <a:gd name="T16" fmla="*/ 1 w 33"/>
                  <a:gd name="T17" fmla="*/ 111 h 114"/>
                  <a:gd name="T18" fmla="*/ 0 w 33"/>
                  <a:gd name="T19" fmla="*/ 2 h 114"/>
                  <a:gd name="T20" fmla="*/ 1 w 33"/>
                  <a:gd name="T21" fmla="*/ 1 h 114"/>
                  <a:gd name="T22" fmla="*/ 2 w 33"/>
                  <a:gd name="T23" fmla="*/ 0 h 114"/>
                  <a:gd name="T24" fmla="*/ 2 w 33"/>
                  <a:gd name="T25" fmla="*/ 0 h 114"/>
                  <a:gd name="T26" fmla="*/ 30 w 33"/>
                  <a:gd name="T27" fmla="*/ 1 h 114"/>
                  <a:gd name="T28" fmla="*/ 32 w 33"/>
                  <a:gd name="T29" fmla="*/ 3 h 114"/>
                  <a:gd name="T30" fmla="*/ 32 w 33"/>
                  <a:gd name="T31" fmla="*/ 112 h 114"/>
                  <a:gd name="T32" fmla="*/ 30 w 33"/>
                  <a:gd name="T33"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114">
                    <a:moveTo>
                      <a:pt x="30" y="114"/>
                    </a:moveTo>
                    <a:cubicBezTo>
                      <a:pt x="30" y="114"/>
                      <a:pt x="30" y="114"/>
                      <a:pt x="30" y="114"/>
                    </a:cubicBezTo>
                    <a:cubicBezTo>
                      <a:pt x="29" y="114"/>
                      <a:pt x="28" y="113"/>
                      <a:pt x="28" y="112"/>
                    </a:cubicBezTo>
                    <a:cubicBezTo>
                      <a:pt x="29" y="86"/>
                      <a:pt x="28" y="17"/>
                      <a:pt x="28" y="5"/>
                    </a:cubicBezTo>
                    <a:cubicBezTo>
                      <a:pt x="23" y="5"/>
                      <a:pt x="13" y="4"/>
                      <a:pt x="4" y="4"/>
                    </a:cubicBezTo>
                    <a:cubicBezTo>
                      <a:pt x="5" y="29"/>
                      <a:pt x="5" y="77"/>
                      <a:pt x="5" y="112"/>
                    </a:cubicBezTo>
                    <a:cubicBezTo>
                      <a:pt x="5" y="113"/>
                      <a:pt x="4" y="114"/>
                      <a:pt x="3" y="114"/>
                    </a:cubicBezTo>
                    <a:cubicBezTo>
                      <a:pt x="3" y="114"/>
                      <a:pt x="3" y="114"/>
                      <a:pt x="3" y="114"/>
                    </a:cubicBezTo>
                    <a:cubicBezTo>
                      <a:pt x="1" y="113"/>
                      <a:pt x="1" y="113"/>
                      <a:pt x="1" y="111"/>
                    </a:cubicBezTo>
                    <a:cubicBezTo>
                      <a:pt x="1" y="76"/>
                      <a:pt x="1" y="26"/>
                      <a:pt x="0" y="2"/>
                    </a:cubicBezTo>
                    <a:cubicBezTo>
                      <a:pt x="0" y="2"/>
                      <a:pt x="1" y="1"/>
                      <a:pt x="1" y="1"/>
                    </a:cubicBezTo>
                    <a:cubicBezTo>
                      <a:pt x="1" y="0"/>
                      <a:pt x="2" y="0"/>
                      <a:pt x="2" y="0"/>
                    </a:cubicBezTo>
                    <a:cubicBezTo>
                      <a:pt x="2" y="0"/>
                      <a:pt x="2" y="0"/>
                      <a:pt x="2" y="0"/>
                    </a:cubicBezTo>
                    <a:cubicBezTo>
                      <a:pt x="13" y="0"/>
                      <a:pt x="30" y="1"/>
                      <a:pt x="30" y="1"/>
                    </a:cubicBezTo>
                    <a:cubicBezTo>
                      <a:pt x="31" y="1"/>
                      <a:pt x="32" y="2"/>
                      <a:pt x="32" y="3"/>
                    </a:cubicBezTo>
                    <a:cubicBezTo>
                      <a:pt x="32" y="4"/>
                      <a:pt x="33" y="84"/>
                      <a:pt x="32" y="112"/>
                    </a:cubicBezTo>
                    <a:cubicBezTo>
                      <a:pt x="32" y="113"/>
                      <a:pt x="31" y="114"/>
                      <a:pt x="30" y="114"/>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52" name="Freeform 77"/>
              <p:cNvSpPr/>
              <p:nvPr/>
            </p:nvSpPr>
            <p:spPr bwMode="auto">
              <a:xfrm>
                <a:off x="4380244" y="3667935"/>
                <a:ext cx="586229" cy="246966"/>
              </a:xfrm>
              <a:custGeom>
                <a:avLst/>
                <a:gdLst>
                  <a:gd name="T0" fmla="*/ 31 w 50"/>
                  <a:gd name="T1" fmla="*/ 21 h 21"/>
                  <a:gd name="T2" fmla="*/ 29 w 50"/>
                  <a:gd name="T3" fmla="*/ 20 h 21"/>
                  <a:gd name="T4" fmla="*/ 29 w 50"/>
                  <a:gd name="T5" fmla="*/ 17 h 21"/>
                  <a:gd name="T6" fmla="*/ 37 w 50"/>
                  <a:gd name="T7" fmla="*/ 10 h 21"/>
                  <a:gd name="T8" fmla="*/ 42 w 50"/>
                  <a:gd name="T9" fmla="*/ 4 h 21"/>
                  <a:gd name="T10" fmla="*/ 21 w 50"/>
                  <a:gd name="T11" fmla="*/ 4 h 21"/>
                  <a:gd name="T12" fmla="*/ 4 w 50"/>
                  <a:gd name="T13" fmla="*/ 20 h 21"/>
                  <a:gd name="T14" fmla="*/ 1 w 50"/>
                  <a:gd name="T15" fmla="*/ 19 h 21"/>
                  <a:gd name="T16" fmla="*/ 1 w 50"/>
                  <a:gd name="T17" fmla="*/ 17 h 21"/>
                  <a:gd name="T18" fmla="*/ 19 w 50"/>
                  <a:gd name="T19" fmla="*/ 1 h 21"/>
                  <a:gd name="T20" fmla="*/ 21 w 50"/>
                  <a:gd name="T21" fmla="*/ 0 h 21"/>
                  <a:gd name="T22" fmla="*/ 48 w 50"/>
                  <a:gd name="T23" fmla="*/ 0 h 21"/>
                  <a:gd name="T24" fmla="*/ 49 w 50"/>
                  <a:gd name="T25" fmla="*/ 2 h 21"/>
                  <a:gd name="T26" fmla="*/ 49 w 50"/>
                  <a:gd name="T27" fmla="*/ 4 h 21"/>
                  <a:gd name="T28" fmla="*/ 40 w 50"/>
                  <a:gd name="T29" fmla="*/ 13 h 21"/>
                  <a:gd name="T30" fmla="*/ 32 w 50"/>
                  <a:gd name="T31" fmla="*/ 20 h 21"/>
                  <a:gd name="T32" fmla="*/ 31 w 50"/>
                  <a:gd name="T3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21">
                    <a:moveTo>
                      <a:pt x="31" y="21"/>
                    </a:moveTo>
                    <a:cubicBezTo>
                      <a:pt x="30" y="21"/>
                      <a:pt x="30" y="21"/>
                      <a:pt x="29" y="20"/>
                    </a:cubicBezTo>
                    <a:cubicBezTo>
                      <a:pt x="28" y="19"/>
                      <a:pt x="28" y="18"/>
                      <a:pt x="29" y="17"/>
                    </a:cubicBezTo>
                    <a:cubicBezTo>
                      <a:pt x="32" y="15"/>
                      <a:pt x="35" y="12"/>
                      <a:pt x="37" y="10"/>
                    </a:cubicBezTo>
                    <a:cubicBezTo>
                      <a:pt x="39" y="8"/>
                      <a:pt x="40" y="6"/>
                      <a:pt x="42" y="4"/>
                    </a:cubicBezTo>
                    <a:cubicBezTo>
                      <a:pt x="35" y="4"/>
                      <a:pt x="24" y="4"/>
                      <a:pt x="21" y="4"/>
                    </a:cubicBezTo>
                    <a:cubicBezTo>
                      <a:pt x="19" y="6"/>
                      <a:pt x="13" y="12"/>
                      <a:pt x="4" y="20"/>
                    </a:cubicBezTo>
                    <a:cubicBezTo>
                      <a:pt x="3" y="20"/>
                      <a:pt x="2" y="20"/>
                      <a:pt x="1" y="19"/>
                    </a:cubicBezTo>
                    <a:cubicBezTo>
                      <a:pt x="0" y="19"/>
                      <a:pt x="0" y="17"/>
                      <a:pt x="1" y="17"/>
                    </a:cubicBezTo>
                    <a:cubicBezTo>
                      <a:pt x="12" y="8"/>
                      <a:pt x="19" y="1"/>
                      <a:pt x="19" y="1"/>
                    </a:cubicBezTo>
                    <a:cubicBezTo>
                      <a:pt x="20" y="1"/>
                      <a:pt x="20" y="0"/>
                      <a:pt x="21" y="0"/>
                    </a:cubicBezTo>
                    <a:cubicBezTo>
                      <a:pt x="21" y="0"/>
                      <a:pt x="39" y="0"/>
                      <a:pt x="48" y="0"/>
                    </a:cubicBezTo>
                    <a:cubicBezTo>
                      <a:pt x="48" y="0"/>
                      <a:pt x="49" y="1"/>
                      <a:pt x="49" y="2"/>
                    </a:cubicBezTo>
                    <a:cubicBezTo>
                      <a:pt x="50" y="3"/>
                      <a:pt x="49" y="3"/>
                      <a:pt x="49" y="4"/>
                    </a:cubicBezTo>
                    <a:cubicBezTo>
                      <a:pt x="45" y="7"/>
                      <a:pt x="43" y="10"/>
                      <a:pt x="40" y="13"/>
                    </a:cubicBezTo>
                    <a:cubicBezTo>
                      <a:pt x="37" y="15"/>
                      <a:pt x="35" y="17"/>
                      <a:pt x="32" y="20"/>
                    </a:cubicBezTo>
                    <a:cubicBezTo>
                      <a:pt x="32" y="21"/>
                      <a:pt x="31" y="21"/>
                      <a:pt x="31" y="21"/>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53" name="Freeform 78"/>
              <p:cNvSpPr/>
              <p:nvPr/>
            </p:nvSpPr>
            <p:spPr bwMode="auto">
              <a:xfrm>
                <a:off x="4909098" y="3667935"/>
                <a:ext cx="57376" cy="1424411"/>
              </a:xfrm>
              <a:custGeom>
                <a:avLst/>
                <a:gdLst>
                  <a:gd name="T0" fmla="*/ 3 w 5"/>
                  <a:gd name="T1" fmla="*/ 121 h 121"/>
                  <a:gd name="T2" fmla="*/ 1 w 5"/>
                  <a:gd name="T3" fmla="*/ 119 h 121"/>
                  <a:gd name="T4" fmla="*/ 1 w 5"/>
                  <a:gd name="T5" fmla="*/ 2 h 121"/>
                  <a:gd name="T6" fmla="*/ 3 w 5"/>
                  <a:gd name="T7" fmla="*/ 1 h 121"/>
                  <a:gd name="T8" fmla="*/ 5 w 5"/>
                  <a:gd name="T9" fmla="*/ 3 h 121"/>
                  <a:gd name="T10" fmla="*/ 5 w 5"/>
                  <a:gd name="T11" fmla="*/ 119 h 121"/>
                  <a:gd name="T12" fmla="*/ 3 w 5"/>
                  <a:gd name="T13" fmla="*/ 121 h 121"/>
                  <a:gd name="T14" fmla="*/ 3 w 5"/>
                  <a:gd name="T15" fmla="*/ 121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121">
                    <a:moveTo>
                      <a:pt x="3" y="121"/>
                    </a:moveTo>
                    <a:cubicBezTo>
                      <a:pt x="2" y="121"/>
                      <a:pt x="1" y="120"/>
                      <a:pt x="1" y="119"/>
                    </a:cubicBezTo>
                    <a:cubicBezTo>
                      <a:pt x="1" y="100"/>
                      <a:pt x="0" y="4"/>
                      <a:pt x="1" y="2"/>
                    </a:cubicBezTo>
                    <a:cubicBezTo>
                      <a:pt x="1" y="1"/>
                      <a:pt x="2" y="0"/>
                      <a:pt x="3" y="1"/>
                    </a:cubicBezTo>
                    <a:cubicBezTo>
                      <a:pt x="4" y="1"/>
                      <a:pt x="5" y="2"/>
                      <a:pt x="5" y="3"/>
                    </a:cubicBezTo>
                    <a:cubicBezTo>
                      <a:pt x="4" y="6"/>
                      <a:pt x="5" y="89"/>
                      <a:pt x="5" y="119"/>
                    </a:cubicBezTo>
                    <a:cubicBezTo>
                      <a:pt x="5" y="120"/>
                      <a:pt x="4" y="121"/>
                      <a:pt x="3" y="121"/>
                    </a:cubicBezTo>
                    <a:cubicBezTo>
                      <a:pt x="3" y="121"/>
                      <a:pt x="3" y="121"/>
                      <a:pt x="3" y="121"/>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54" name="Freeform 79"/>
              <p:cNvSpPr/>
              <p:nvPr/>
            </p:nvSpPr>
            <p:spPr bwMode="auto">
              <a:xfrm>
                <a:off x="4390223" y="5152216"/>
                <a:ext cx="376683" cy="57376"/>
              </a:xfrm>
              <a:custGeom>
                <a:avLst/>
                <a:gdLst>
                  <a:gd name="T0" fmla="*/ 30 w 32"/>
                  <a:gd name="T1" fmla="*/ 5 h 5"/>
                  <a:gd name="T2" fmla="*/ 30 w 32"/>
                  <a:gd name="T3" fmla="*/ 5 h 5"/>
                  <a:gd name="T4" fmla="*/ 16 w 32"/>
                  <a:gd name="T5" fmla="*/ 4 h 5"/>
                  <a:gd name="T6" fmla="*/ 2 w 32"/>
                  <a:gd name="T7" fmla="*/ 4 h 5"/>
                  <a:gd name="T8" fmla="*/ 0 w 32"/>
                  <a:gd name="T9" fmla="*/ 2 h 5"/>
                  <a:gd name="T10" fmla="*/ 2 w 32"/>
                  <a:gd name="T11" fmla="*/ 0 h 5"/>
                  <a:gd name="T12" fmla="*/ 16 w 32"/>
                  <a:gd name="T13" fmla="*/ 0 h 5"/>
                  <a:gd name="T14" fmla="*/ 30 w 32"/>
                  <a:gd name="T15" fmla="*/ 1 h 5"/>
                  <a:gd name="T16" fmla="*/ 32 w 32"/>
                  <a:gd name="T17" fmla="*/ 3 h 5"/>
                  <a:gd name="T18" fmla="*/ 30 w 32"/>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
                    <a:moveTo>
                      <a:pt x="30" y="5"/>
                    </a:moveTo>
                    <a:cubicBezTo>
                      <a:pt x="30" y="5"/>
                      <a:pt x="30" y="5"/>
                      <a:pt x="30" y="5"/>
                    </a:cubicBezTo>
                    <a:cubicBezTo>
                      <a:pt x="24" y="5"/>
                      <a:pt x="20" y="5"/>
                      <a:pt x="16" y="4"/>
                    </a:cubicBezTo>
                    <a:cubicBezTo>
                      <a:pt x="11" y="4"/>
                      <a:pt x="7" y="4"/>
                      <a:pt x="2" y="4"/>
                    </a:cubicBezTo>
                    <a:cubicBezTo>
                      <a:pt x="1" y="4"/>
                      <a:pt x="0" y="3"/>
                      <a:pt x="0" y="2"/>
                    </a:cubicBezTo>
                    <a:cubicBezTo>
                      <a:pt x="0" y="1"/>
                      <a:pt x="1" y="0"/>
                      <a:pt x="2" y="0"/>
                    </a:cubicBezTo>
                    <a:cubicBezTo>
                      <a:pt x="7" y="0"/>
                      <a:pt x="12" y="0"/>
                      <a:pt x="16" y="0"/>
                    </a:cubicBezTo>
                    <a:cubicBezTo>
                      <a:pt x="20" y="1"/>
                      <a:pt x="24" y="1"/>
                      <a:pt x="30" y="1"/>
                    </a:cubicBezTo>
                    <a:cubicBezTo>
                      <a:pt x="31" y="1"/>
                      <a:pt x="32" y="2"/>
                      <a:pt x="32" y="3"/>
                    </a:cubicBezTo>
                    <a:cubicBezTo>
                      <a:pt x="32" y="4"/>
                      <a:pt x="31" y="5"/>
                      <a:pt x="30" y="5"/>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55" name="Freeform 80"/>
              <p:cNvSpPr/>
              <p:nvPr/>
            </p:nvSpPr>
            <p:spPr bwMode="auto">
              <a:xfrm>
                <a:off x="4709530" y="5044947"/>
                <a:ext cx="256942" cy="164644"/>
              </a:xfrm>
              <a:custGeom>
                <a:avLst/>
                <a:gdLst>
                  <a:gd name="T0" fmla="*/ 2 w 22"/>
                  <a:gd name="T1" fmla="*/ 14 h 14"/>
                  <a:gd name="T2" fmla="*/ 1 w 22"/>
                  <a:gd name="T3" fmla="*/ 13 h 14"/>
                  <a:gd name="T4" fmla="*/ 2 w 22"/>
                  <a:gd name="T5" fmla="*/ 10 h 14"/>
                  <a:gd name="T6" fmla="*/ 19 w 22"/>
                  <a:gd name="T7" fmla="*/ 0 h 14"/>
                  <a:gd name="T8" fmla="*/ 22 w 22"/>
                  <a:gd name="T9" fmla="*/ 1 h 14"/>
                  <a:gd name="T10" fmla="*/ 21 w 22"/>
                  <a:gd name="T11" fmla="*/ 4 h 14"/>
                  <a:gd name="T12" fmla="*/ 3 w 22"/>
                  <a:gd name="T13" fmla="*/ 14 h 14"/>
                  <a:gd name="T14" fmla="*/ 2 w 22"/>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4">
                    <a:moveTo>
                      <a:pt x="2" y="14"/>
                    </a:moveTo>
                    <a:cubicBezTo>
                      <a:pt x="2" y="14"/>
                      <a:pt x="1" y="14"/>
                      <a:pt x="1" y="13"/>
                    </a:cubicBezTo>
                    <a:cubicBezTo>
                      <a:pt x="0" y="12"/>
                      <a:pt x="1" y="11"/>
                      <a:pt x="2" y="10"/>
                    </a:cubicBezTo>
                    <a:cubicBezTo>
                      <a:pt x="8" y="8"/>
                      <a:pt x="13" y="4"/>
                      <a:pt x="19" y="0"/>
                    </a:cubicBezTo>
                    <a:cubicBezTo>
                      <a:pt x="20" y="0"/>
                      <a:pt x="21" y="0"/>
                      <a:pt x="22" y="1"/>
                    </a:cubicBezTo>
                    <a:cubicBezTo>
                      <a:pt x="22" y="2"/>
                      <a:pt x="22" y="3"/>
                      <a:pt x="21" y="4"/>
                    </a:cubicBezTo>
                    <a:cubicBezTo>
                      <a:pt x="15" y="8"/>
                      <a:pt x="9" y="11"/>
                      <a:pt x="3" y="14"/>
                    </a:cubicBezTo>
                    <a:cubicBezTo>
                      <a:pt x="3" y="14"/>
                      <a:pt x="3" y="14"/>
                      <a:pt x="2" y="14"/>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56" name="Freeform 108"/>
              <p:cNvSpPr/>
              <p:nvPr/>
            </p:nvSpPr>
            <p:spPr bwMode="auto">
              <a:xfrm>
                <a:off x="4709544" y="3832571"/>
                <a:ext cx="222020" cy="271911"/>
              </a:xfrm>
              <a:custGeom>
                <a:avLst/>
                <a:gdLst>
                  <a:gd name="T0" fmla="*/ 2 w 19"/>
                  <a:gd name="T1" fmla="*/ 23 h 23"/>
                  <a:gd name="T2" fmla="*/ 1 w 19"/>
                  <a:gd name="T3" fmla="*/ 23 h 23"/>
                  <a:gd name="T4" fmla="*/ 1 w 19"/>
                  <a:gd name="T5" fmla="*/ 21 h 23"/>
                  <a:gd name="T6" fmla="*/ 16 w 19"/>
                  <a:gd name="T7" fmla="*/ 0 h 23"/>
                  <a:gd name="T8" fmla="*/ 19 w 19"/>
                  <a:gd name="T9" fmla="*/ 0 h 23"/>
                  <a:gd name="T10" fmla="*/ 19 w 19"/>
                  <a:gd name="T11" fmla="*/ 2 h 23"/>
                  <a:gd name="T12" fmla="*/ 3 w 19"/>
                  <a:gd name="T13" fmla="*/ 23 h 23"/>
                  <a:gd name="T14" fmla="*/ 2 w 19"/>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23">
                    <a:moveTo>
                      <a:pt x="2" y="23"/>
                    </a:moveTo>
                    <a:cubicBezTo>
                      <a:pt x="2" y="23"/>
                      <a:pt x="1" y="23"/>
                      <a:pt x="1" y="23"/>
                    </a:cubicBezTo>
                    <a:cubicBezTo>
                      <a:pt x="0" y="22"/>
                      <a:pt x="0" y="21"/>
                      <a:pt x="1" y="21"/>
                    </a:cubicBezTo>
                    <a:cubicBezTo>
                      <a:pt x="16" y="0"/>
                      <a:pt x="16" y="0"/>
                      <a:pt x="16" y="0"/>
                    </a:cubicBezTo>
                    <a:cubicBezTo>
                      <a:pt x="17" y="0"/>
                      <a:pt x="18" y="0"/>
                      <a:pt x="19" y="0"/>
                    </a:cubicBezTo>
                    <a:cubicBezTo>
                      <a:pt x="19" y="1"/>
                      <a:pt x="19" y="2"/>
                      <a:pt x="19" y="2"/>
                    </a:cubicBezTo>
                    <a:cubicBezTo>
                      <a:pt x="3" y="23"/>
                      <a:pt x="3" y="23"/>
                      <a:pt x="3" y="23"/>
                    </a:cubicBezTo>
                    <a:cubicBezTo>
                      <a:pt x="3" y="23"/>
                      <a:pt x="2" y="23"/>
                      <a:pt x="2" y="23"/>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57" name="Freeform 109"/>
              <p:cNvSpPr/>
              <p:nvPr/>
            </p:nvSpPr>
            <p:spPr bwMode="auto">
              <a:xfrm>
                <a:off x="4731993" y="3997216"/>
                <a:ext cx="187095" cy="202062"/>
              </a:xfrm>
              <a:custGeom>
                <a:avLst/>
                <a:gdLst>
                  <a:gd name="T0" fmla="*/ 2 w 16"/>
                  <a:gd name="T1" fmla="*/ 17 h 17"/>
                  <a:gd name="T2" fmla="*/ 0 w 16"/>
                  <a:gd name="T3" fmla="*/ 17 h 17"/>
                  <a:gd name="T4" fmla="*/ 1 w 16"/>
                  <a:gd name="T5" fmla="*/ 15 h 17"/>
                  <a:gd name="T6" fmla="*/ 13 w 16"/>
                  <a:gd name="T7" fmla="*/ 1 h 17"/>
                  <a:gd name="T8" fmla="*/ 16 w 16"/>
                  <a:gd name="T9" fmla="*/ 1 h 17"/>
                  <a:gd name="T10" fmla="*/ 16 w 16"/>
                  <a:gd name="T11" fmla="*/ 3 h 17"/>
                  <a:gd name="T12" fmla="*/ 6 w 16"/>
                  <a:gd name="T13" fmla="*/ 14 h 17"/>
                  <a:gd name="T14" fmla="*/ 6 w 16"/>
                  <a:gd name="T15" fmla="*/ 14 h 17"/>
                  <a:gd name="T16" fmla="*/ 5 w 16"/>
                  <a:gd name="T17" fmla="*/ 16 h 17"/>
                  <a:gd name="T18" fmla="*/ 2 w 16"/>
                  <a:gd name="T19" fmla="*/ 17 h 17"/>
                  <a:gd name="T20" fmla="*/ 2 w 16"/>
                  <a:gd name="T2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7">
                    <a:moveTo>
                      <a:pt x="2" y="17"/>
                    </a:moveTo>
                    <a:cubicBezTo>
                      <a:pt x="1" y="17"/>
                      <a:pt x="1" y="17"/>
                      <a:pt x="0" y="17"/>
                    </a:cubicBezTo>
                    <a:cubicBezTo>
                      <a:pt x="0" y="16"/>
                      <a:pt x="0" y="15"/>
                      <a:pt x="1" y="15"/>
                    </a:cubicBezTo>
                    <a:cubicBezTo>
                      <a:pt x="13" y="1"/>
                      <a:pt x="13" y="1"/>
                      <a:pt x="13" y="1"/>
                    </a:cubicBezTo>
                    <a:cubicBezTo>
                      <a:pt x="14" y="0"/>
                      <a:pt x="15" y="0"/>
                      <a:pt x="16" y="1"/>
                    </a:cubicBezTo>
                    <a:cubicBezTo>
                      <a:pt x="16" y="1"/>
                      <a:pt x="16" y="2"/>
                      <a:pt x="16" y="3"/>
                    </a:cubicBezTo>
                    <a:cubicBezTo>
                      <a:pt x="6" y="14"/>
                      <a:pt x="6" y="14"/>
                      <a:pt x="6" y="14"/>
                    </a:cubicBezTo>
                    <a:cubicBezTo>
                      <a:pt x="6" y="14"/>
                      <a:pt x="6" y="14"/>
                      <a:pt x="6" y="14"/>
                    </a:cubicBezTo>
                    <a:cubicBezTo>
                      <a:pt x="6" y="15"/>
                      <a:pt x="6" y="16"/>
                      <a:pt x="5" y="16"/>
                    </a:cubicBezTo>
                    <a:cubicBezTo>
                      <a:pt x="2" y="17"/>
                      <a:pt x="2" y="17"/>
                      <a:pt x="2" y="17"/>
                    </a:cubicBezTo>
                    <a:cubicBezTo>
                      <a:pt x="2" y="17"/>
                      <a:pt x="2" y="17"/>
                      <a:pt x="2" y="17"/>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58" name="Freeform 110"/>
              <p:cNvSpPr/>
              <p:nvPr/>
            </p:nvSpPr>
            <p:spPr bwMode="auto">
              <a:xfrm>
                <a:off x="4732003" y="4104481"/>
                <a:ext cx="222020" cy="234490"/>
              </a:xfrm>
              <a:custGeom>
                <a:avLst/>
                <a:gdLst>
                  <a:gd name="T0" fmla="*/ 1 w 19"/>
                  <a:gd name="T1" fmla="*/ 20 h 20"/>
                  <a:gd name="T2" fmla="*/ 1 w 19"/>
                  <a:gd name="T3" fmla="*/ 20 h 20"/>
                  <a:gd name="T4" fmla="*/ 0 w 19"/>
                  <a:gd name="T5" fmla="*/ 18 h 20"/>
                  <a:gd name="T6" fmla="*/ 9 w 19"/>
                  <a:gd name="T7" fmla="*/ 8 h 20"/>
                  <a:gd name="T8" fmla="*/ 16 w 19"/>
                  <a:gd name="T9" fmla="*/ 1 h 20"/>
                  <a:gd name="T10" fmla="*/ 18 w 19"/>
                  <a:gd name="T11" fmla="*/ 0 h 20"/>
                  <a:gd name="T12" fmla="*/ 18 w 19"/>
                  <a:gd name="T13" fmla="*/ 2 h 20"/>
                  <a:gd name="T14" fmla="*/ 12 w 19"/>
                  <a:gd name="T15" fmla="*/ 10 h 20"/>
                  <a:gd name="T16" fmla="*/ 3 w 19"/>
                  <a:gd name="T17" fmla="*/ 20 h 20"/>
                  <a:gd name="T18" fmla="*/ 1 w 19"/>
                  <a:gd name="T1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0">
                    <a:moveTo>
                      <a:pt x="1" y="20"/>
                    </a:moveTo>
                    <a:cubicBezTo>
                      <a:pt x="1" y="20"/>
                      <a:pt x="1" y="20"/>
                      <a:pt x="1" y="20"/>
                    </a:cubicBezTo>
                    <a:cubicBezTo>
                      <a:pt x="0" y="20"/>
                      <a:pt x="0" y="19"/>
                      <a:pt x="0" y="18"/>
                    </a:cubicBezTo>
                    <a:cubicBezTo>
                      <a:pt x="2" y="15"/>
                      <a:pt x="6" y="11"/>
                      <a:pt x="9" y="8"/>
                    </a:cubicBezTo>
                    <a:cubicBezTo>
                      <a:pt x="12" y="5"/>
                      <a:pt x="14" y="2"/>
                      <a:pt x="16" y="1"/>
                    </a:cubicBezTo>
                    <a:cubicBezTo>
                      <a:pt x="16" y="0"/>
                      <a:pt x="17" y="0"/>
                      <a:pt x="18" y="0"/>
                    </a:cubicBezTo>
                    <a:cubicBezTo>
                      <a:pt x="18" y="1"/>
                      <a:pt x="19" y="2"/>
                      <a:pt x="18" y="2"/>
                    </a:cubicBezTo>
                    <a:cubicBezTo>
                      <a:pt x="17" y="4"/>
                      <a:pt x="14" y="7"/>
                      <a:pt x="12" y="10"/>
                    </a:cubicBezTo>
                    <a:cubicBezTo>
                      <a:pt x="8" y="13"/>
                      <a:pt x="5" y="17"/>
                      <a:pt x="3" y="20"/>
                    </a:cubicBezTo>
                    <a:cubicBezTo>
                      <a:pt x="2" y="20"/>
                      <a:pt x="2" y="20"/>
                      <a:pt x="1" y="20"/>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59" name="Freeform 111"/>
              <p:cNvSpPr/>
              <p:nvPr/>
            </p:nvSpPr>
            <p:spPr bwMode="auto">
              <a:xfrm>
                <a:off x="4719530" y="4256646"/>
                <a:ext cx="212041" cy="271911"/>
              </a:xfrm>
              <a:custGeom>
                <a:avLst/>
                <a:gdLst>
                  <a:gd name="T0" fmla="*/ 2 w 18"/>
                  <a:gd name="T1" fmla="*/ 23 h 23"/>
                  <a:gd name="T2" fmla="*/ 0 w 18"/>
                  <a:gd name="T3" fmla="*/ 23 h 23"/>
                  <a:gd name="T4" fmla="*/ 0 w 18"/>
                  <a:gd name="T5" fmla="*/ 20 h 23"/>
                  <a:gd name="T6" fmla="*/ 1 w 18"/>
                  <a:gd name="T7" fmla="*/ 19 h 23"/>
                  <a:gd name="T8" fmla="*/ 8 w 18"/>
                  <a:gd name="T9" fmla="*/ 10 h 23"/>
                  <a:gd name="T10" fmla="*/ 15 w 18"/>
                  <a:gd name="T11" fmla="*/ 0 h 23"/>
                  <a:gd name="T12" fmla="*/ 18 w 18"/>
                  <a:gd name="T13" fmla="*/ 0 h 23"/>
                  <a:gd name="T14" fmla="*/ 18 w 18"/>
                  <a:gd name="T15" fmla="*/ 2 h 23"/>
                  <a:gd name="T16" fmla="*/ 10 w 18"/>
                  <a:gd name="T17" fmla="*/ 12 h 23"/>
                  <a:gd name="T18" fmla="*/ 4 w 18"/>
                  <a:gd name="T19" fmla="*/ 21 h 23"/>
                  <a:gd name="T20" fmla="*/ 3 w 18"/>
                  <a:gd name="T21" fmla="*/ 22 h 23"/>
                  <a:gd name="T22" fmla="*/ 2 w 18"/>
                  <a:gd name="T23" fmla="*/ 23 h 23"/>
                  <a:gd name="T24" fmla="*/ 2 w 18"/>
                  <a:gd name="T2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3">
                    <a:moveTo>
                      <a:pt x="2" y="23"/>
                    </a:moveTo>
                    <a:cubicBezTo>
                      <a:pt x="1" y="23"/>
                      <a:pt x="0" y="23"/>
                      <a:pt x="0" y="23"/>
                    </a:cubicBezTo>
                    <a:cubicBezTo>
                      <a:pt x="0" y="22"/>
                      <a:pt x="0" y="21"/>
                      <a:pt x="0" y="20"/>
                    </a:cubicBezTo>
                    <a:cubicBezTo>
                      <a:pt x="0" y="20"/>
                      <a:pt x="1" y="20"/>
                      <a:pt x="1" y="19"/>
                    </a:cubicBezTo>
                    <a:cubicBezTo>
                      <a:pt x="4" y="16"/>
                      <a:pt x="6" y="13"/>
                      <a:pt x="8" y="10"/>
                    </a:cubicBezTo>
                    <a:cubicBezTo>
                      <a:pt x="10" y="7"/>
                      <a:pt x="13" y="4"/>
                      <a:pt x="15" y="0"/>
                    </a:cubicBezTo>
                    <a:cubicBezTo>
                      <a:pt x="16" y="0"/>
                      <a:pt x="17" y="0"/>
                      <a:pt x="18" y="0"/>
                    </a:cubicBezTo>
                    <a:cubicBezTo>
                      <a:pt x="18" y="1"/>
                      <a:pt x="18" y="2"/>
                      <a:pt x="18" y="2"/>
                    </a:cubicBezTo>
                    <a:cubicBezTo>
                      <a:pt x="15" y="6"/>
                      <a:pt x="13" y="9"/>
                      <a:pt x="10" y="12"/>
                    </a:cubicBezTo>
                    <a:cubicBezTo>
                      <a:pt x="8" y="15"/>
                      <a:pt x="6" y="17"/>
                      <a:pt x="4" y="21"/>
                    </a:cubicBezTo>
                    <a:cubicBezTo>
                      <a:pt x="4" y="21"/>
                      <a:pt x="3" y="22"/>
                      <a:pt x="3" y="22"/>
                    </a:cubicBezTo>
                    <a:cubicBezTo>
                      <a:pt x="3" y="23"/>
                      <a:pt x="2" y="23"/>
                      <a:pt x="2" y="23"/>
                    </a:cubicBezTo>
                    <a:cubicBezTo>
                      <a:pt x="2" y="23"/>
                      <a:pt x="2" y="23"/>
                      <a:pt x="2" y="23"/>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60" name="Freeform 112"/>
              <p:cNvSpPr/>
              <p:nvPr/>
            </p:nvSpPr>
            <p:spPr bwMode="auto">
              <a:xfrm>
                <a:off x="4754453" y="4446229"/>
                <a:ext cx="177117" cy="209545"/>
              </a:xfrm>
              <a:custGeom>
                <a:avLst/>
                <a:gdLst>
                  <a:gd name="T0" fmla="*/ 1 w 15"/>
                  <a:gd name="T1" fmla="*/ 18 h 18"/>
                  <a:gd name="T2" fmla="*/ 0 w 15"/>
                  <a:gd name="T3" fmla="*/ 18 h 18"/>
                  <a:gd name="T4" fmla="*/ 0 w 15"/>
                  <a:gd name="T5" fmla="*/ 16 h 18"/>
                  <a:gd name="T6" fmla="*/ 12 w 15"/>
                  <a:gd name="T7" fmla="*/ 0 h 18"/>
                  <a:gd name="T8" fmla="*/ 14 w 15"/>
                  <a:gd name="T9" fmla="*/ 0 h 18"/>
                  <a:gd name="T10" fmla="*/ 15 w 15"/>
                  <a:gd name="T11" fmla="*/ 2 h 18"/>
                  <a:gd name="T12" fmla="*/ 3 w 15"/>
                  <a:gd name="T13" fmla="*/ 18 h 18"/>
                  <a:gd name="T14" fmla="*/ 1 w 15"/>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8">
                    <a:moveTo>
                      <a:pt x="1" y="18"/>
                    </a:moveTo>
                    <a:cubicBezTo>
                      <a:pt x="1" y="18"/>
                      <a:pt x="1" y="18"/>
                      <a:pt x="0" y="18"/>
                    </a:cubicBezTo>
                    <a:cubicBezTo>
                      <a:pt x="0" y="17"/>
                      <a:pt x="0" y="16"/>
                      <a:pt x="0" y="16"/>
                    </a:cubicBezTo>
                    <a:cubicBezTo>
                      <a:pt x="5" y="11"/>
                      <a:pt x="9" y="6"/>
                      <a:pt x="12" y="0"/>
                    </a:cubicBezTo>
                    <a:cubicBezTo>
                      <a:pt x="13" y="0"/>
                      <a:pt x="14" y="0"/>
                      <a:pt x="14" y="0"/>
                    </a:cubicBezTo>
                    <a:cubicBezTo>
                      <a:pt x="15" y="0"/>
                      <a:pt x="15" y="1"/>
                      <a:pt x="15" y="2"/>
                    </a:cubicBezTo>
                    <a:cubicBezTo>
                      <a:pt x="11" y="7"/>
                      <a:pt x="7" y="13"/>
                      <a:pt x="3" y="18"/>
                    </a:cubicBezTo>
                    <a:cubicBezTo>
                      <a:pt x="2" y="18"/>
                      <a:pt x="2" y="18"/>
                      <a:pt x="1" y="18"/>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61" name="Freeform 113"/>
              <p:cNvSpPr/>
              <p:nvPr/>
            </p:nvSpPr>
            <p:spPr bwMode="auto">
              <a:xfrm>
                <a:off x="4744476" y="4585933"/>
                <a:ext cx="187095" cy="236986"/>
              </a:xfrm>
              <a:custGeom>
                <a:avLst/>
                <a:gdLst>
                  <a:gd name="T0" fmla="*/ 2 w 16"/>
                  <a:gd name="T1" fmla="*/ 20 h 20"/>
                  <a:gd name="T2" fmla="*/ 1 w 16"/>
                  <a:gd name="T3" fmla="*/ 20 h 20"/>
                  <a:gd name="T4" fmla="*/ 1 w 16"/>
                  <a:gd name="T5" fmla="*/ 18 h 20"/>
                  <a:gd name="T6" fmla="*/ 13 w 16"/>
                  <a:gd name="T7" fmla="*/ 0 h 20"/>
                  <a:gd name="T8" fmla="*/ 15 w 16"/>
                  <a:gd name="T9" fmla="*/ 0 h 20"/>
                  <a:gd name="T10" fmla="*/ 15 w 16"/>
                  <a:gd name="T11" fmla="*/ 2 h 20"/>
                  <a:gd name="T12" fmla="*/ 3 w 16"/>
                  <a:gd name="T13" fmla="*/ 20 h 20"/>
                  <a:gd name="T14" fmla="*/ 2 w 16"/>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0">
                    <a:moveTo>
                      <a:pt x="2" y="20"/>
                    </a:moveTo>
                    <a:cubicBezTo>
                      <a:pt x="2" y="20"/>
                      <a:pt x="1" y="20"/>
                      <a:pt x="1" y="20"/>
                    </a:cubicBezTo>
                    <a:cubicBezTo>
                      <a:pt x="0" y="20"/>
                      <a:pt x="0" y="19"/>
                      <a:pt x="1" y="18"/>
                    </a:cubicBezTo>
                    <a:cubicBezTo>
                      <a:pt x="13" y="0"/>
                      <a:pt x="13" y="0"/>
                      <a:pt x="13" y="0"/>
                    </a:cubicBezTo>
                    <a:cubicBezTo>
                      <a:pt x="13" y="0"/>
                      <a:pt x="14" y="0"/>
                      <a:pt x="15" y="0"/>
                    </a:cubicBezTo>
                    <a:cubicBezTo>
                      <a:pt x="16" y="0"/>
                      <a:pt x="16" y="1"/>
                      <a:pt x="15" y="2"/>
                    </a:cubicBezTo>
                    <a:cubicBezTo>
                      <a:pt x="3" y="20"/>
                      <a:pt x="3" y="20"/>
                      <a:pt x="3" y="20"/>
                    </a:cubicBezTo>
                    <a:cubicBezTo>
                      <a:pt x="3" y="20"/>
                      <a:pt x="2" y="20"/>
                      <a:pt x="2" y="20"/>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62" name="Freeform 114"/>
              <p:cNvSpPr/>
              <p:nvPr/>
            </p:nvSpPr>
            <p:spPr bwMode="auto">
              <a:xfrm>
                <a:off x="4719529" y="4763040"/>
                <a:ext cx="212041" cy="246964"/>
              </a:xfrm>
              <a:custGeom>
                <a:avLst/>
                <a:gdLst>
                  <a:gd name="T0" fmla="*/ 1 w 18"/>
                  <a:gd name="T1" fmla="*/ 21 h 21"/>
                  <a:gd name="T2" fmla="*/ 0 w 18"/>
                  <a:gd name="T3" fmla="*/ 21 h 21"/>
                  <a:gd name="T4" fmla="*/ 0 w 18"/>
                  <a:gd name="T5" fmla="*/ 19 h 21"/>
                  <a:gd name="T6" fmla="*/ 15 w 18"/>
                  <a:gd name="T7" fmla="*/ 0 h 21"/>
                  <a:gd name="T8" fmla="*/ 17 w 18"/>
                  <a:gd name="T9" fmla="*/ 0 h 21"/>
                  <a:gd name="T10" fmla="*/ 17 w 18"/>
                  <a:gd name="T11" fmla="*/ 2 h 21"/>
                  <a:gd name="T12" fmla="*/ 5 w 18"/>
                  <a:gd name="T13" fmla="*/ 18 h 21"/>
                  <a:gd name="T14" fmla="*/ 4 w 18"/>
                  <a:gd name="T15" fmla="*/ 20 h 21"/>
                  <a:gd name="T16" fmla="*/ 2 w 18"/>
                  <a:gd name="T17" fmla="*/ 21 h 21"/>
                  <a:gd name="T18" fmla="*/ 1 w 18"/>
                  <a:gd name="T1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1" y="21"/>
                    </a:moveTo>
                    <a:cubicBezTo>
                      <a:pt x="1" y="21"/>
                      <a:pt x="1" y="21"/>
                      <a:pt x="0" y="21"/>
                    </a:cubicBezTo>
                    <a:cubicBezTo>
                      <a:pt x="0" y="20"/>
                      <a:pt x="0" y="19"/>
                      <a:pt x="0" y="19"/>
                    </a:cubicBezTo>
                    <a:cubicBezTo>
                      <a:pt x="15" y="0"/>
                      <a:pt x="15" y="0"/>
                      <a:pt x="15" y="0"/>
                    </a:cubicBezTo>
                    <a:cubicBezTo>
                      <a:pt x="15" y="0"/>
                      <a:pt x="16" y="0"/>
                      <a:pt x="17" y="0"/>
                    </a:cubicBezTo>
                    <a:cubicBezTo>
                      <a:pt x="18" y="1"/>
                      <a:pt x="18" y="2"/>
                      <a:pt x="17" y="2"/>
                    </a:cubicBezTo>
                    <a:cubicBezTo>
                      <a:pt x="5" y="18"/>
                      <a:pt x="5" y="18"/>
                      <a:pt x="5" y="18"/>
                    </a:cubicBezTo>
                    <a:cubicBezTo>
                      <a:pt x="5" y="19"/>
                      <a:pt x="4" y="19"/>
                      <a:pt x="4" y="20"/>
                    </a:cubicBezTo>
                    <a:cubicBezTo>
                      <a:pt x="2" y="21"/>
                      <a:pt x="2" y="21"/>
                      <a:pt x="2" y="21"/>
                    </a:cubicBezTo>
                    <a:cubicBezTo>
                      <a:pt x="2" y="21"/>
                      <a:pt x="2" y="21"/>
                      <a:pt x="1" y="21"/>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sp>
            <p:nvSpPr>
              <p:cNvPr id="63" name="Freeform 115"/>
              <p:cNvSpPr/>
              <p:nvPr/>
            </p:nvSpPr>
            <p:spPr bwMode="auto">
              <a:xfrm>
                <a:off x="4744478" y="4905219"/>
                <a:ext cx="199568" cy="269414"/>
              </a:xfrm>
              <a:custGeom>
                <a:avLst/>
                <a:gdLst>
                  <a:gd name="T0" fmla="*/ 3 w 17"/>
                  <a:gd name="T1" fmla="*/ 23 h 23"/>
                  <a:gd name="T2" fmla="*/ 1 w 17"/>
                  <a:gd name="T3" fmla="*/ 22 h 23"/>
                  <a:gd name="T4" fmla="*/ 1 w 17"/>
                  <a:gd name="T5" fmla="*/ 19 h 23"/>
                  <a:gd name="T6" fmla="*/ 14 w 17"/>
                  <a:gd name="T7" fmla="*/ 1 h 23"/>
                  <a:gd name="T8" fmla="*/ 16 w 17"/>
                  <a:gd name="T9" fmla="*/ 1 h 23"/>
                  <a:gd name="T10" fmla="*/ 17 w 17"/>
                  <a:gd name="T11" fmla="*/ 3 h 23"/>
                  <a:gd name="T12" fmla="*/ 4 w 17"/>
                  <a:gd name="T13" fmla="*/ 20 h 23"/>
                  <a:gd name="T14" fmla="*/ 4 w 17"/>
                  <a:gd name="T15" fmla="*/ 22 h 23"/>
                  <a:gd name="T16" fmla="*/ 3 w 17"/>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3">
                    <a:moveTo>
                      <a:pt x="3" y="23"/>
                    </a:moveTo>
                    <a:cubicBezTo>
                      <a:pt x="2" y="23"/>
                      <a:pt x="2" y="22"/>
                      <a:pt x="1" y="22"/>
                    </a:cubicBezTo>
                    <a:cubicBezTo>
                      <a:pt x="1" y="22"/>
                      <a:pt x="0" y="20"/>
                      <a:pt x="1" y="19"/>
                    </a:cubicBezTo>
                    <a:cubicBezTo>
                      <a:pt x="6" y="13"/>
                      <a:pt x="10" y="7"/>
                      <a:pt x="14" y="1"/>
                    </a:cubicBezTo>
                    <a:cubicBezTo>
                      <a:pt x="15" y="0"/>
                      <a:pt x="16" y="0"/>
                      <a:pt x="16" y="1"/>
                    </a:cubicBezTo>
                    <a:cubicBezTo>
                      <a:pt x="17" y="1"/>
                      <a:pt x="17" y="2"/>
                      <a:pt x="17" y="3"/>
                    </a:cubicBezTo>
                    <a:cubicBezTo>
                      <a:pt x="12" y="8"/>
                      <a:pt x="8" y="14"/>
                      <a:pt x="4" y="20"/>
                    </a:cubicBezTo>
                    <a:cubicBezTo>
                      <a:pt x="5" y="21"/>
                      <a:pt x="4" y="22"/>
                      <a:pt x="4" y="22"/>
                    </a:cubicBezTo>
                    <a:cubicBezTo>
                      <a:pt x="3" y="23"/>
                      <a:pt x="3" y="23"/>
                      <a:pt x="3" y="23"/>
                    </a:cubicBezTo>
                    <a:close/>
                  </a:path>
                </a:pathLst>
              </a:custGeom>
              <a:grpFill/>
              <a:ln w="9525">
                <a:solidFill>
                  <a:srgbClr val="4BB08C"/>
                </a:soli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52108"/>
                  </a:solidFill>
                  <a:effectLst/>
                  <a:uLnTx/>
                  <a:uFillTx/>
                  <a:latin typeface="Calibri" panose="020F0502020204030204"/>
                  <a:ea typeface="宋体" panose="02010600030101010101" pitchFamily="2" charset="-122"/>
                </a:endParaRPr>
              </a:p>
            </p:txBody>
          </p:sp>
        </p:grpSp>
      </p:grpSp>
      <p:sp>
        <p:nvSpPr>
          <p:cNvPr id="90" name="TextBox 13"/>
          <p:cNvSpPr txBox="1">
            <a:spLocks noChangeArrowheads="1"/>
          </p:cNvSpPr>
          <p:nvPr/>
        </p:nvSpPr>
        <p:spPr bwMode="auto">
          <a:xfrm>
            <a:off x="5489712" y="891405"/>
            <a:ext cx="5885423"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2000" b="1" dirty="0"/>
              <a:t>          </a:t>
            </a:r>
            <a:r>
              <a:rPr lang="zh-CN" altLang="zh-CN" sz="2000" b="1" dirty="0"/>
              <a:t>随着大数据时代信息的高速发展，所有的事物几乎都在向着信息化的方向发展，真真假假的信息层出不穷，让人难以辨别，快节奏的生活方式，让人们越来越希望花更少的时间就可以获得自己想要的正确信息。可以发现每每新生入学，面对偌大的校园总需要时间去接受和适应，而熟悉的一个好方式就是一起吃吃喝喝。并且干饭人每天最关心的莫过于“今天吃什么”。</a:t>
            </a:r>
            <a:endParaRPr lang="zh-CN" altLang="zh-CN" sz="2000" b="1" dirty="0"/>
          </a:p>
          <a:p>
            <a:r>
              <a:rPr lang="en-US" altLang="zh-CN" sz="2000" b="1" dirty="0"/>
              <a:t>         </a:t>
            </a:r>
            <a:r>
              <a:rPr lang="zh-CN" altLang="zh-CN" sz="2000" b="1" dirty="0"/>
              <a:t>在对一些新生进行了简单地询问之后，可以发现新生初来乍到不熟悉校园食堂，并且在疫情外卖基本进入不了校园的情况下，大多是随大流进入一食堂、二食堂和北秀餐厅。也不熟悉餐品的味道优劣，需要更多时间去探索。同时很多时候也对各个食堂中的一些餐品有意见、建议或者认为是优秀的餐品和店铺希望分享出来。</a:t>
            </a:r>
            <a:endParaRPr lang="zh-CN" altLang="zh-CN" sz="2000" b="1" dirty="0"/>
          </a:p>
        </p:txBody>
      </p:sp>
      <p:sp>
        <p:nvSpPr>
          <p:cNvPr id="91" name="TextBox 13"/>
          <p:cNvSpPr txBox="1">
            <a:spLocks noChangeArrowheads="1"/>
          </p:cNvSpPr>
          <p:nvPr/>
        </p:nvSpPr>
        <p:spPr bwMode="auto">
          <a:xfrm>
            <a:off x="8209555" y="2023271"/>
            <a:ext cx="234311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1400" kern="0" dirty="0">
                <a:solidFill>
                  <a:schemeClr val="bg2">
                    <a:lumMod val="25000"/>
                  </a:schemeClr>
                </a:solidFill>
                <a:latin typeface="微软雅黑" panose="020B0503020204020204" pitchFamily="34" charset="-122"/>
                <a:ea typeface="微软雅黑" panose="020B0503020204020204" pitchFamily="34" charset="-122"/>
                <a:cs typeface="+mn-ea"/>
                <a:sym typeface="Arial" panose="020B0604020202020204" pitchFamily="34" charset="0"/>
              </a:rPr>
              <a:t>。</a:t>
            </a:r>
            <a:endParaRPr lang="en-US" altLang="zh-CN" sz="1400" kern="0" dirty="0">
              <a:solidFill>
                <a:schemeClr val="bg2">
                  <a:lumMod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90"/>
                                        </p:tgtEl>
                                        <p:attrNameLst>
                                          <p:attrName>style.visibility</p:attrName>
                                        </p:attrNameLst>
                                      </p:cBhvr>
                                      <p:to>
                                        <p:strVal val="visible"/>
                                      </p:to>
                                    </p:set>
                                    <p:animEffect transition="in" filter="wipe(down)">
                                      <p:cBhvr>
                                        <p:cTn id="14"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9F5"/>
        </a:solidFill>
        <a:effectLst/>
      </p:bgPr>
    </p:bg>
    <p:spTree>
      <p:nvGrpSpPr>
        <p:cNvPr id="1" name=""/>
        <p:cNvGrpSpPr/>
        <p:nvPr/>
      </p:nvGrpSpPr>
      <p:grpSpPr>
        <a:xfrm>
          <a:off x="0" y="0"/>
          <a:ext cx="0" cy="0"/>
          <a:chOff x="0" y="0"/>
          <a:chExt cx="0" cy="0"/>
        </a:xfrm>
      </p:grpSpPr>
      <p:grpSp>
        <p:nvGrpSpPr>
          <p:cNvPr id="3" name="组合 2"/>
          <p:cNvGrpSpPr/>
          <p:nvPr/>
        </p:nvGrpSpPr>
        <p:grpSpPr>
          <a:xfrm>
            <a:off x="3756722" y="2118519"/>
            <a:ext cx="7312029" cy="2081826"/>
            <a:chOff x="2335825" y="1923447"/>
            <a:chExt cx="7312029" cy="2081826"/>
          </a:xfrm>
        </p:grpSpPr>
        <p:sp>
          <p:nvSpPr>
            <p:cNvPr id="4" name="椭圆 3"/>
            <p:cNvSpPr/>
            <p:nvPr/>
          </p:nvSpPr>
          <p:spPr>
            <a:xfrm>
              <a:off x="2335825" y="2499601"/>
              <a:ext cx="3107093" cy="1505672"/>
            </a:xfrm>
            <a:prstGeom prst="ellipse">
              <a:avLst/>
            </a:prstGeom>
            <a:solidFill>
              <a:srgbClr val="F4F9F5"/>
            </a:solidFill>
            <a:ln w="57150">
              <a:solidFill>
                <a:srgbClr val="4BB0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3374176" y="1923447"/>
              <a:ext cx="6273678" cy="1754326"/>
            </a:xfrm>
            <a:prstGeom prst="rect">
              <a:avLst/>
            </a:prstGeom>
            <a:solidFill>
              <a:srgbClr val="F4F9F5"/>
            </a:solidFill>
          </p:spPr>
          <p:txBody>
            <a:bodyPr wrap="square" rtlCol="0">
              <a:spAutoFit/>
            </a:bodyPr>
            <a:lstStyle/>
            <a:p>
              <a:endParaRPr lang="en-US" altLang="zh-CN" sz="5400" dirty="0">
                <a:solidFill>
                  <a:srgbClr val="508468"/>
                </a:solidFill>
                <a:latin typeface="方正清刻本悦宋简体" panose="02000000000000000000" pitchFamily="2" charset="-122"/>
                <a:ea typeface="方正清刻本悦宋简体" panose="02000000000000000000" pitchFamily="2" charset="-122"/>
              </a:endParaRPr>
            </a:p>
            <a:p>
              <a:r>
                <a:rPr lang="en-US" altLang="zh-CN" sz="5400" dirty="0">
                  <a:solidFill>
                    <a:srgbClr val="508468"/>
                  </a:solidFill>
                  <a:latin typeface="方正清刻本悦宋简体" panose="02000000000000000000" pitchFamily="2" charset="-122"/>
                  <a:ea typeface="方正清刻本悦宋简体" panose="02000000000000000000" pitchFamily="2" charset="-122"/>
                </a:rPr>
                <a:t>02 </a:t>
              </a:r>
              <a:r>
                <a:rPr lang="zh-CN" altLang="en-US" sz="5400" dirty="0">
                  <a:solidFill>
                    <a:srgbClr val="508468"/>
                  </a:solidFill>
                  <a:latin typeface="方正清刻本悦宋简体" panose="02000000000000000000" pitchFamily="2" charset="-122"/>
                  <a:ea typeface="方正清刻本悦宋简体" panose="02000000000000000000" pitchFamily="2" charset="-122"/>
                </a:rPr>
                <a:t>项目概述</a:t>
              </a:r>
              <a:endParaRPr lang="en-US" altLang="zh-CN" sz="5400" dirty="0">
                <a:solidFill>
                  <a:srgbClr val="508468"/>
                </a:solidFill>
                <a:latin typeface="方正清刻本悦宋简体" panose="02000000000000000000" pitchFamily="2" charset="-122"/>
                <a:ea typeface="方正清刻本悦宋简体" panose="02000000000000000000" pitchFamily="2" charset="-122"/>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9F5"/>
        </a:solidFill>
        <a:effectLst/>
      </p:bgPr>
    </p:bg>
    <p:spTree>
      <p:nvGrpSpPr>
        <p:cNvPr id="1" name=""/>
        <p:cNvGrpSpPr/>
        <p:nvPr/>
      </p:nvGrpSpPr>
      <p:grpSpPr>
        <a:xfrm>
          <a:off x="0" y="0"/>
          <a:ext cx="0" cy="0"/>
          <a:chOff x="0" y="0"/>
          <a:chExt cx="0" cy="0"/>
        </a:xfrm>
      </p:grpSpPr>
      <p:sp>
        <p:nvSpPr>
          <p:cNvPr id="2" name="Oval 25"/>
          <p:cNvSpPr>
            <a:spLocks noChangeArrowheads="1"/>
          </p:cNvSpPr>
          <p:nvPr/>
        </p:nvSpPr>
        <p:spPr bwMode="auto">
          <a:xfrm>
            <a:off x="1822450" y="1652588"/>
            <a:ext cx="925513" cy="927100"/>
          </a:xfrm>
          <a:prstGeom prst="ellipse">
            <a:avLst/>
          </a:prstGeom>
          <a:solidFill>
            <a:srgbClr val="F4F9F5"/>
          </a:solidFill>
          <a:ln>
            <a:solidFill>
              <a:srgbClr val="4BB08C"/>
            </a:solid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AU" altLang="en-US" sz="54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任意多边形 5"/>
          <p:cNvSpPr/>
          <p:nvPr/>
        </p:nvSpPr>
        <p:spPr bwMode="auto">
          <a:xfrm flipH="1">
            <a:off x="2691806" y="3075529"/>
            <a:ext cx="6407150" cy="927100"/>
          </a:xfrm>
          <a:custGeom>
            <a:avLst/>
            <a:gdLst>
              <a:gd name="T0" fmla="*/ 4854886 w 5317045"/>
              <a:gd name="T1" fmla="*/ 0 h 926290"/>
              <a:gd name="T2" fmla="*/ 544196 w 5317045"/>
              <a:gd name="T3" fmla="*/ 0 h 926290"/>
              <a:gd name="T4" fmla="*/ 90367 w 5317045"/>
              <a:gd name="T5" fmla="*/ 370128 h 926290"/>
              <a:gd name="T6" fmla="*/ 90032 w 5317045"/>
              <a:gd name="T7" fmla="*/ 373457 h 926290"/>
              <a:gd name="T8" fmla="*/ 0 w 5317045"/>
              <a:gd name="T9" fmla="*/ 463550 h 926290"/>
              <a:gd name="T10" fmla="*/ 90032 w 5317045"/>
              <a:gd name="T11" fmla="*/ 553644 h 926290"/>
              <a:gd name="T12" fmla="*/ 90367 w 5317045"/>
              <a:gd name="T13" fmla="*/ 556972 h 926290"/>
              <a:gd name="T14" fmla="*/ 544196 w 5317045"/>
              <a:gd name="T15" fmla="*/ 927100 h 926290"/>
              <a:gd name="T16" fmla="*/ 4854886 w 5317045"/>
              <a:gd name="T17" fmla="*/ 927100 h 926290"/>
              <a:gd name="T18" fmla="*/ 5318125 w 5317045"/>
              <a:gd name="T19" fmla="*/ 463550 h 926290"/>
              <a:gd name="T20" fmla="*/ 4854886 w 5317045"/>
              <a:gd name="T21" fmla="*/ 0 h 92629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317045" h="926290">
                <a:moveTo>
                  <a:pt x="4853900" y="0"/>
                </a:moveTo>
                <a:lnTo>
                  <a:pt x="544085" y="0"/>
                </a:lnTo>
                <a:cubicBezTo>
                  <a:pt x="320270" y="0"/>
                  <a:pt x="133536" y="158758"/>
                  <a:pt x="90349" y="369805"/>
                </a:cubicBezTo>
                <a:lnTo>
                  <a:pt x="90014" y="373131"/>
                </a:lnTo>
                <a:lnTo>
                  <a:pt x="0" y="463145"/>
                </a:lnTo>
                <a:lnTo>
                  <a:pt x="90014" y="553160"/>
                </a:lnTo>
                <a:lnTo>
                  <a:pt x="90349" y="556485"/>
                </a:lnTo>
                <a:cubicBezTo>
                  <a:pt x="133536" y="767532"/>
                  <a:pt x="320270" y="926290"/>
                  <a:pt x="544085" y="926290"/>
                </a:cubicBezTo>
                <a:lnTo>
                  <a:pt x="4853900" y="926290"/>
                </a:lnTo>
                <a:cubicBezTo>
                  <a:pt x="5109688" y="926290"/>
                  <a:pt x="5317045" y="718933"/>
                  <a:pt x="5317045" y="463145"/>
                </a:cubicBezTo>
                <a:cubicBezTo>
                  <a:pt x="5317045" y="207357"/>
                  <a:pt x="5109688" y="0"/>
                  <a:pt x="4853900" y="0"/>
                </a:cubicBezTo>
                <a:close/>
              </a:path>
            </a:pathLst>
          </a:custGeom>
          <a:noFill/>
          <a:ln>
            <a:solidFill>
              <a:srgbClr val="508468"/>
            </a:solidFill>
          </a:ln>
        </p:spPr>
        <p:txBody>
          <a:bodyPr anchor="ctr"/>
          <a:lstStyle/>
          <a:p>
            <a:endParaRPr lang="zh-CN" altLang="en-US">
              <a:solidFill>
                <a:schemeClr val="tx1">
                  <a:lumMod val="75000"/>
                  <a:lumOff val="25000"/>
                </a:schemeClr>
              </a:solidFill>
            </a:endParaRPr>
          </a:p>
        </p:txBody>
      </p:sp>
      <p:sp>
        <p:nvSpPr>
          <p:cNvPr id="5" name="Text Placeholder 32"/>
          <p:cNvSpPr txBox="1">
            <a:spLocks noChangeArrowheads="1"/>
          </p:cNvSpPr>
          <p:nvPr/>
        </p:nvSpPr>
        <p:spPr bwMode="auto">
          <a:xfrm>
            <a:off x="3252698" y="1916208"/>
            <a:ext cx="6635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spcBef>
                <a:spcPts val="750"/>
              </a:spcBef>
            </a:pPr>
            <a:r>
              <a:rPr lang="en-US" altLang="zh-CN" sz="3400" b="1" dirty="0">
                <a:solidFill>
                  <a:srgbClr val="508468"/>
                </a:solidFill>
                <a:latin typeface="Arial" panose="020B0604020202020204" pitchFamily="34" charset="0"/>
                <a:ea typeface="微软雅黑" panose="020B0503020204020204" pitchFamily="34" charset="-122"/>
                <a:sym typeface="Arial" panose="020B0604020202020204" pitchFamily="34" charset="0"/>
              </a:rPr>
              <a:t>01</a:t>
            </a:r>
            <a:endParaRPr lang="en-US" altLang="zh-CN" sz="3400" b="1" dirty="0">
              <a:solidFill>
                <a:srgbClr val="508468"/>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 Placeholder 32"/>
          <p:cNvSpPr txBox="1">
            <a:spLocks noChangeArrowheads="1"/>
          </p:cNvSpPr>
          <p:nvPr/>
        </p:nvSpPr>
        <p:spPr bwMode="auto">
          <a:xfrm>
            <a:off x="3175001" y="4804858"/>
            <a:ext cx="6635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spcBef>
                <a:spcPts val="750"/>
              </a:spcBef>
            </a:pPr>
            <a:r>
              <a:rPr lang="en-US" altLang="zh-CN" sz="3400" b="1" dirty="0">
                <a:solidFill>
                  <a:srgbClr val="508468"/>
                </a:solidFill>
                <a:latin typeface="Arial" panose="020B0604020202020204" pitchFamily="34" charset="0"/>
                <a:ea typeface="微软雅黑" panose="020B0503020204020204" pitchFamily="34" charset="-122"/>
                <a:sym typeface="Arial" panose="020B0604020202020204" pitchFamily="34" charset="0"/>
              </a:rPr>
              <a:t>03</a:t>
            </a:r>
            <a:endParaRPr lang="en-US" altLang="zh-CN" sz="3400" b="1" dirty="0">
              <a:solidFill>
                <a:srgbClr val="508468"/>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 Placeholder 32"/>
          <p:cNvSpPr txBox="1">
            <a:spLocks noChangeArrowheads="1"/>
          </p:cNvSpPr>
          <p:nvPr/>
        </p:nvSpPr>
        <p:spPr bwMode="auto">
          <a:xfrm>
            <a:off x="3103982" y="3301960"/>
            <a:ext cx="66198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spcBef>
                <a:spcPts val="750"/>
              </a:spcBef>
            </a:pPr>
            <a:r>
              <a:rPr lang="en-US" altLang="zh-CN" sz="3400" b="1" dirty="0">
                <a:solidFill>
                  <a:srgbClr val="508468"/>
                </a:solidFill>
                <a:latin typeface="Arial" panose="020B0604020202020204" pitchFamily="34" charset="0"/>
                <a:ea typeface="微软雅黑" panose="020B0503020204020204" pitchFamily="34" charset="-122"/>
                <a:sym typeface="Arial" panose="020B0604020202020204" pitchFamily="34" charset="0"/>
              </a:rPr>
              <a:t>02</a:t>
            </a:r>
            <a:endParaRPr lang="en-US" altLang="zh-CN" sz="3400" b="1" dirty="0">
              <a:solidFill>
                <a:srgbClr val="508468"/>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Oval 27"/>
          <p:cNvSpPr>
            <a:spLocks noChangeArrowheads="1"/>
          </p:cNvSpPr>
          <p:nvPr/>
        </p:nvSpPr>
        <p:spPr bwMode="auto">
          <a:xfrm>
            <a:off x="1822450" y="4618307"/>
            <a:ext cx="925513" cy="927100"/>
          </a:xfrm>
          <a:prstGeom prst="ellipse">
            <a:avLst/>
          </a:prstGeom>
          <a:solidFill>
            <a:srgbClr val="F4F9F5"/>
          </a:solidFill>
          <a:ln>
            <a:solidFill>
              <a:srgbClr val="4BB08C"/>
            </a:solid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AU" altLang="en-US" sz="54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Oval 28"/>
          <p:cNvSpPr>
            <a:spLocks noChangeArrowheads="1"/>
          </p:cNvSpPr>
          <p:nvPr/>
        </p:nvSpPr>
        <p:spPr bwMode="auto">
          <a:xfrm>
            <a:off x="9379368" y="3124199"/>
            <a:ext cx="925512" cy="927100"/>
          </a:xfrm>
          <a:prstGeom prst="ellipse">
            <a:avLst/>
          </a:prstGeom>
          <a:solidFill>
            <a:srgbClr val="F4F9F5"/>
          </a:solidFill>
          <a:ln>
            <a:solidFill>
              <a:srgbClr val="4BB08C"/>
            </a:solid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AU" altLang="en-US" sz="2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25"/>
          <p:cNvSpPr>
            <a:spLocks noEditPoints="1"/>
          </p:cNvSpPr>
          <p:nvPr/>
        </p:nvSpPr>
        <p:spPr bwMode="auto">
          <a:xfrm>
            <a:off x="1997074" y="1885199"/>
            <a:ext cx="671512" cy="398463"/>
          </a:xfrm>
          <a:custGeom>
            <a:avLst/>
            <a:gdLst>
              <a:gd name="T0" fmla="*/ 147 w 179"/>
              <a:gd name="T1" fmla="*/ 79 h 106"/>
              <a:gd name="T2" fmla="*/ 177 w 179"/>
              <a:gd name="T3" fmla="*/ 71 h 106"/>
              <a:gd name="T4" fmla="*/ 152 w 179"/>
              <a:gd name="T5" fmla="*/ 54 h 106"/>
              <a:gd name="T6" fmla="*/ 83 w 179"/>
              <a:gd name="T7" fmla="*/ 13 h 106"/>
              <a:gd name="T8" fmla="*/ 5 w 179"/>
              <a:gd name="T9" fmla="*/ 66 h 106"/>
              <a:gd name="T10" fmla="*/ 91 w 179"/>
              <a:gd name="T11" fmla="*/ 96 h 106"/>
              <a:gd name="T12" fmla="*/ 109 w 179"/>
              <a:gd name="T13" fmla="*/ 63 h 106"/>
              <a:gd name="T14" fmla="*/ 67 w 179"/>
              <a:gd name="T15" fmla="*/ 70 h 106"/>
              <a:gd name="T16" fmla="*/ 67 w 179"/>
              <a:gd name="T17" fmla="*/ 58 h 106"/>
              <a:gd name="T18" fmla="*/ 70 w 179"/>
              <a:gd name="T19" fmla="*/ 44 h 106"/>
              <a:gd name="T20" fmla="*/ 76 w 179"/>
              <a:gd name="T21" fmla="*/ 42 h 106"/>
              <a:gd name="T22" fmla="*/ 105 w 179"/>
              <a:gd name="T23" fmla="*/ 53 h 106"/>
              <a:gd name="T24" fmla="*/ 148 w 179"/>
              <a:gd name="T25" fmla="*/ 71 h 106"/>
              <a:gd name="T26" fmla="*/ 60 w 179"/>
              <a:gd name="T27" fmla="*/ 49 h 106"/>
              <a:gd name="T28" fmla="*/ 56 w 179"/>
              <a:gd name="T29" fmla="*/ 46 h 106"/>
              <a:gd name="T30" fmla="*/ 61 w 179"/>
              <a:gd name="T31" fmla="*/ 49 h 106"/>
              <a:gd name="T32" fmla="*/ 153 w 179"/>
              <a:gd name="T33" fmla="*/ 58 h 106"/>
              <a:gd name="T34" fmla="*/ 159 w 179"/>
              <a:gd name="T35" fmla="*/ 59 h 106"/>
              <a:gd name="T36" fmla="*/ 150 w 179"/>
              <a:gd name="T37" fmla="*/ 78 h 106"/>
              <a:gd name="T38" fmla="*/ 167 w 179"/>
              <a:gd name="T39" fmla="*/ 61 h 106"/>
              <a:gd name="T40" fmla="*/ 164 w 179"/>
              <a:gd name="T41" fmla="*/ 77 h 106"/>
              <a:gd name="T42" fmla="*/ 158 w 179"/>
              <a:gd name="T43" fmla="*/ 78 h 106"/>
              <a:gd name="T44" fmla="*/ 162 w 179"/>
              <a:gd name="T45" fmla="*/ 59 h 106"/>
              <a:gd name="T46" fmla="*/ 174 w 179"/>
              <a:gd name="T47" fmla="*/ 70 h 106"/>
              <a:gd name="T48" fmla="*/ 169 w 179"/>
              <a:gd name="T49" fmla="*/ 62 h 106"/>
              <a:gd name="T50" fmla="*/ 174 w 179"/>
              <a:gd name="T51" fmla="*/ 70 h 106"/>
              <a:gd name="T52" fmla="*/ 16 w 179"/>
              <a:gd name="T53" fmla="*/ 22 h 106"/>
              <a:gd name="T54" fmla="*/ 114 w 179"/>
              <a:gd name="T55" fmla="*/ 42 h 106"/>
              <a:gd name="T56" fmla="*/ 150 w 179"/>
              <a:gd name="T57" fmla="*/ 57 h 106"/>
              <a:gd name="T58" fmla="*/ 150 w 179"/>
              <a:gd name="T59" fmla="*/ 59 h 106"/>
              <a:gd name="T60" fmla="*/ 88 w 179"/>
              <a:gd name="T61" fmla="*/ 45 h 106"/>
              <a:gd name="T62" fmla="*/ 76 w 179"/>
              <a:gd name="T63" fmla="*/ 32 h 106"/>
              <a:gd name="T64" fmla="*/ 74 w 179"/>
              <a:gd name="T65" fmla="*/ 40 h 106"/>
              <a:gd name="T66" fmla="*/ 66 w 179"/>
              <a:gd name="T67" fmla="*/ 32 h 106"/>
              <a:gd name="T68" fmla="*/ 68 w 179"/>
              <a:gd name="T69" fmla="*/ 43 h 106"/>
              <a:gd name="T70" fmla="*/ 55 w 179"/>
              <a:gd name="T71" fmla="*/ 43 h 106"/>
              <a:gd name="T72" fmla="*/ 54 w 179"/>
              <a:gd name="T73" fmla="*/ 51 h 106"/>
              <a:gd name="T74" fmla="*/ 64 w 179"/>
              <a:gd name="T75" fmla="*/ 53 h 106"/>
              <a:gd name="T76" fmla="*/ 56 w 179"/>
              <a:gd name="T77" fmla="*/ 61 h 106"/>
              <a:gd name="T78" fmla="*/ 50 w 179"/>
              <a:gd name="T79" fmla="*/ 69 h 106"/>
              <a:gd name="T80" fmla="*/ 61 w 179"/>
              <a:gd name="T81" fmla="*/ 65 h 106"/>
              <a:gd name="T82" fmla="*/ 64 w 179"/>
              <a:gd name="T83" fmla="*/ 71 h 106"/>
              <a:gd name="T84" fmla="*/ 59 w 179"/>
              <a:gd name="T85" fmla="*/ 84 h 106"/>
              <a:gd name="T86" fmla="*/ 67 w 179"/>
              <a:gd name="T87" fmla="*/ 73 h 106"/>
              <a:gd name="T88" fmla="*/ 105 w 179"/>
              <a:gd name="T89" fmla="*/ 66 h 106"/>
              <a:gd name="T90" fmla="*/ 148 w 179"/>
              <a:gd name="T91" fmla="*/ 74 h 106"/>
              <a:gd name="T92" fmla="*/ 113 w 179"/>
              <a:gd name="T93" fmla="*/ 81 h 106"/>
              <a:gd name="T94" fmla="*/ 17 w 179"/>
              <a:gd name="T95" fmla="*/ 82 h 106"/>
              <a:gd name="T96" fmla="*/ 75 w 179"/>
              <a:gd name="T97" fmla="*/ 36 h 106"/>
              <a:gd name="T98" fmla="*/ 68 w 179"/>
              <a:gd name="T99" fmla="*/ 40 h 106"/>
              <a:gd name="T100" fmla="*/ 65 w 179"/>
              <a:gd name="T101" fmla="*/ 35 h 106"/>
              <a:gd name="T102" fmla="*/ 58 w 179"/>
              <a:gd name="T103" fmla="*/ 64 h 106"/>
              <a:gd name="T104" fmla="*/ 54 w 179"/>
              <a:gd name="T105" fmla="*/ 66 h 106"/>
              <a:gd name="T106" fmla="*/ 55 w 179"/>
              <a:gd name="T107" fmla="*/ 64 h 106"/>
              <a:gd name="T108" fmla="*/ 64 w 179"/>
              <a:gd name="T109" fmla="*/ 74 h 106"/>
              <a:gd name="T110" fmla="*/ 61 w 179"/>
              <a:gd name="T111" fmla="*/ 79 h 106"/>
              <a:gd name="T112" fmla="*/ 57 w 179"/>
              <a:gd name="T113" fmla="*/ 8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9" h="106">
                <a:moveTo>
                  <a:pt x="117" y="82"/>
                </a:moveTo>
                <a:cubicBezTo>
                  <a:pt x="126" y="77"/>
                  <a:pt x="137" y="78"/>
                  <a:pt x="147" y="79"/>
                </a:cubicBezTo>
                <a:cubicBezTo>
                  <a:pt x="147" y="80"/>
                  <a:pt x="148" y="80"/>
                  <a:pt x="148" y="80"/>
                </a:cubicBezTo>
                <a:cubicBezTo>
                  <a:pt x="158" y="82"/>
                  <a:pt x="174" y="84"/>
                  <a:pt x="177" y="71"/>
                </a:cubicBezTo>
                <a:cubicBezTo>
                  <a:pt x="179" y="59"/>
                  <a:pt x="162" y="56"/>
                  <a:pt x="152" y="55"/>
                </a:cubicBezTo>
                <a:cubicBezTo>
                  <a:pt x="152" y="55"/>
                  <a:pt x="152" y="54"/>
                  <a:pt x="152" y="54"/>
                </a:cubicBezTo>
                <a:cubicBezTo>
                  <a:pt x="137" y="50"/>
                  <a:pt x="123" y="46"/>
                  <a:pt x="111" y="36"/>
                </a:cubicBezTo>
                <a:cubicBezTo>
                  <a:pt x="102" y="28"/>
                  <a:pt x="94" y="18"/>
                  <a:pt x="83" y="13"/>
                </a:cubicBezTo>
                <a:cubicBezTo>
                  <a:pt x="64" y="3"/>
                  <a:pt x="37" y="0"/>
                  <a:pt x="19" y="14"/>
                </a:cubicBezTo>
                <a:cubicBezTo>
                  <a:pt x="4" y="25"/>
                  <a:pt x="0" y="48"/>
                  <a:pt x="5" y="66"/>
                </a:cubicBezTo>
                <a:cubicBezTo>
                  <a:pt x="10" y="85"/>
                  <a:pt x="27" y="97"/>
                  <a:pt x="46" y="102"/>
                </a:cubicBezTo>
                <a:cubicBezTo>
                  <a:pt x="61" y="106"/>
                  <a:pt x="77" y="103"/>
                  <a:pt x="91" y="96"/>
                </a:cubicBezTo>
                <a:cubicBezTo>
                  <a:pt x="99" y="92"/>
                  <a:pt x="108" y="86"/>
                  <a:pt x="117" y="82"/>
                </a:cubicBezTo>
                <a:close/>
                <a:moveTo>
                  <a:pt x="109" y="63"/>
                </a:moveTo>
                <a:cubicBezTo>
                  <a:pt x="97" y="63"/>
                  <a:pt x="82" y="64"/>
                  <a:pt x="70" y="69"/>
                </a:cubicBezTo>
                <a:cubicBezTo>
                  <a:pt x="69" y="69"/>
                  <a:pt x="68" y="70"/>
                  <a:pt x="67" y="70"/>
                </a:cubicBezTo>
                <a:cubicBezTo>
                  <a:pt x="67" y="67"/>
                  <a:pt x="65" y="65"/>
                  <a:pt x="63" y="63"/>
                </a:cubicBezTo>
                <a:cubicBezTo>
                  <a:pt x="65" y="62"/>
                  <a:pt x="66" y="60"/>
                  <a:pt x="67" y="58"/>
                </a:cubicBezTo>
                <a:cubicBezTo>
                  <a:pt x="68" y="56"/>
                  <a:pt x="67" y="53"/>
                  <a:pt x="66" y="50"/>
                </a:cubicBezTo>
                <a:cubicBezTo>
                  <a:pt x="68" y="49"/>
                  <a:pt x="70" y="47"/>
                  <a:pt x="70" y="44"/>
                </a:cubicBezTo>
                <a:cubicBezTo>
                  <a:pt x="71" y="44"/>
                  <a:pt x="72" y="44"/>
                  <a:pt x="72" y="44"/>
                </a:cubicBezTo>
                <a:cubicBezTo>
                  <a:pt x="74" y="44"/>
                  <a:pt x="75" y="43"/>
                  <a:pt x="76" y="42"/>
                </a:cubicBezTo>
                <a:cubicBezTo>
                  <a:pt x="78" y="45"/>
                  <a:pt x="81" y="46"/>
                  <a:pt x="84" y="47"/>
                </a:cubicBezTo>
                <a:cubicBezTo>
                  <a:pt x="90" y="49"/>
                  <a:pt x="97" y="51"/>
                  <a:pt x="105" y="53"/>
                </a:cubicBezTo>
                <a:cubicBezTo>
                  <a:pt x="120" y="55"/>
                  <a:pt x="134" y="60"/>
                  <a:pt x="149" y="62"/>
                </a:cubicBezTo>
                <a:cubicBezTo>
                  <a:pt x="149" y="65"/>
                  <a:pt x="149" y="68"/>
                  <a:pt x="148" y="71"/>
                </a:cubicBezTo>
                <a:cubicBezTo>
                  <a:pt x="136" y="66"/>
                  <a:pt x="123" y="63"/>
                  <a:pt x="109" y="63"/>
                </a:cubicBezTo>
                <a:close/>
                <a:moveTo>
                  <a:pt x="60" y="49"/>
                </a:moveTo>
                <a:cubicBezTo>
                  <a:pt x="58" y="49"/>
                  <a:pt x="56" y="49"/>
                  <a:pt x="55" y="48"/>
                </a:cubicBezTo>
                <a:cubicBezTo>
                  <a:pt x="52" y="47"/>
                  <a:pt x="55" y="46"/>
                  <a:pt x="56" y="46"/>
                </a:cubicBezTo>
                <a:cubicBezTo>
                  <a:pt x="57" y="47"/>
                  <a:pt x="58" y="48"/>
                  <a:pt x="59" y="48"/>
                </a:cubicBezTo>
                <a:cubicBezTo>
                  <a:pt x="60" y="49"/>
                  <a:pt x="60" y="49"/>
                  <a:pt x="61" y="49"/>
                </a:cubicBezTo>
                <a:cubicBezTo>
                  <a:pt x="60" y="49"/>
                  <a:pt x="60" y="49"/>
                  <a:pt x="60" y="49"/>
                </a:cubicBezTo>
                <a:close/>
                <a:moveTo>
                  <a:pt x="153" y="58"/>
                </a:moveTo>
                <a:cubicBezTo>
                  <a:pt x="155" y="58"/>
                  <a:pt x="157" y="58"/>
                  <a:pt x="160" y="59"/>
                </a:cubicBezTo>
                <a:cubicBezTo>
                  <a:pt x="159" y="59"/>
                  <a:pt x="159" y="59"/>
                  <a:pt x="159" y="59"/>
                </a:cubicBezTo>
                <a:cubicBezTo>
                  <a:pt x="158" y="66"/>
                  <a:pt x="157" y="72"/>
                  <a:pt x="156" y="78"/>
                </a:cubicBezTo>
                <a:cubicBezTo>
                  <a:pt x="154" y="78"/>
                  <a:pt x="152" y="78"/>
                  <a:pt x="150" y="78"/>
                </a:cubicBezTo>
                <a:cubicBezTo>
                  <a:pt x="152" y="71"/>
                  <a:pt x="152" y="64"/>
                  <a:pt x="153" y="58"/>
                </a:cubicBezTo>
                <a:close/>
                <a:moveTo>
                  <a:pt x="167" y="61"/>
                </a:moveTo>
                <a:cubicBezTo>
                  <a:pt x="167" y="61"/>
                  <a:pt x="167" y="61"/>
                  <a:pt x="167" y="61"/>
                </a:cubicBezTo>
                <a:cubicBezTo>
                  <a:pt x="164" y="66"/>
                  <a:pt x="166" y="72"/>
                  <a:pt x="164" y="77"/>
                </a:cubicBezTo>
                <a:cubicBezTo>
                  <a:pt x="163" y="78"/>
                  <a:pt x="164" y="78"/>
                  <a:pt x="164" y="78"/>
                </a:cubicBezTo>
                <a:cubicBezTo>
                  <a:pt x="162" y="78"/>
                  <a:pt x="160" y="78"/>
                  <a:pt x="158" y="78"/>
                </a:cubicBezTo>
                <a:cubicBezTo>
                  <a:pt x="160" y="72"/>
                  <a:pt x="161" y="66"/>
                  <a:pt x="162" y="60"/>
                </a:cubicBezTo>
                <a:cubicBezTo>
                  <a:pt x="162" y="60"/>
                  <a:pt x="162" y="59"/>
                  <a:pt x="162" y="59"/>
                </a:cubicBezTo>
                <a:cubicBezTo>
                  <a:pt x="164" y="60"/>
                  <a:pt x="165" y="60"/>
                  <a:pt x="167" y="61"/>
                </a:cubicBezTo>
                <a:close/>
                <a:moveTo>
                  <a:pt x="174" y="70"/>
                </a:moveTo>
                <a:cubicBezTo>
                  <a:pt x="174" y="74"/>
                  <a:pt x="171" y="77"/>
                  <a:pt x="166" y="78"/>
                </a:cubicBezTo>
                <a:cubicBezTo>
                  <a:pt x="168" y="73"/>
                  <a:pt x="167" y="67"/>
                  <a:pt x="169" y="62"/>
                </a:cubicBezTo>
                <a:cubicBezTo>
                  <a:pt x="169" y="62"/>
                  <a:pt x="169" y="62"/>
                  <a:pt x="169" y="62"/>
                </a:cubicBezTo>
                <a:cubicBezTo>
                  <a:pt x="172" y="64"/>
                  <a:pt x="174" y="66"/>
                  <a:pt x="174" y="70"/>
                </a:cubicBezTo>
                <a:close/>
                <a:moveTo>
                  <a:pt x="17" y="82"/>
                </a:moveTo>
                <a:cubicBezTo>
                  <a:pt x="2" y="66"/>
                  <a:pt x="2" y="39"/>
                  <a:pt x="16" y="22"/>
                </a:cubicBezTo>
                <a:cubicBezTo>
                  <a:pt x="31" y="1"/>
                  <a:pt x="64" y="6"/>
                  <a:pt x="84" y="17"/>
                </a:cubicBezTo>
                <a:cubicBezTo>
                  <a:pt x="96" y="23"/>
                  <a:pt x="104" y="34"/>
                  <a:pt x="114" y="42"/>
                </a:cubicBezTo>
                <a:cubicBezTo>
                  <a:pt x="124" y="50"/>
                  <a:pt x="137" y="53"/>
                  <a:pt x="149" y="56"/>
                </a:cubicBezTo>
                <a:cubicBezTo>
                  <a:pt x="149" y="57"/>
                  <a:pt x="149" y="57"/>
                  <a:pt x="150" y="57"/>
                </a:cubicBezTo>
                <a:cubicBezTo>
                  <a:pt x="150" y="57"/>
                  <a:pt x="150" y="57"/>
                  <a:pt x="150" y="57"/>
                </a:cubicBezTo>
                <a:cubicBezTo>
                  <a:pt x="150" y="58"/>
                  <a:pt x="150" y="59"/>
                  <a:pt x="150" y="59"/>
                </a:cubicBezTo>
                <a:cubicBezTo>
                  <a:pt x="136" y="57"/>
                  <a:pt x="122" y="53"/>
                  <a:pt x="109" y="50"/>
                </a:cubicBezTo>
                <a:cubicBezTo>
                  <a:pt x="102" y="49"/>
                  <a:pt x="95" y="47"/>
                  <a:pt x="88" y="45"/>
                </a:cubicBezTo>
                <a:cubicBezTo>
                  <a:pt x="84" y="44"/>
                  <a:pt x="80" y="43"/>
                  <a:pt x="77" y="40"/>
                </a:cubicBezTo>
                <a:cubicBezTo>
                  <a:pt x="79" y="37"/>
                  <a:pt x="78" y="33"/>
                  <a:pt x="76" y="32"/>
                </a:cubicBezTo>
                <a:cubicBezTo>
                  <a:pt x="74" y="31"/>
                  <a:pt x="72" y="31"/>
                  <a:pt x="71" y="33"/>
                </a:cubicBezTo>
                <a:cubicBezTo>
                  <a:pt x="71" y="36"/>
                  <a:pt x="72" y="38"/>
                  <a:pt x="74" y="40"/>
                </a:cubicBezTo>
                <a:cubicBezTo>
                  <a:pt x="73" y="41"/>
                  <a:pt x="72" y="41"/>
                  <a:pt x="71" y="41"/>
                </a:cubicBezTo>
                <a:cubicBezTo>
                  <a:pt x="71" y="37"/>
                  <a:pt x="68" y="34"/>
                  <a:pt x="66" y="32"/>
                </a:cubicBezTo>
                <a:cubicBezTo>
                  <a:pt x="64" y="31"/>
                  <a:pt x="60" y="29"/>
                  <a:pt x="59" y="31"/>
                </a:cubicBezTo>
                <a:cubicBezTo>
                  <a:pt x="57" y="36"/>
                  <a:pt x="63" y="41"/>
                  <a:pt x="68" y="43"/>
                </a:cubicBezTo>
                <a:cubicBezTo>
                  <a:pt x="67" y="45"/>
                  <a:pt x="66" y="47"/>
                  <a:pt x="64" y="48"/>
                </a:cubicBezTo>
                <a:cubicBezTo>
                  <a:pt x="62" y="46"/>
                  <a:pt x="58" y="44"/>
                  <a:pt x="55" y="43"/>
                </a:cubicBezTo>
                <a:cubicBezTo>
                  <a:pt x="54" y="43"/>
                  <a:pt x="50" y="43"/>
                  <a:pt x="50" y="46"/>
                </a:cubicBezTo>
                <a:cubicBezTo>
                  <a:pt x="50" y="48"/>
                  <a:pt x="52" y="50"/>
                  <a:pt x="54" y="51"/>
                </a:cubicBezTo>
                <a:cubicBezTo>
                  <a:pt x="57" y="52"/>
                  <a:pt x="60" y="53"/>
                  <a:pt x="63" y="52"/>
                </a:cubicBezTo>
                <a:cubicBezTo>
                  <a:pt x="63" y="52"/>
                  <a:pt x="64" y="52"/>
                  <a:pt x="64" y="53"/>
                </a:cubicBezTo>
                <a:cubicBezTo>
                  <a:pt x="66" y="55"/>
                  <a:pt x="64" y="59"/>
                  <a:pt x="60" y="62"/>
                </a:cubicBezTo>
                <a:cubicBezTo>
                  <a:pt x="59" y="61"/>
                  <a:pt x="58" y="61"/>
                  <a:pt x="56" y="61"/>
                </a:cubicBezTo>
                <a:cubicBezTo>
                  <a:pt x="54" y="61"/>
                  <a:pt x="51" y="61"/>
                  <a:pt x="49" y="63"/>
                </a:cubicBezTo>
                <a:cubicBezTo>
                  <a:pt x="47" y="65"/>
                  <a:pt x="49" y="68"/>
                  <a:pt x="50" y="69"/>
                </a:cubicBezTo>
                <a:cubicBezTo>
                  <a:pt x="53" y="70"/>
                  <a:pt x="56" y="68"/>
                  <a:pt x="58" y="67"/>
                </a:cubicBezTo>
                <a:cubicBezTo>
                  <a:pt x="59" y="66"/>
                  <a:pt x="60" y="66"/>
                  <a:pt x="61" y="65"/>
                </a:cubicBezTo>
                <a:cubicBezTo>
                  <a:pt x="61" y="65"/>
                  <a:pt x="61" y="65"/>
                  <a:pt x="61" y="65"/>
                </a:cubicBezTo>
                <a:cubicBezTo>
                  <a:pt x="63" y="67"/>
                  <a:pt x="64" y="69"/>
                  <a:pt x="64" y="71"/>
                </a:cubicBezTo>
                <a:cubicBezTo>
                  <a:pt x="59" y="73"/>
                  <a:pt x="53" y="76"/>
                  <a:pt x="54" y="81"/>
                </a:cubicBezTo>
                <a:cubicBezTo>
                  <a:pt x="54" y="83"/>
                  <a:pt x="57" y="85"/>
                  <a:pt x="59" y="84"/>
                </a:cubicBezTo>
                <a:cubicBezTo>
                  <a:pt x="63" y="83"/>
                  <a:pt x="65" y="79"/>
                  <a:pt x="66" y="76"/>
                </a:cubicBezTo>
                <a:cubicBezTo>
                  <a:pt x="67" y="75"/>
                  <a:pt x="67" y="74"/>
                  <a:pt x="67" y="73"/>
                </a:cubicBezTo>
                <a:cubicBezTo>
                  <a:pt x="68" y="73"/>
                  <a:pt x="68" y="73"/>
                  <a:pt x="69" y="72"/>
                </a:cubicBezTo>
                <a:cubicBezTo>
                  <a:pt x="80" y="68"/>
                  <a:pt x="93" y="67"/>
                  <a:pt x="105" y="66"/>
                </a:cubicBezTo>
                <a:cubicBezTo>
                  <a:pt x="119" y="66"/>
                  <a:pt x="134" y="68"/>
                  <a:pt x="147" y="73"/>
                </a:cubicBezTo>
                <a:cubicBezTo>
                  <a:pt x="148" y="74"/>
                  <a:pt x="148" y="74"/>
                  <a:pt x="148" y="74"/>
                </a:cubicBezTo>
                <a:cubicBezTo>
                  <a:pt x="148" y="75"/>
                  <a:pt x="148" y="75"/>
                  <a:pt x="148" y="76"/>
                </a:cubicBezTo>
                <a:cubicBezTo>
                  <a:pt x="135" y="75"/>
                  <a:pt x="124" y="75"/>
                  <a:pt x="113" y="81"/>
                </a:cubicBezTo>
                <a:cubicBezTo>
                  <a:pt x="101" y="86"/>
                  <a:pt x="90" y="95"/>
                  <a:pt x="77" y="99"/>
                </a:cubicBezTo>
                <a:cubicBezTo>
                  <a:pt x="56" y="105"/>
                  <a:pt x="32" y="98"/>
                  <a:pt x="17" y="82"/>
                </a:cubicBezTo>
                <a:close/>
                <a:moveTo>
                  <a:pt x="75" y="36"/>
                </a:moveTo>
                <a:cubicBezTo>
                  <a:pt x="75" y="36"/>
                  <a:pt x="75" y="36"/>
                  <a:pt x="75" y="36"/>
                </a:cubicBezTo>
                <a:cubicBezTo>
                  <a:pt x="74" y="34"/>
                  <a:pt x="75" y="34"/>
                  <a:pt x="75" y="36"/>
                </a:cubicBezTo>
                <a:close/>
                <a:moveTo>
                  <a:pt x="68" y="40"/>
                </a:moveTo>
                <a:cubicBezTo>
                  <a:pt x="66" y="39"/>
                  <a:pt x="64" y="37"/>
                  <a:pt x="62" y="35"/>
                </a:cubicBezTo>
                <a:cubicBezTo>
                  <a:pt x="61" y="32"/>
                  <a:pt x="64" y="34"/>
                  <a:pt x="65" y="35"/>
                </a:cubicBezTo>
                <a:cubicBezTo>
                  <a:pt x="66" y="36"/>
                  <a:pt x="67" y="38"/>
                  <a:pt x="68" y="40"/>
                </a:cubicBezTo>
                <a:close/>
                <a:moveTo>
                  <a:pt x="58" y="64"/>
                </a:moveTo>
                <a:cubicBezTo>
                  <a:pt x="57" y="64"/>
                  <a:pt x="56" y="65"/>
                  <a:pt x="56" y="65"/>
                </a:cubicBezTo>
                <a:cubicBezTo>
                  <a:pt x="55" y="65"/>
                  <a:pt x="55" y="66"/>
                  <a:pt x="54" y="66"/>
                </a:cubicBezTo>
                <a:cubicBezTo>
                  <a:pt x="53" y="67"/>
                  <a:pt x="52" y="66"/>
                  <a:pt x="52" y="64"/>
                </a:cubicBezTo>
                <a:cubicBezTo>
                  <a:pt x="53" y="64"/>
                  <a:pt x="54" y="64"/>
                  <a:pt x="55" y="64"/>
                </a:cubicBezTo>
                <a:cubicBezTo>
                  <a:pt x="56" y="64"/>
                  <a:pt x="57" y="64"/>
                  <a:pt x="58" y="64"/>
                </a:cubicBezTo>
                <a:close/>
                <a:moveTo>
                  <a:pt x="64" y="74"/>
                </a:moveTo>
                <a:cubicBezTo>
                  <a:pt x="63" y="75"/>
                  <a:pt x="63" y="75"/>
                  <a:pt x="63" y="75"/>
                </a:cubicBezTo>
                <a:cubicBezTo>
                  <a:pt x="63" y="77"/>
                  <a:pt x="62" y="78"/>
                  <a:pt x="61" y="79"/>
                </a:cubicBezTo>
                <a:cubicBezTo>
                  <a:pt x="61" y="79"/>
                  <a:pt x="61" y="79"/>
                  <a:pt x="60" y="80"/>
                </a:cubicBezTo>
                <a:cubicBezTo>
                  <a:pt x="59" y="81"/>
                  <a:pt x="58" y="81"/>
                  <a:pt x="57" y="80"/>
                </a:cubicBezTo>
                <a:cubicBezTo>
                  <a:pt x="58" y="77"/>
                  <a:pt x="61" y="76"/>
                  <a:pt x="64" y="74"/>
                </a:cubicBezTo>
                <a:close/>
              </a:path>
            </a:pathLst>
          </a:custGeom>
          <a:solidFill>
            <a:srgbClr val="F4F9F5"/>
          </a:solidFill>
          <a:ln>
            <a:solidFill>
              <a:srgbClr val="4BB08C"/>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 name="Freeform 45"/>
          <p:cNvSpPr>
            <a:spLocks noEditPoints="1"/>
          </p:cNvSpPr>
          <p:nvPr/>
        </p:nvSpPr>
        <p:spPr bwMode="auto">
          <a:xfrm>
            <a:off x="2097704" y="4868009"/>
            <a:ext cx="375004" cy="427695"/>
          </a:xfrm>
          <a:custGeom>
            <a:avLst/>
            <a:gdLst>
              <a:gd name="T0" fmla="*/ 70 w 83"/>
              <a:gd name="T1" fmla="*/ 86 h 97"/>
              <a:gd name="T2" fmla="*/ 48 w 83"/>
              <a:gd name="T3" fmla="*/ 1 h 97"/>
              <a:gd name="T4" fmla="*/ 0 w 83"/>
              <a:gd name="T5" fmla="*/ 57 h 97"/>
              <a:gd name="T6" fmla="*/ 46 w 83"/>
              <a:gd name="T7" fmla="*/ 74 h 97"/>
              <a:gd name="T8" fmla="*/ 35 w 83"/>
              <a:gd name="T9" fmla="*/ 87 h 97"/>
              <a:gd name="T10" fmla="*/ 34 w 83"/>
              <a:gd name="T11" fmla="*/ 72 h 97"/>
              <a:gd name="T12" fmla="*/ 19 w 83"/>
              <a:gd name="T13" fmla="*/ 89 h 97"/>
              <a:gd name="T14" fmla="*/ 28 w 83"/>
              <a:gd name="T15" fmla="*/ 86 h 97"/>
              <a:gd name="T16" fmla="*/ 14 w 83"/>
              <a:gd name="T17" fmla="*/ 86 h 97"/>
              <a:gd name="T18" fmla="*/ 32 w 83"/>
              <a:gd name="T19" fmla="*/ 72 h 97"/>
              <a:gd name="T20" fmla="*/ 54 w 83"/>
              <a:gd name="T21" fmla="*/ 72 h 97"/>
              <a:gd name="T22" fmla="*/ 38 w 83"/>
              <a:gd name="T23" fmla="*/ 77 h 97"/>
              <a:gd name="T24" fmla="*/ 22 w 83"/>
              <a:gd name="T25" fmla="*/ 86 h 97"/>
              <a:gd name="T26" fmla="*/ 62 w 83"/>
              <a:gd name="T27" fmla="*/ 61 h 97"/>
              <a:gd name="T28" fmla="*/ 51 w 83"/>
              <a:gd name="T29" fmla="*/ 56 h 97"/>
              <a:gd name="T30" fmla="*/ 16 w 83"/>
              <a:gd name="T31" fmla="*/ 84 h 97"/>
              <a:gd name="T32" fmla="*/ 13 w 83"/>
              <a:gd name="T33" fmla="*/ 81 h 97"/>
              <a:gd name="T34" fmla="*/ 39 w 83"/>
              <a:gd name="T35" fmla="*/ 58 h 97"/>
              <a:gd name="T36" fmla="*/ 27 w 83"/>
              <a:gd name="T37" fmla="*/ 63 h 97"/>
              <a:gd name="T38" fmla="*/ 10 w 83"/>
              <a:gd name="T39" fmla="*/ 82 h 97"/>
              <a:gd name="T40" fmla="*/ 22 w 83"/>
              <a:gd name="T41" fmla="*/ 62 h 97"/>
              <a:gd name="T42" fmla="*/ 17 w 83"/>
              <a:gd name="T43" fmla="*/ 57 h 97"/>
              <a:gd name="T44" fmla="*/ 13 w 83"/>
              <a:gd name="T45" fmla="*/ 65 h 97"/>
              <a:gd name="T46" fmla="*/ 7 w 83"/>
              <a:gd name="T47" fmla="*/ 61 h 97"/>
              <a:gd name="T48" fmla="*/ 7 w 83"/>
              <a:gd name="T49" fmla="*/ 61 h 97"/>
              <a:gd name="T50" fmla="*/ 26 w 83"/>
              <a:gd name="T51" fmla="*/ 59 h 97"/>
              <a:gd name="T52" fmla="*/ 26 w 83"/>
              <a:gd name="T53" fmla="*/ 58 h 97"/>
              <a:gd name="T54" fmla="*/ 26 w 83"/>
              <a:gd name="T55" fmla="*/ 58 h 97"/>
              <a:gd name="T56" fmla="*/ 13 w 83"/>
              <a:gd name="T57" fmla="*/ 63 h 97"/>
              <a:gd name="T58" fmla="*/ 8 w 83"/>
              <a:gd name="T59" fmla="*/ 62 h 97"/>
              <a:gd name="T60" fmla="*/ 15 w 83"/>
              <a:gd name="T61" fmla="*/ 63 h 97"/>
              <a:gd name="T62" fmla="*/ 4 w 83"/>
              <a:gd name="T63" fmla="*/ 62 h 97"/>
              <a:gd name="T64" fmla="*/ 7 w 83"/>
              <a:gd name="T65" fmla="*/ 58 h 97"/>
              <a:gd name="T66" fmla="*/ 3 w 83"/>
              <a:gd name="T67" fmla="*/ 60 h 97"/>
              <a:gd name="T68" fmla="*/ 39 w 83"/>
              <a:gd name="T69" fmla="*/ 61 h 97"/>
              <a:gd name="T70" fmla="*/ 29 w 83"/>
              <a:gd name="T71" fmla="*/ 93 h 97"/>
              <a:gd name="T72" fmla="*/ 61 w 83"/>
              <a:gd name="T73" fmla="*/ 67 h 97"/>
              <a:gd name="T74" fmla="*/ 34 w 83"/>
              <a:gd name="T75" fmla="*/ 94 h 97"/>
              <a:gd name="T76" fmla="*/ 40 w 83"/>
              <a:gd name="T77" fmla="*/ 94 h 97"/>
              <a:gd name="T78" fmla="*/ 47 w 83"/>
              <a:gd name="T79" fmla="*/ 93 h 97"/>
              <a:gd name="T80" fmla="*/ 54 w 83"/>
              <a:gd name="T81" fmla="*/ 90 h 97"/>
              <a:gd name="T82" fmla="*/ 70 w 83"/>
              <a:gd name="T83" fmla="*/ 79 h 97"/>
              <a:gd name="T84" fmla="*/ 63 w 83"/>
              <a:gd name="T85" fmla="*/ 88 h 97"/>
              <a:gd name="T86" fmla="*/ 66 w 83"/>
              <a:gd name="T87" fmla="*/ 81 h 97"/>
              <a:gd name="T88" fmla="*/ 77 w 83"/>
              <a:gd name="T89" fmla="*/ 66 h 97"/>
              <a:gd name="T90" fmla="*/ 77 w 83"/>
              <a:gd name="T91" fmla="*/ 64 h 97"/>
              <a:gd name="T92" fmla="*/ 44 w 83"/>
              <a:gd name="T93" fmla="*/ 90 h 97"/>
              <a:gd name="T94" fmla="*/ 44 w 83"/>
              <a:gd name="T95" fmla="*/ 85 h 97"/>
              <a:gd name="T96" fmla="*/ 71 w 83"/>
              <a:gd name="T97" fmla="*/ 60 h 97"/>
              <a:gd name="T98" fmla="*/ 33 w 83"/>
              <a:gd name="T99" fmla="*/ 27 h 97"/>
              <a:gd name="T100" fmla="*/ 48 w 83"/>
              <a:gd name="T101" fmla="*/ 26 h 97"/>
              <a:gd name="T102" fmla="*/ 59 w 83"/>
              <a:gd name="T103" fmla="*/ 56 h 97"/>
              <a:gd name="T104" fmla="*/ 33 w 83"/>
              <a:gd name="T105" fmla="*/ 2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3" h="97">
                <a:moveTo>
                  <a:pt x="0" y="58"/>
                </a:moveTo>
                <a:cubicBezTo>
                  <a:pt x="0" y="59"/>
                  <a:pt x="0" y="59"/>
                  <a:pt x="0" y="60"/>
                </a:cubicBezTo>
                <a:cubicBezTo>
                  <a:pt x="0" y="70"/>
                  <a:pt x="3" y="80"/>
                  <a:pt x="10" y="87"/>
                </a:cubicBezTo>
                <a:cubicBezTo>
                  <a:pt x="18" y="95"/>
                  <a:pt x="31" y="97"/>
                  <a:pt x="42" y="97"/>
                </a:cubicBezTo>
                <a:cubicBezTo>
                  <a:pt x="52" y="97"/>
                  <a:pt x="63" y="93"/>
                  <a:pt x="70" y="86"/>
                </a:cubicBezTo>
                <a:cubicBezTo>
                  <a:pt x="77" y="80"/>
                  <a:pt x="80" y="72"/>
                  <a:pt x="81" y="63"/>
                </a:cubicBezTo>
                <a:cubicBezTo>
                  <a:pt x="83" y="44"/>
                  <a:pt x="71" y="24"/>
                  <a:pt x="51" y="24"/>
                </a:cubicBezTo>
                <a:cubicBezTo>
                  <a:pt x="51" y="17"/>
                  <a:pt x="52" y="10"/>
                  <a:pt x="50" y="2"/>
                </a:cubicBezTo>
                <a:cubicBezTo>
                  <a:pt x="50" y="2"/>
                  <a:pt x="50" y="1"/>
                  <a:pt x="49" y="1"/>
                </a:cubicBezTo>
                <a:cubicBezTo>
                  <a:pt x="49" y="1"/>
                  <a:pt x="49" y="1"/>
                  <a:pt x="48" y="1"/>
                </a:cubicBezTo>
                <a:cubicBezTo>
                  <a:pt x="44" y="1"/>
                  <a:pt x="39" y="2"/>
                  <a:pt x="35" y="1"/>
                </a:cubicBezTo>
                <a:cubicBezTo>
                  <a:pt x="34" y="0"/>
                  <a:pt x="34" y="1"/>
                  <a:pt x="33" y="1"/>
                </a:cubicBezTo>
                <a:cubicBezTo>
                  <a:pt x="33" y="2"/>
                  <a:pt x="33" y="2"/>
                  <a:pt x="33" y="3"/>
                </a:cubicBezTo>
                <a:cubicBezTo>
                  <a:pt x="32" y="10"/>
                  <a:pt x="34" y="17"/>
                  <a:pt x="33" y="24"/>
                </a:cubicBezTo>
                <a:cubicBezTo>
                  <a:pt x="16" y="23"/>
                  <a:pt x="1" y="41"/>
                  <a:pt x="0" y="57"/>
                </a:cubicBezTo>
                <a:cubicBezTo>
                  <a:pt x="0" y="57"/>
                  <a:pt x="0" y="58"/>
                  <a:pt x="0" y="58"/>
                </a:cubicBezTo>
                <a:close/>
                <a:moveTo>
                  <a:pt x="28" y="92"/>
                </a:moveTo>
                <a:cubicBezTo>
                  <a:pt x="28" y="93"/>
                  <a:pt x="28" y="93"/>
                  <a:pt x="28" y="93"/>
                </a:cubicBezTo>
                <a:cubicBezTo>
                  <a:pt x="26" y="92"/>
                  <a:pt x="24" y="92"/>
                  <a:pt x="23" y="91"/>
                </a:cubicBezTo>
                <a:cubicBezTo>
                  <a:pt x="30" y="85"/>
                  <a:pt x="38" y="80"/>
                  <a:pt x="46" y="74"/>
                </a:cubicBezTo>
                <a:cubicBezTo>
                  <a:pt x="49" y="72"/>
                  <a:pt x="51" y="70"/>
                  <a:pt x="54" y="68"/>
                </a:cubicBezTo>
                <a:cubicBezTo>
                  <a:pt x="56" y="66"/>
                  <a:pt x="58" y="65"/>
                  <a:pt x="60" y="63"/>
                </a:cubicBezTo>
                <a:cubicBezTo>
                  <a:pt x="62" y="61"/>
                  <a:pt x="64" y="60"/>
                  <a:pt x="62" y="63"/>
                </a:cubicBezTo>
                <a:cubicBezTo>
                  <a:pt x="57" y="69"/>
                  <a:pt x="50" y="73"/>
                  <a:pt x="45" y="78"/>
                </a:cubicBezTo>
                <a:cubicBezTo>
                  <a:pt x="41" y="80"/>
                  <a:pt x="38" y="84"/>
                  <a:pt x="35" y="87"/>
                </a:cubicBezTo>
                <a:cubicBezTo>
                  <a:pt x="34" y="88"/>
                  <a:pt x="32" y="89"/>
                  <a:pt x="31" y="91"/>
                </a:cubicBezTo>
                <a:cubicBezTo>
                  <a:pt x="30" y="91"/>
                  <a:pt x="29" y="92"/>
                  <a:pt x="28" y="92"/>
                </a:cubicBezTo>
                <a:close/>
                <a:moveTo>
                  <a:pt x="16" y="88"/>
                </a:moveTo>
                <a:cubicBezTo>
                  <a:pt x="16" y="88"/>
                  <a:pt x="16" y="88"/>
                  <a:pt x="16" y="88"/>
                </a:cubicBezTo>
                <a:cubicBezTo>
                  <a:pt x="22" y="83"/>
                  <a:pt x="28" y="77"/>
                  <a:pt x="34" y="72"/>
                </a:cubicBezTo>
                <a:cubicBezTo>
                  <a:pt x="37" y="69"/>
                  <a:pt x="41" y="66"/>
                  <a:pt x="45" y="63"/>
                </a:cubicBezTo>
                <a:cubicBezTo>
                  <a:pt x="47" y="61"/>
                  <a:pt x="51" y="59"/>
                  <a:pt x="53" y="57"/>
                </a:cubicBezTo>
                <a:cubicBezTo>
                  <a:pt x="46" y="63"/>
                  <a:pt x="40" y="69"/>
                  <a:pt x="33" y="75"/>
                </a:cubicBezTo>
                <a:cubicBezTo>
                  <a:pt x="28" y="79"/>
                  <a:pt x="22" y="83"/>
                  <a:pt x="18" y="89"/>
                </a:cubicBezTo>
                <a:cubicBezTo>
                  <a:pt x="18" y="89"/>
                  <a:pt x="18" y="89"/>
                  <a:pt x="19" y="89"/>
                </a:cubicBezTo>
                <a:cubicBezTo>
                  <a:pt x="25" y="85"/>
                  <a:pt x="31" y="80"/>
                  <a:pt x="37" y="76"/>
                </a:cubicBezTo>
                <a:cubicBezTo>
                  <a:pt x="44" y="71"/>
                  <a:pt x="50" y="64"/>
                  <a:pt x="57" y="60"/>
                </a:cubicBezTo>
                <a:cubicBezTo>
                  <a:pt x="54" y="62"/>
                  <a:pt x="52" y="65"/>
                  <a:pt x="49" y="67"/>
                </a:cubicBezTo>
                <a:cubicBezTo>
                  <a:pt x="45" y="70"/>
                  <a:pt x="41" y="73"/>
                  <a:pt x="38" y="77"/>
                </a:cubicBezTo>
                <a:cubicBezTo>
                  <a:pt x="34" y="79"/>
                  <a:pt x="32" y="83"/>
                  <a:pt x="28" y="86"/>
                </a:cubicBezTo>
                <a:cubicBezTo>
                  <a:pt x="26" y="88"/>
                  <a:pt x="23" y="89"/>
                  <a:pt x="22" y="91"/>
                </a:cubicBezTo>
                <a:cubicBezTo>
                  <a:pt x="20" y="90"/>
                  <a:pt x="18" y="89"/>
                  <a:pt x="16" y="88"/>
                </a:cubicBezTo>
                <a:close/>
                <a:moveTo>
                  <a:pt x="16" y="88"/>
                </a:moveTo>
                <a:cubicBezTo>
                  <a:pt x="16" y="88"/>
                  <a:pt x="16" y="88"/>
                  <a:pt x="16" y="88"/>
                </a:cubicBezTo>
                <a:cubicBezTo>
                  <a:pt x="15" y="87"/>
                  <a:pt x="14" y="87"/>
                  <a:pt x="14" y="86"/>
                </a:cubicBezTo>
                <a:cubicBezTo>
                  <a:pt x="20" y="81"/>
                  <a:pt x="26" y="76"/>
                  <a:pt x="32" y="71"/>
                </a:cubicBezTo>
                <a:cubicBezTo>
                  <a:pt x="35" y="68"/>
                  <a:pt x="39" y="65"/>
                  <a:pt x="42" y="62"/>
                </a:cubicBezTo>
                <a:cubicBezTo>
                  <a:pt x="44" y="61"/>
                  <a:pt x="46" y="60"/>
                  <a:pt x="48" y="58"/>
                </a:cubicBezTo>
                <a:cubicBezTo>
                  <a:pt x="52" y="55"/>
                  <a:pt x="48" y="59"/>
                  <a:pt x="47" y="60"/>
                </a:cubicBezTo>
                <a:cubicBezTo>
                  <a:pt x="41" y="64"/>
                  <a:pt x="36" y="68"/>
                  <a:pt x="32" y="72"/>
                </a:cubicBezTo>
                <a:cubicBezTo>
                  <a:pt x="26" y="78"/>
                  <a:pt x="20" y="82"/>
                  <a:pt x="16" y="88"/>
                </a:cubicBezTo>
                <a:close/>
                <a:moveTo>
                  <a:pt x="47" y="76"/>
                </a:moveTo>
                <a:cubicBezTo>
                  <a:pt x="53" y="72"/>
                  <a:pt x="59" y="67"/>
                  <a:pt x="64" y="61"/>
                </a:cubicBezTo>
                <a:cubicBezTo>
                  <a:pt x="64" y="62"/>
                  <a:pt x="65" y="62"/>
                  <a:pt x="66" y="62"/>
                </a:cubicBezTo>
                <a:cubicBezTo>
                  <a:pt x="62" y="65"/>
                  <a:pt x="58" y="69"/>
                  <a:pt x="54" y="72"/>
                </a:cubicBezTo>
                <a:cubicBezTo>
                  <a:pt x="48" y="76"/>
                  <a:pt x="43" y="81"/>
                  <a:pt x="38" y="85"/>
                </a:cubicBezTo>
                <a:cubicBezTo>
                  <a:pt x="41" y="82"/>
                  <a:pt x="44" y="79"/>
                  <a:pt x="47" y="76"/>
                </a:cubicBezTo>
                <a:close/>
                <a:moveTo>
                  <a:pt x="45" y="74"/>
                </a:moveTo>
                <a:cubicBezTo>
                  <a:pt x="41" y="77"/>
                  <a:pt x="37" y="80"/>
                  <a:pt x="32" y="83"/>
                </a:cubicBezTo>
                <a:cubicBezTo>
                  <a:pt x="34" y="81"/>
                  <a:pt x="36" y="79"/>
                  <a:pt x="38" y="77"/>
                </a:cubicBezTo>
                <a:cubicBezTo>
                  <a:pt x="44" y="71"/>
                  <a:pt x="52" y="65"/>
                  <a:pt x="59" y="60"/>
                </a:cubicBezTo>
                <a:cubicBezTo>
                  <a:pt x="59" y="59"/>
                  <a:pt x="59" y="59"/>
                  <a:pt x="59" y="59"/>
                </a:cubicBezTo>
                <a:cubicBezTo>
                  <a:pt x="52" y="62"/>
                  <a:pt x="47" y="67"/>
                  <a:pt x="42" y="71"/>
                </a:cubicBezTo>
                <a:cubicBezTo>
                  <a:pt x="35" y="76"/>
                  <a:pt x="28" y="82"/>
                  <a:pt x="21" y="87"/>
                </a:cubicBezTo>
                <a:cubicBezTo>
                  <a:pt x="18" y="89"/>
                  <a:pt x="21" y="86"/>
                  <a:pt x="22" y="86"/>
                </a:cubicBezTo>
                <a:cubicBezTo>
                  <a:pt x="23" y="84"/>
                  <a:pt x="25" y="83"/>
                  <a:pt x="26" y="81"/>
                </a:cubicBezTo>
                <a:cubicBezTo>
                  <a:pt x="29" y="79"/>
                  <a:pt x="32" y="77"/>
                  <a:pt x="35" y="74"/>
                </a:cubicBezTo>
                <a:cubicBezTo>
                  <a:pt x="41" y="68"/>
                  <a:pt x="48" y="63"/>
                  <a:pt x="55" y="57"/>
                </a:cubicBezTo>
                <a:cubicBezTo>
                  <a:pt x="55" y="57"/>
                  <a:pt x="55" y="57"/>
                  <a:pt x="55" y="57"/>
                </a:cubicBezTo>
                <a:cubicBezTo>
                  <a:pt x="57" y="58"/>
                  <a:pt x="60" y="60"/>
                  <a:pt x="62" y="61"/>
                </a:cubicBezTo>
                <a:cubicBezTo>
                  <a:pt x="56" y="65"/>
                  <a:pt x="51" y="70"/>
                  <a:pt x="45" y="74"/>
                </a:cubicBezTo>
                <a:close/>
                <a:moveTo>
                  <a:pt x="39" y="66"/>
                </a:moveTo>
                <a:cubicBezTo>
                  <a:pt x="41" y="65"/>
                  <a:pt x="42" y="64"/>
                  <a:pt x="43" y="63"/>
                </a:cubicBezTo>
                <a:cubicBezTo>
                  <a:pt x="46" y="61"/>
                  <a:pt x="49" y="59"/>
                  <a:pt x="51" y="56"/>
                </a:cubicBezTo>
                <a:cubicBezTo>
                  <a:pt x="51" y="56"/>
                  <a:pt x="51" y="56"/>
                  <a:pt x="51" y="56"/>
                </a:cubicBezTo>
                <a:cubicBezTo>
                  <a:pt x="52" y="56"/>
                  <a:pt x="52" y="56"/>
                  <a:pt x="52" y="56"/>
                </a:cubicBezTo>
                <a:cubicBezTo>
                  <a:pt x="53" y="56"/>
                  <a:pt x="53" y="56"/>
                  <a:pt x="54" y="56"/>
                </a:cubicBezTo>
                <a:cubicBezTo>
                  <a:pt x="49" y="59"/>
                  <a:pt x="44" y="63"/>
                  <a:pt x="39" y="66"/>
                </a:cubicBezTo>
                <a:close/>
                <a:moveTo>
                  <a:pt x="17" y="83"/>
                </a:moveTo>
                <a:cubicBezTo>
                  <a:pt x="17" y="83"/>
                  <a:pt x="16" y="84"/>
                  <a:pt x="16" y="84"/>
                </a:cubicBezTo>
                <a:cubicBezTo>
                  <a:pt x="16" y="83"/>
                  <a:pt x="17" y="82"/>
                  <a:pt x="18" y="82"/>
                </a:cubicBezTo>
                <a:cubicBezTo>
                  <a:pt x="21" y="79"/>
                  <a:pt x="23" y="76"/>
                  <a:pt x="26" y="73"/>
                </a:cubicBezTo>
                <a:cubicBezTo>
                  <a:pt x="32" y="67"/>
                  <a:pt x="38" y="62"/>
                  <a:pt x="44" y="57"/>
                </a:cubicBezTo>
                <a:cubicBezTo>
                  <a:pt x="45" y="57"/>
                  <a:pt x="44" y="57"/>
                  <a:pt x="44" y="57"/>
                </a:cubicBezTo>
                <a:cubicBezTo>
                  <a:pt x="31" y="61"/>
                  <a:pt x="23" y="73"/>
                  <a:pt x="13" y="81"/>
                </a:cubicBezTo>
                <a:cubicBezTo>
                  <a:pt x="12" y="81"/>
                  <a:pt x="10" y="82"/>
                  <a:pt x="10" y="82"/>
                </a:cubicBezTo>
                <a:cubicBezTo>
                  <a:pt x="11" y="80"/>
                  <a:pt x="13" y="79"/>
                  <a:pt x="14" y="77"/>
                </a:cubicBezTo>
                <a:cubicBezTo>
                  <a:pt x="17" y="74"/>
                  <a:pt x="19" y="72"/>
                  <a:pt x="22" y="70"/>
                </a:cubicBezTo>
                <a:cubicBezTo>
                  <a:pt x="26" y="67"/>
                  <a:pt x="31" y="63"/>
                  <a:pt x="34" y="59"/>
                </a:cubicBezTo>
                <a:cubicBezTo>
                  <a:pt x="36" y="59"/>
                  <a:pt x="37" y="58"/>
                  <a:pt x="39" y="58"/>
                </a:cubicBezTo>
                <a:cubicBezTo>
                  <a:pt x="43" y="57"/>
                  <a:pt x="47" y="56"/>
                  <a:pt x="50" y="56"/>
                </a:cubicBezTo>
                <a:cubicBezTo>
                  <a:pt x="38" y="64"/>
                  <a:pt x="28" y="73"/>
                  <a:pt x="17" y="83"/>
                </a:cubicBezTo>
                <a:close/>
                <a:moveTo>
                  <a:pt x="7" y="79"/>
                </a:moveTo>
                <a:cubicBezTo>
                  <a:pt x="12" y="76"/>
                  <a:pt x="16" y="73"/>
                  <a:pt x="20" y="69"/>
                </a:cubicBezTo>
                <a:cubicBezTo>
                  <a:pt x="23" y="67"/>
                  <a:pt x="25" y="65"/>
                  <a:pt x="27" y="63"/>
                </a:cubicBezTo>
                <a:cubicBezTo>
                  <a:pt x="29" y="62"/>
                  <a:pt x="30" y="61"/>
                  <a:pt x="32" y="60"/>
                </a:cubicBezTo>
                <a:cubicBezTo>
                  <a:pt x="32" y="60"/>
                  <a:pt x="32" y="60"/>
                  <a:pt x="32" y="60"/>
                </a:cubicBezTo>
                <a:cubicBezTo>
                  <a:pt x="32" y="60"/>
                  <a:pt x="33" y="60"/>
                  <a:pt x="33" y="60"/>
                </a:cubicBezTo>
                <a:cubicBezTo>
                  <a:pt x="33" y="60"/>
                  <a:pt x="33" y="60"/>
                  <a:pt x="33" y="60"/>
                </a:cubicBezTo>
                <a:cubicBezTo>
                  <a:pt x="26" y="68"/>
                  <a:pt x="15" y="73"/>
                  <a:pt x="10" y="82"/>
                </a:cubicBezTo>
                <a:cubicBezTo>
                  <a:pt x="9" y="81"/>
                  <a:pt x="8" y="80"/>
                  <a:pt x="7" y="79"/>
                </a:cubicBezTo>
                <a:close/>
                <a:moveTo>
                  <a:pt x="6" y="76"/>
                </a:moveTo>
                <a:cubicBezTo>
                  <a:pt x="9" y="74"/>
                  <a:pt x="12" y="71"/>
                  <a:pt x="15" y="68"/>
                </a:cubicBezTo>
                <a:cubicBezTo>
                  <a:pt x="16" y="67"/>
                  <a:pt x="18" y="65"/>
                  <a:pt x="20" y="64"/>
                </a:cubicBezTo>
                <a:cubicBezTo>
                  <a:pt x="21" y="62"/>
                  <a:pt x="27" y="56"/>
                  <a:pt x="22" y="62"/>
                </a:cubicBezTo>
                <a:cubicBezTo>
                  <a:pt x="20" y="65"/>
                  <a:pt x="17" y="69"/>
                  <a:pt x="14" y="71"/>
                </a:cubicBezTo>
                <a:cubicBezTo>
                  <a:pt x="12" y="74"/>
                  <a:pt x="9" y="75"/>
                  <a:pt x="7" y="78"/>
                </a:cubicBezTo>
                <a:cubicBezTo>
                  <a:pt x="7" y="77"/>
                  <a:pt x="6" y="77"/>
                  <a:pt x="6" y="76"/>
                </a:cubicBezTo>
                <a:close/>
                <a:moveTo>
                  <a:pt x="4" y="68"/>
                </a:moveTo>
                <a:cubicBezTo>
                  <a:pt x="8" y="65"/>
                  <a:pt x="12" y="60"/>
                  <a:pt x="17" y="57"/>
                </a:cubicBezTo>
                <a:cubicBezTo>
                  <a:pt x="16" y="58"/>
                  <a:pt x="14" y="61"/>
                  <a:pt x="13" y="61"/>
                </a:cubicBezTo>
                <a:cubicBezTo>
                  <a:pt x="12" y="62"/>
                  <a:pt x="11" y="64"/>
                  <a:pt x="10" y="65"/>
                </a:cubicBezTo>
                <a:cubicBezTo>
                  <a:pt x="8" y="67"/>
                  <a:pt x="6" y="69"/>
                  <a:pt x="5" y="72"/>
                </a:cubicBezTo>
                <a:cubicBezTo>
                  <a:pt x="4" y="72"/>
                  <a:pt x="5" y="72"/>
                  <a:pt x="5" y="72"/>
                </a:cubicBezTo>
                <a:cubicBezTo>
                  <a:pt x="8" y="70"/>
                  <a:pt x="11" y="68"/>
                  <a:pt x="13" y="65"/>
                </a:cubicBezTo>
                <a:cubicBezTo>
                  <a:pt x="15" y="64"/>
                  <a:pt x="16" y="63"/>
                  <a:pt x="17" y="61"/>
                </a:cubicBezTo>
                <a:cubicBezTo>
                  <a:pt x="18" y="61"/>
                  <a:pt x="22" y="56"/>
                  <a:pt x="20" y="59"/>
                </a:cubicBezTo>
                <a:cubicBezTo>
                  <a:pt x="16" y="65"/>
                  <a:pt x="10" y="69"/>
                  <a:pt x="6" y="75"/>
                </a:cubicBezTo>
                <a:cubicBezTo>
                  <a:pt x="5" y="73"/>
                  <a:pt x="4" y="71"/>
                  <a:pt x="4" y="68"/>
                </a:cubicBezTo>
                <a:close/>
                <a:moveTo>
                  <a:pt x="7" y="61"/>
                </a:moveTo>
                <a:cubicBezTo>
                  <a:pt x="8" y="59"/>
                  <a:pt x="9" y="58"/>
                  <a:pt x="11" y="57"/>
                </a:cubicBezTo>
                <a:cubicBezTo>
                  <a:pt x="14" y="55"/>
                  <a:pt x="11" y="58"/>
                  <a:pt x="10" y="58"/>
                </a:cubicBezTo>
                <a:cubicBezTo>
                  <a:pt x="8" y="61"/>
                  <a:pt x="5" y="63"/>
                  <a:pt x="3" y="66"/>
                </a:cubicBezTo>
                <a:cubicBezTo>
                  <a:pt x="3" y="66"/>
                  <a:pt x="3" y="65"/>
                  <a:pt x="3" y="64"/>
                </a:cubicBezTo>
                <a:cubicBezTo>
                  <a:pt x="4" y="63"/>
                  <a:pt x="5" y="62"/>
                  <a:pt x="7" y="61"/>
                </a:cubicBezTo>
                <a:close/>
                <a:moveTo>
                  <a:pt x="11" y="76"/>
                </a:moveTo>
                <a:cubicBezTo>
                  <a:pt x="10" y="77"/>
                  <a:pt x="9" y="77"/>
                  <a:pt x="8" y="78"/>
                </a:cubicBezTo>
                <a:cubicBezTo>
                  <a:pt x="9" y="77"/>
                  <a:pt x="10" y="76"/>
                  <a:pt x="11" y="75"/>
                </a:cubicBezTo>
                <a:cubicBezTo>
                  <a:pt x="12" y="74"/>
                  <a:pt x="14" y="73"/>
                  <a:pt x="16" y="71"/>
                </a:cubicBezTo>
                <a:cubicBezTo>
                  <a:pt x="20" y="67"/>
                  <a:pt x="23" y="63"/>
                  <a:pt x="26" y="59"/>
                </a:cubicBezTo>
                <a:cubicBezTo>
                  <a:pt x="26" y="58"/>
                  <a:pt x="26" y="58"/>
                  <a:pt x="26" y="58"/>
                </a:cubicBezTo>
                <a:cubicBezTo>
                  <a:pt x="27" y="59"/>
                  <a:pt x="29" y="59"/>
                  <a:pt x="30" y="59"/>
                </a:cubicBezTo>
                <a:cubicBezTo>
                  <a:pt x="30" y="59"/>
                  <a:pt x="31" y="60"/>
                  <a:pt x="31" y="60"/>
                </a:cubicBezTo>
                <a:cubicBezTo>
                  <a:pt x="24" y="65"/>
                  <a:pt x="18" y="71"/>
                  <a:pt x="11" y="76"/>
                </a:cubicBezTo>
                <a:close/>
                <a:moveTo>
                  <a:pt x="26" y="58"/>
                </a:moveTo>
                <a:cubicBezTo>
                  <a:pt x="18" y="63"/>
                  <a:pt x="13" y="70"/>
                  <a:pt x="6" y="76"/>
                </a:cubicBezTo>
                <a:cubicBezTo>
                  <a:pt x="8" y="73"/>
                  <a:pt x="12" y="69"/>
                  <a:pt x="15" y="66"/>
                </a:cubicBezTo>
                <a:cubicBezTo>
                  <a:pt x="18" y="64"/>
                  <a:pt x="20" y="61"/>
                  <a:pt x="22" y="57"/>
                </a:cubicBezTo>
                <a:cubicBezTo>
                  <a:pt x="22" y="57"/>
                  <a:pt x="22" y="57"/>
                  <a:pt x="22" y="57"/>
                </a:cubicBezTo>
                <a:cubicBezTo>
                  <a:pt x="23" y="57"/>
                  <a:pt x="25" y="58"/>
                  <a:pt x="26" y="58"/>
                </a:cubicBezTo>
                <a:cubicBezTo>
                  <a:pt x="26" y="58"/>
                  <a:pt x="26" y="58"/>
                  <a:pt x="26" y="58"/>
                </a:cubicBezTo>
                <a:close/>
                <a:moveTo>
                  <a:pt x="15" y="63"/>
                </a:moveTo>
                <a:cubicBezTo>
                  <a:pt x="13" y="64"/>
                  <a:pt x="12" y="66"/>
                  <a:pt x="10" y="67"/>
                </a:cubicBezTo>
                <a:cubicBezTo>
                  <a:pt x="9" y="68"/>
                  <a:pt x="7" y="70"/>
                  <a:pt x="6" y="71"/>
                </a:cubicBezTo>
                <a:cubicBezTo>
                  <a:pt x="8" y="68"/>
                  <a:pt x="10" y="65"/>
                  <a:pt x="13" y="63"/>
                </a:cubicBezTo>
                <a:cubicBezTo>
                  <a:pt x="15" y="61"/>
                  <a:pt x="17" y="59"/>
                  <a:pt x="18" y="57"/>
                </a:cubicBezTo>
                <a:cubicBezTo>
                  <a:pt x="18" y="56"/>
                  <a:pt x="18" y="56"/>
                  <a:pt x="17" y="56"/>
                </a:cubicBezTo>
                <a:cubicBezTo>
                  <a:pt x="13" y="58"/>
                  <a:pt x="9" y="62"/>
                  <a:pt x="5" y="66"/>
                </a:cubicBezTo>
                <a:cubicBezTo>
                  <a:pt x="3" y="68"/>
                  <a:pt x="4" y="66"/>
                  <a:pt x="5" y="64"/>
                </a:cubicBezTo>
                <a:cubicBezTo>
                  <a:pt x="6" y="63"/>
                  <a:pt x="7" y="63"/>
                  <a:pt x="8" y="62"/>
                </a:cubicBezTo>
                <a:cubicBezTo>
                  <a:pt x="10" y="60"/>
                  <a:pt x="12" y="58"/>
                  <a:pt x="13" y="56"/>
                </a:cubicBezTo>
                <a:cubicBezTo>
                  <a:pt x="14" y="56"/>
                  <a:pt x="14" y="55"/>
                  <a:pt x="14" y="55"/>
                </a:cubicBezTo>
                <a:cubicBezTo>
                  <a:pt x="16" y="56"/>
                  <a:pt x="19" y="56"/>
                  <a:pt x="21" y="57"/>
                </a:cubicBezTo>
                <a:cubicBezTo>
                  <a:pt x="21" y="57"/>
                  <a:pt x="22" y="57"/>
                  <a:pt x="22" y="57"/>
                </a:cubicBezTo>
                <a:cubicBezTo>
                  <a:pt x="19" y="59"/>
                  <a:pt x="17" y="61"/>
                  <a:pt x="15" y="63"/>
                </a:cubicBezTo>
                <a:close/>
                <a:moveTo>
                  <a:pt x="4" y="62"/>
                </a:moveTo>
                <a:cubicBezTo>
                  <a:pt x="5" y="61"/>
                  <a:pt x="6" y="60"/>
                  <a:pt x="6" y="60"/>
                </a:cubicBezTo>
                <a:cubicBezTo>
                  <a:pt x="8" y="58"/>
                  <a:pt x="9" y="57"/>
                  <a:pt x="10" y="55"/>
                </a:cubicBezTo>
                <a:cubicBezTo>
                  <a:pt x="11" y="55"/>
                  <a:pt x="12" y="55"/>
                  <a:pt x="13" y="55"/>
                </a:cubicBezTo>
                <a:cubicBezTo>
                  <a:pt x="9" y="57"/>
                  <a:pt x="7" y="59"/>
                  <a:pt x="4" y="62"/>
                </a:cubicBezTo>
                <a:close/>
                <a:moveTo>
                  <a:pt x="3" y="60"/>
                </a:moveTo>
                <a:cubicBezTo>
                  <a:pt x="4" y="59"/>
                  <a:pt x="6" y="58"/>
                  <a:pt x="7" y="57"/>
                </a:cubicBezTo>
                <a:cubicBezTo>
                  <a:pt x="7" y="56"/>
                  <a:pt x="8" y="56"/>
                  <a:pt x="8" y="56"/>
                </a:cubicBezTo>
                <a:cubicBezTo>
                  <a:pt x="8" y="56"/>
                  <a:pt x="8" y="56"/>
                  <a:pt x="9" y="56"/>
                </a:cubicBezTo>
                <a:cubicBezTo>
                  <a:pt x="8" y="56"/>
                  <a:pt x="7" y="57"/>
                  <a:pt x="7" y="58"/>
                </a:cubicBezTo>
                <a:cubicBezTo>
                  <a:pt x="5" y="60"/>
                  <a:pt x="4" y="61"/>
                  <a:pt x="3" y="63"/>
                </a:cubicBezTo>
                <a:cubicBezTo>
                  <a:pt x="3" y="62"/>
                  <a:pt x="3" y="62"/>
                  <a:pt x="3" y="62"/>
                </a:cubicBezTo>
                <a:cubicBezTo>
                  <a:pt x="3" y="60"/>
                  <a:pt x="3" y="59"/>
                  <a:pt x="3" y="58"/>
                </a:cubicBezTo>
                <a:cubicBezTo>
                  <a:pt x="4" y="57"/>
                  <a:pt x="5" y="56"/>
                  <a:pt x="7" y="56"/>
                </a:cubicBezTo>
                <a:cubicBezTo>
                  <a:pt x="5" y="57"/>
                  <a:pt x="4" y="58"/>
                  <a:pt x="3" y="60"/>
                </a:cubicBezTo>
                <a:cubicBezTo>
                  <a:pt x="2" y="60"/>
                  <a:pt x="3" y="60"/>
                  <a:pt x="3" y="60"/>
                </a:cubicBezTo>
                <a:close/>
                <a:moveTo>
                  <a:pt x="10" y="83"/>
                </a:moveTo>
                <a:cubicBezTo>
                  <a:pt x="21" y="76"/>
                  <a:pt x="28" y="66"/>
                  <a:pt x="39" y="59"/>
                </a:cubicBezTo>
                <a:cubicBezTo>
                  <a:pt x="40" y="59"/>
                  <a:pt x="44" y="57"/>
                  <a:pt x="43" y="58"/>
                </a:cubicBezTo>
                <a:cubicBezTo>
                  <a:pt x="41" y="59"/>
                  <a:pt x="40" y="60"/>
                  <a:pt x="39" y="61"/>
                </a:cubicBezTo>
                <a:cubicBezTo>
                  <a:pt x="36" y="64"/>
                  <a:pt x="33" y="66"/>
                  <a:pt x="30" y="69"/>
                </a:cubicBezTo>
                <a:cubicBezTo>
                  <a:pt x="24" y="74"/>
                  <a:pt x="18" y="80"/>
                  <a:pt x="13" y="86"/>
                </a:cubicBezTo>
                <a:cubicBezTo>
                  <a:pt x="13" y="86"/>
                  <a:pt x="13" y="86"/>
                  <a:pt x="13" y="86"/>
                </a:cubicBezTo>
                <a:cubicBezTo>
                  <a:pt x="12" y="85"/>
                  <a:pt x="11" y="84"/>
                  <a:pt x="10" y="83"/>
                </a:cubicBezTo>
                <a:close/>
                <a:moveTo>
                  <a:pt x="29" y="93"/>
                </a:moveTo>
                <a:cubicBezTo>
                  <a:pt x="29" y="93"/>
                  <a:pt x="29" y="92"/>
                  <a:pt x="30" y="92"/>
                </a:cubicBezTo>
                <a:cubicBezTo>
                  <a:pt x="30" y="92"/>
                  <a:pt x="31" y="92"/>
                  <a:pt x="31" y="91"/>
                </a:cubicBezTo>
                <a:cubicBezTo>
                  <a:pt x="32" y="91"/>
                  <a:pt x="33" y="90"/>
                  <a:pt x="34" y="89"/>
                </a:cubicBezTo>
                <a:cubicBezTo>
                  <a:pt x="40" y="85"/>
                  <a:pt x="46" y="79"/>
                  <a:pt x="52" y="74"/>
                </a:cubicBezTo>
                <a:cubicBezTo>
                  <a:pt x="55" y="72"/>
                  <a:pt x="58" y="69"/>
                  <a:pt x="61" y="67"/>
                </a:cubicBezTo>
                <a:cubicBezTo>
                  <a:pt x="62" y="65"/>
                  <a:pt x="64" y="64"/>
                  <a:pt x="65" y="63"/>
                </a:cubicBezTo>
                <a:cubicBezTo>
                  <a:pt x="66" y="62"/>
                  <a:pt x="67" y="62"/>
                  <a:pt x="68" y="61"/>
                </a:cubicBezTo>
                <a:cubicBezTo>
                  <a:pt x="68" y="61"/>
                  <a:pt x="69" y="61"/>
                  <a:pt x="69" y="61"/>
                </a:cubicBezTo>
                <a:cubicBezTo>
                  <a:pt x="59" y="73"/>
                  <a:pt x="45" y="81"/>
                  <a:pt x="34" y="93"/>
                </a:cubicBezTo>
                <a:cubicBezTo>
                  <a:pt x="33" y="93"/>
                  <a:pt x="34" y="94"/>
                  <a:pt x="34" y="94"/>
                </a:cubicBezTo>
                <a:cubicBezTo>
                  <a:pt x="46" y="85"/>
                  <a:pt x="58" y="75"/>
                  <a:pt x="70" y="65"/>
                </a:cubicBezTo>
                <a:cubicBezTo>
                  <a:pt x="69" y="66"/>
                  <a:pt x="68" y="67"/>
                  <a:pt x="67" y="68"/>
                </a:cubicBezTo>
                <a:cubicBezTo>
                  <a:pt x="64" y="71"/>
                  <a:pt x="60" y="74"/>
                  <a:pt x="57" y="77"/>
                </a:cubicBezTo>
                <a:cubicBezTo>
                  <a:pt x="51" y="83"/>
                  <a:pt x="45" y="88"/>
                  <a:pt x="39" y="94"/>
                </a:cubicBezTo>
                <a:cubicBezTo>
                  <a:pt x="39" y="94"/>
                  <a:pt x="39" y="94"/>
                  <a:pt x="40" y="94"/>
                </a:cubicBezTo>
                <a:cubicBezTo>
                  <a:pt x="51" y="86"/>
                  <a:pt x="62" y="76"/>
                  <a:pt x="73" y="67"/>
                </a:cubicBezTo>
                <a:cubicBezTo>
                  <a:pt x="72" y="67"/>
                  <a:pt x="72" y="67"/>
                  <a:pt x="72" y="67"/>
                </a:cubicBezTo>
                <a:cubicBezTo>
                  <a:pt x="69" y="70"/>
                  <a:pt x="66" y="73"/>
                  <a:pt x="63" y="76"/>
                </a:cubicBezTo>
                <a:cubicBezTo>
                  <a:pt x="58" y="82"/>
                  <a:pt x="52" y="87"/>
                  <a:pt x="46" y="93"/>
                </a:cubicBezTo>
                <a:cubicBezTo>
                  <a:pt x="46" y="93"/>
                  <a:pt x="46" y="93"/>
                  <a:pt x="47" y="93"/>
                </a:cubicBezTo>
                <a:cubicBezTo>
                  <a:pt x="57" y="87"/>
                  <a:pt x="64" y="77"/>
                  <a:pt x="74" y="70"/>
                </a:cubicBezTo>
                <a:cubicBezTo>
                  <a:pt x="75" y="70"/>
                  <a:pt x="75" y="69"/>
                  <a:pt x="76" y="68"/>
                </a:cubicBezTo>
                <a:cubicBezTo>
                  <a:pt x="75" y="69"/>
                  <a:pt x="74" y="70"/>
                  <a:pt x="73" y="71"/>
                </a:cubicBezTo>
                <a:cubicBezTo>
                  <a:pt x="72" y="73"/>
                  <a:pt x="69" y="75"/>
                  <a:pt x="67" y="76"/>
                </a:cubicBezTo>
                <a:cubicBezTo>
                  <a:pt x="63" y="80"/>
                  <a:pt x="58" y="85"/>
                  <a:pt x="54" y="90"/>
                </a:cubicBezTo>
                <a:cubicBezTo>
                  <a:pt x="53" y="90"/>
                  <a:pt x="54" y="91"/>
                  <a:pt x="54" y="91"/>
                </a:cubicBezTo>
                <a:cubicBezTo>
                  <a:pt x="61" y="87"/>
                  <a:pt x="66" y="82"/>
                  <a:pt x="72" y="77"/>
                </a:cubicBezTo>
                <a:cubicBezTo>
                  <a:pt x="73" y="76"/>
                  <a:pt x="74" y="75"/>
                  <a:pt x="75" y="74"/>
                </a:cubicBezTo>
                <a:cubicBezTo>
                  <a:pt x="75" y="74"/>
                  <a:pt x="75" y="75"/>
                  <a:pt x="75" y="75"/>
                </a:cubicBezTo>
                <a:cubicBezTo>
                  <a:pt x="73" y="76"/>
                  <a:pt x="72" y="78"/>
                  <a:pt x="70" y="79"/>
                </a:cubicBezTo>
                <a:cubicBezTo>
                  <a:pt x="67" y="82"/>
                  <a:pt x="64" y="86"/>
                  <a:pt x="60" y="89"/>
                </a:cubicBezTo>
                <a:cubicBezTo>
                  <a:pt x="60" y="89"/>
                  <a:pt x="60" y="89"/>
                  <a:pt x="60" y="89"/>
                </a:cubicBezTo>
                <a:cubicBezTo>
                  <a:pt x="55" y="92"/>
                  <a:pt x="48" y="94"/>
                  <a:pt x="42" y="94"/>
                </a:cubicBezTo>
                <a:cubicBezTo>
                  <a:pt x="38" y="94"/>
                  <a:pt x="33" y="94"/>
                  <a:pt x="29" y="93"/>
                </a:cubicBezTo>
                <a:close/>
                <a:moveTo>
                  <a:pt x="63" y="88"/>
                </a:moveTo>
                <a:cubicBezTo>
                  <a:pt x="65" y="85"/>
                  <a:pt x="67" y="83"/>
                  <a:pt x="70" y="80"/>
                </a:cubicBezTo>
                <a:cubicBezTo>
                  <a:pt x="71" y="79"/>
                  <a:pt x="72" y="78"/>
                  <a:pt x="74" y="76"/>
                </a:cubicBezTo>
                <a:cubicBezTo>
                  <a:pt x="71" y="81"/>
                  <a:pt x="67" y="85"/>
                  <a:pt x="63" y="88"/>
                </a:cubicBezTo>
                <a:close/>
                <a:moveTo>
                  <a:pt x="76" y="73"/>
                </a:moveTo>
                <a:cubicBezTo>
                  <a:pt x="72" y="75"/>
                  <a:pt x="69" y="78"/>
                  <a:pt x="66" y="81"/>
                </a:cubicBezTo>
                <a:cubicBezTo>
                  <a:pt x="64" y="83"/>
                  <a:pt x="62" y="85"/>
                  <a:pt x="60" y="87"/>
                </a:cubicBezTo>
                <a:cubicBezTo>
                  <a:pt x="59" y="87"/>
                  <a:pt x="53" y="92"/>
                  <a:pt x="56" y="88"/>
                </a:cubicBezTo>
                <a:cubicBezTo>
                  <a:pt x="60" y="84"/>
                  <a:pt x="65" y="80"/>
                  <a:pt x="69" y="76"/>
                </a:cubicBezTo>
                <a:cubicBezTo>
                  <a:pt x="72" y="73"/>
                  <a:pt x="76" y="71"/>
                  <a:pt x="77" y="67"/>
                </a:cubicBezTo>
                <a:cubicBezTo>
                  <a:pt x="78" y="66"/>
                  <a:pt x="77" y="66"/>
                  <a:pt x="77" y="66"/>
                </a:cubicBezTo>
                <a:cubicBezTo>
                  <a:pt x="72" y="71"/>
                  <a:pt x="67" y="74"/>
                  <a:pt x="63" y="78"/>
                </a:cubicBezTo>
                <a:cubicBezTo>
                  <a:pt x="60" y="81"/>
                  <a:pt x="58" y="83"/>
                  <a:pt x="55" y="85"/>
                </a:cubicBezTo>
                <a:cubicBezTo>
                  <a:pt x="53" y="87"/>
                  <a:pt x="49" y="91"/>
                  <a:pt x="48" y="92"/>
                </a:cubicBezTo>
                <a:cubicBezTo>
                  <a:pt x="58" y="83"/>
                  <a:pt x="67" y="74"/>
                  <a:pt x="76" y="64"/>
                </a:cubicBezTo>
                <a:cubicBezTo>
                  <a:pt x="76" y="64"/>
                  <a:pt x="77" y="64"/>
                  <a:pt x="77" y="64"/>
                </a:cubicBezTo>
                <a:cubicBezTo>
                  <a:pt x="77" y="63"/>
                  <a:pt x="77" y="63"/>
                  <a:pt x="78" y="63"/>
                </a:cubicBezTo>
                <a:cubicBezTo>
                  <a:pt x="78" y="62"/>
                  <a:pt x="78" y="62"/>
                  <a:pt x="77" y="62"/>
                </a:cubicBezTo>
                <a:cubicBezTo>
                  <a:pt x="71" y="67"/>
                  <a:pt x="65" y="73"/>
                  <a:pt x="58" y="78"/>
                </a:cubicBezTo>
                <a:cubicBezTo>
                  <a:pt x="55" y="81"/>
                  <a:pt x="52" y="84"/>
                  <a:pt x="49" y="86"/>
                </a:cubicBezTo>
                <a:cubicBezTo>
                  <a:pt x="47" y="88"/>
                  <a:pt x="45" y="89"/>
                  <a:pt x="44" y="90"/>
                </a:cubicBezTo>
                <a:cubicBezTo>
                  <a:pt x="49" y="86"/>
                  <a:pt x="54" y="81"/>
                  <a:pt x="59" y="76"/>
                </a:cubicBezTo>
                <a:cubicBezTo>
                  <a:pt x="64" y="71"/>
                  <a:pt x="70" y="66"/>
                  <a:pt x="75" y="60"/>
                </a:cubicBezTo>
                <a:cubicBezTo>
                  <a:pt x="76" y="60"/>
                  <a:pt x="75" y="59"/>
                  <a:pt x="75" y="60"/>
                </a:cubicBezTo>
                <a:cubicBezTo>
                  <a:pt x="69" y="65"/>
                  <a:pt x="62" y="71"/>
                  <a:pt x="56" y="76"/>
                </a:cubicBezTo>
                <a:cubicBezTo>
                  <a:pt x="52" y="79"/>
                  <a:pt x="48" y="82"/>
                  <a:pt x="44" y="85"/>
                </a:cubicBezTo>
                <a:cubicBezTo>
                  <a:pt x="42" y="87"/>
                  <a:pt x="40" y="88"/>
                  <a:pt x="38" y="90"/>
                </a:cubicBezTo>
                <a:cubicBezTo>
                  <a:pt x="38" y="90"/>
                  <a:pt x="36" y="91"/>
                  <a:pt x="36" y="92"/>
                </a:cubicBezTo>
                <a:cubicBezTo>
                  <a:pt x="36" y="92"/>
                  <a:pt x="36" y="92"/>
                  <a:pt x="37" y="91"/>
                </a:cubicBezTo>
                <a:cubicBezTo>
                  <a:pt x="42" y="85"/>
                  <a:pt x="49" y="81"/>
                  <a:pt x="55" y="75"/>
                </a:cubicBezTo>
                <a:cubicBezTo>
                  <a:pt x="60" y="70"/>
                  <a:pt x="66" y="66"/>
                  <a:pt x="71" y="60"/>
                </a:cubicBezTo>
                <a:cubicBezTo>
                  <a:pt x="73" y="59"/>
                  <a:pt x="76" y="58"/>
                  <a:pt x="78" y="59"/>
                </a:cubicBezTo>
                <a:cubicBezTo>
                  <a:pt x="78" y="59"/>
                  <a:pt x="78" y="59"/>
                  <a:pt x="78" y="59"/>
                </a:cubicBezTo>
                <a:cubicBezTo>
                  <a:pt x="78" y="60"/>
                  <a:pt x="78" y="61"/>
                  <a:pt x="78" y="62"/>
                </a:cubicBezTo>
                <a:cubicBezTo>
                  <a:pt x="78" y="66"/>
                  <a:pt x="77" y="70"/>
                  <a:pt x="76" y="73"/>
                </a:cubicBezTo>
                <a:close/>
                <a:moveTo>
                  <a:pt x="33" y="27"/>
                </a:moveTo>
                <a:cubicBezTo>
                  <a:pt x="34" y="27"/>
                  <a:pt x="34" y="27"/>
                  <a:pt x="34" y="27"/>
                </a:cubicBezTo>
                <a:cubicBezTo>
                  <a:pt x="35" y="27"/>
                  <a:pt x="35" y="27"/>
                  <a:pt x="35" y="26"/>
                </a:cubicBezTo>
                <a:cubicBezTo>
                  <a:pt x="37" y="19"/>
                  <a:pt x="35" y="11"/>
                  <a:pt x="35" y="4"/>
                </a:cubicBezTo>
                <a:cubicBezTo>
                  <a:pt x="39" y="4"/>
                  <a:pt x="43" y="4"/>
                  <a:pt x="48" y="3"/>
                </a:cubicBezTo>
                <a:cubicBezTo>
                  <a:pt x="49" y="11"/>
                  <a:pt x="48" y="18"/>
                  <a:pt x="48" y="26"/>
                </a:cubicBezTo>
                <a:cubicBezTo>
                  <a:pt x="48" y="26"/>
                  <a:pt x="48" y="27"/>
                  <a:pt x="48" y="27"/>
                </a:cubicBezTo>
                <a:cubicBezTo>
                  <a:pt x="49" y="27"/>
                  <a:pt x="49" y="27"/>
                  <a:pt x="50" y="27"/>
                </a:cubicBezTo>
                <a:cubicBezTo>
                  <a:pt x="66" y="27"/>
                  <a:pt x="77" y="41"/>
                  <a:pt x="78" y="56"/>
                </a:cubicBezTo>
                <a:cubicBezTo>
                  <a:pt x="76" y="55"/>
                  <a:pt x="74" y="56"/>
                  <a:pt x="72" y="57"/>
                </a:cubicBezTo>
                <a:cubicBezTo>
                  <a:pt x="67" y="59"/>
                  <a:pt x="64" y="59"/>
                  <a:pt x="59" y="56"/>
                </a:cubicBezTo>
                <a:cubicBezTo>
                  <a:pt x="53" y="52"/>
                  <a:pt x="45" y="53"/>
                  <a:pt x="38" y="55"/>
                </a:cubicBezTo>
                <a:cubicBezTo>
                  <a:pt x="33" y="57"/>
                  <a:pt x="30" y="57"/>
                  <a:pt x="25" y="55"/>
                </a:cubicBezTo>
                <a:cubicBezTo>
                  <a:pt x="22" y="54"/>
                  <a:pt x="19" y="53"/>
                  <a:pt x="16" y="53"/>
                </a:cubicBezTo>
                <a:cubicBezTo>
                  <a:pt x="12" y="52"/>
                  <a:pt x="7" y="52"/>
                  <a:pt x="3" y="54"/>
                </a:cubicBezTo>
                <a:cubicBezTo>
                  <a:pt x="6" y="40"/>
                  <a:pt x="19" y="26"/>
                  <a:pt x="33" y="27"/>
                </a:cubicBezTo>
                <a:close/>
              </a:path>
            </a:pathLst>
          </a:custGeom>
          <a:solidFill>
            <a:srgbClr val="F4F9F5"/>
          </a:solidFill>
          <a:ln>
            <a:solidFill>
              <a:srgbClr val="4BB08C"/>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 name="Freeform 97"/>
          <p:cNvSpPr/>
          <p:nvPr/>
        </p:nvSpPr>
        <p:spPr bwMode="auto">
          <a:xfrm>
            <a:off x="9748065" y="3301626"/>
            <a:ext cx="188118" cy="506455"/>
          </a:xfrm>
          <a:custGeom>
            <a:avLst/>
            <a:gdLst>
              <a:gd name="T0" fmla="*/ 3 w 36"/>
              <a:gd name="T1" fmla="*/ 54 h 96"/>
              <a:gd name="T2" fmla="*/ 9 w 36"/>
              <a:gd name="T3" fmla="*/ 16 h 96"/>
              <a:gd name="T4" fmla="*/ 22 w 36"/>
              <a:gd name="T5" fmla="*/ 7 h 96"/>
              <a:gd name="T6" fmla="*/ 32 w 36"/>
              <a:gd name="T7" fmla="*/ 20 h 96"/>
              <a:gd name="T8" fmla="*/ 32 w 36"/>
              <a:gd name="T9" fmla="*/ 55 h 96"/>
              <a:gd name="T10" fmla="*/ 30 w 36"/>
              <a:gd name="T11" fmla="*/ 73 h 96"/>
              <a:gd name="T12" fmla="*/ 23 w 36"/>
              <a:gd name="T13" fmla="*/ 91 h 96"/>
              <a:gd name="T14" fmla="*/ 13 w 36"/>
              <a:gd name="T15" fmla="*/ 81 h 96"/>
              <a:gd name="T16" fmla="*/ 12 w 36"/>
              <a:gd name="T17" fmla="*/ 63 h 96"/>
              <a:gd name="T18" fmla="*/ 14 w 36"/>
              <a:gd name="T19" fmla="*/ 38 h 96"/>
              <a:gd name="T20" fmla="*/ 15 w 36"/>
              <a:gd name="T21" fmla="*/ 34 h 96"/>
              <a:gd name="T22" fmla="*/ 24 w 36"/>
              <a:gd name="T23" fmla="*/ 39 h 96"/>
              <a:gd name="T24" fmla="*/ 24 w 36"/>
              <a:gd name="T25" fmla="*/ 47 h 96"/>
              <a:gd name="T26" fmla="*/ 22 w 36"/>
              <a:gd name="T27" fmla="*/ 71 h 96"/>
              <a:gd name="T28" fmla="*/ 25 w 36"/>
              <a:gd name="T29" fmla="*/ 72 h 96"/>
              <a:gd name="T30" fmla="*/ 27 w 36"/>
              <a:gd name="T31" fmla="*/ 47 h 96"/>
              <a:gd name="T32" fmla="*/ 21 w 36"/>
              <a:gd name="T33" fmla="*/ 30 h 96"/>
              <a:gd name="T34" fmla="*/ 10 w 36"/>
              <a:gd name="T35" fmla="*/ 44 h 96"/>
              <a:gd name="T36" fmla="*/ 10 w 36"/>
              <a:gd name="T37" fmla="*/ 76 h 96"/>
              <a:gd name="T38" fmla="*/ 19 w 36"/>
              <a:gd name="T39" fmla="*/ 95 h 96"/>
              <a:gd name="T40" fmla="*/ 33 w 36"/>
              <a:gd name="T41" fmla="*/ 73 h 96"/>
              <a:gd name="T42" fmla="*/ 35 w 36"/>
              <a:gd name="T43" fmla="*/ 32 h 96"/>
              <a:gd name="T44" fmla="*/ 26 w 36"/>
              <a:gd name="T45" fmla="*/ 5 h 96"/>
              <a:gd name="T46" fmla="*/ 7 w 36"/>
              <a:gd name="T47" fmla="*/ 14 h 96"/>
              <a:gd name="T48" fmla="*/ 2 w 36"/>
              <a:gd name="T49" fmla="*/ 31 h 96"/>
              <a:gd name="T50" fmla="*/ 0 w 36"/>
              <a:gd name="T51" fmla="*/ 54 h 96"/>
              <a:gd name="T52" fmla="*/ 3 w 36"/>
              <a:gd name="T53" fmla="*/ 5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96">
                <a:moveTo>
                  <a:pt x="3" y="54"/>
                </a:moveTo>
                <a:cubicBezTo>
                  <a:pt x="4" y="42"/>
                  <a:pt x="3" y="27"/>
                  <a:pt x="9" y="16"/>
                </a:cubicBezTo>
                <a:cubicBezTo>
                  <a:pt x="12" y="11"/>
                  <a:pt x="16" y="7"/>
                  <a:pt x="22" y="7"/>
                </a:cubicBezTo>
                <a:cubicBezTo>
                  <a:pt x="28" y="6"/>
                  <a:pt x="31" y="15"/>
                  <a:pt x="32" y="20"/>
                </a:cubicBezTo>
                <a:cubicBezTo>
                  <a:pt x="34" y="32"/>
                  <a:pt x="33" y="44"/>
                  <a:pt x="32" y="55"/>
                </a:cubicBezTo>
                <a:cubicBezTo>
                  <a:pt x="31" y="61"/>
                  <a:pt x="31" y="67"/>
                  <a:pt x="30" y="73"/>
                </a:cubicBezTo>
                <a:cubicBezTo>
                  <a:pt x="30" y="80"/>
                  <a:pt x="29" y="87"/>
                  <a:pt x="23" y="91"/>
                </a:cubicBezTo>
                <a:cubicBezTo>
                  <a:pt x="16" y="96"/>
                  <a:pt x="14" y="85"/>
                  <a:pt x="13" y="81"/>
                </a:cubicBezTo>
                <a:cubicBezTo>
                  <a:pt x="13" y="75"/>
                  <a:pt x="12" y="69"/>
                  <a:pt x="12" y="63"/>
                </a:cubicBezTo>
                <a:cubicBezTo>
                  <a:pt x="11" y="54"/>
                  <a:pt x="12" y="46"/>
                  <a:pt x="14" y="38"/>
                </a:cubicBezTo>
                <a:cubicBezTo>
                  <a:pt x="14" y="37"/>
                  <a:pt x="14" y="35"/>
                  <a:pt x="15" y="34"/>
                </a:cubicBezTo>
                <a:cubicBezTo>
                  <a:pt x="18" y="29"/>
                  <a:pt x="24" y="36"/>
                  <a:pt x="24" y="39"/>
                </a:cubicBezTo>
                <a:cubicBezTo>
                  <a:pt x="25" y="42"/>
                  <a:pt x="24" y="45"/>
                  <a:pt x="24" y="47"/>
                </a:cubicBezTo>
                <a:cubicBezTo>
                  <a:pt x="24" y="55"/>
                  <a:pt x="24" y="63"/>
                  <a:pt x="22" y="71"/>
                </a:cubicBezTo>
                <a:cubicBezTo>
                  <a:pt x="21" y="73"/>
                  <a:pt x="24" y="73"/>
                  <a:pt x="25" y="72"/>
                </a:cubicBezTo>
                <a:cubicBezTo>
                  <a:pt x="27" y="64"/>
                  <a:pt x="27" y="55"/>
                  <a:pt x="27" y="47"/>
                </a:cubicBezTo>
                <a:cubicBezTo>
                  <a:pt x="27" y="41"/>
                  <a:pt x="28" y="32"/>
                  <a:pt x="21" y="30"/>
                </a:cubicBezTo>
                <a:cubicBezTo>
                  <a:pt x="12" y="28"/>
                  <a:pt x="11" y="38"/>
                  <a:pt x="10" y="44"/>
                </a:cubicBezTo>
                <a:cubicBezTo>
                  <a:pt x="8" y="54"/>
                  <a:pt x="9" y="65"/>
                  <a:pt x="10" y="76"/>
                </a:cubicBezTo>
                <a:cubicBezTo>
                  <a:pt x="11" y="81"/>
                  <a:pt x="10" y="95"/>
                  <a:pt x="19" y="95"/>
                </a:cubicBezTo>
                <a:cubicBezTo>
                  <a:pt x="31" y="95"/>
                  <a:pt x="32" y="82"/>
                  <a:pt x="33" y="73"/>
                </a:cubicBezTo>
                <a:cubicBezTo>
                  <a:pt x="35" y="60"/>
                  <a:pt x="36" y="46"/>
                  <a:pt x="35" y="32"/>
                </a:cubicBezTo>
                <a:cubicBezTo>
                  <a:pt x="35" y="23"/>
                  <a:pt x="35" y="11"/>
                  <a:pt x="26" y="5"/>
                </a:cubicBezTo>
                <a:cubicBezTo>
                  <a:pt x="19" y="0"/>
                  <a:pt x="10" y="8"/>
                  <a:pt x="7" y="14"/>
                </a:cubicBezTo>
                <a:cubicBezTo>
                  <a:pt x="4" y="19"/>
                  <a:pt x="3" y="25"/>
                  <a:pt x="2" y="31"/>
                </a:cubicBezTo>
                <a:cubicBezTo>
                  <a:pt x="1" y="39"/>
                  <a:pt x="1" y="46"/>
                  <a:pt x="0" y="54"/>
                </a:cubicBezTo>
                <a:cubicBezTo>
                  <a:pt x="0" y="56"/>
                  <a:pt x="3" y="56"/>
                  <a:pt x="3" y="54"/>
                </a:cubicBezTo>
                <a:close/>
              </a:path>
            </a:pathLst>
          </a:custGeom>
          <a:solidFill>
            <a:srgbClr val="F4F9F5"/>
          </a:solidFill>
          <a:ln>
            <a:solidFill>
              <a:srgbClr val="4BB08C"/>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 name="TextBox 13"/>
          <p:cNvSpPr txBox="1"/>
          <p:nvPr/>
        </p:nvSpPr>
        <p:spPr>
          <a:xfrm>
            <a:off x="3995737" y="1897856"/>
            <a:ext cx="4701205" cy="553998"/>
          </a:xfrm>
          <a:prstGeom prst="rect">
            <a:avLst/>
          </a:prstGeom>
          <a:noFill/>
        </p:spPr>
        <p:txBody>
          <a:bodyPr wrap="square" lIns="0" tIns="0" rIns="0" bIns="0" rtlCol="0" anchor="t" anchorCtr="0">
            <a:spAutoFit/>
          </a:bodyPr>
          <a:lstStyle/>
          <a:p>
            <a:pPr defTabSz="912495">
              <a:spcBef>
                <a:spcPct val="20000"/>
              </a:spcBef>
              <a:defRPr/>
            </a:pPr>
            <a:r>
              <a:rPr lang="zh-CN" altLang="zh-CN" b="1" dirty="0"/>
              <a:t>所开发的</a:t>
            </a:r>
            <a:r>
              <a:rPr lang="zh-CN" altLang="en-US" b="1" dirty="0"/>
              <a:t>小程序</a:t>
            </a:r>
            <a:r>
              <a:rPr lang="zh-CN" altLang="zh-CN" b="1" dirty="0"/>
              <a:t>应满足用户的需求，能体现该小程序点评应用的特点</a:t>
            </a:r>
            <a:r>
              <a:rPr lang="zh-CN" altLang="en-US" b="1" dirty="0"/>
              <a:t>。</a:t>
            </a:r>
            <a:endParaRPr lang="en-US" altLang="zh-CN" sz="14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TextBox 13"/>
          <p:cNvSpPr txBox="1"/>
          <p:nvPr/>
        </p:nvSpPr>
        <p:spPr>
          <a:xfrm>
            <a:off x="3836988" y="3254083"/>
            <a:ext cx="4859954" cy="553998"/>
          </a:xfrm>
          <a:prstGeom prst="rect">
            <a:avLst/>
          </a:prstGeom>
          <a:noFill/>
        </p:spPr>
        <p:txBody>
          <a:bodyPr wrap="square" lIns="0" tIns="0" rIns="0" bIns="0" rtlCol="0" anchor="t" anchorCtr="0">
            <a:spAutoFit/>
          </a:bodyPr>
          <a:lstStyle/>
          <a:p>
            <a:pPr defTabSz="912495">
              <a:spcBef>
                <a:spcPct val="20000"/>
              </a:spcBef>
              <a:defRPr/>
            </a:pPr>
            <a:r>
              <a:rPr lang="zh-CN" altLang="zh-CN" b="1" dirty="0"/>
              <a:t>文档撰写在有模板的情况下应符合国家标准，在文档各部分描述时应尽量详细符合实际。</a:t>
            </a:r>
            <a:endParaRPr lang="en-US" altLang="zh-CN" sz="14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TextBox 13"/>
          <p:cNvSpPr txBox="1"/>
          <p:nvPr/>
        </p:nvSpPr>
        <p:spPr>
          <a:xfrm>
            <a:off x="3995737" y="4804858"/>
            <a:ext cx="4372846" cy="553998"/>
          </a:xfrm>
          <a:prstGeom prst="rect">
            <a:avLst/>
          </a:prstGeom>
          <a:noFill/>
        </p:spPr>
        <p:txBody>
          <a:bodyPr wrap="square" lIns="0" tIns="0" rIns="0" bIns="0" rtlCol="0" anchor="t" anchorCtr="0">
            <a:spAutoFit/>
          </a:bodyPr>
          <a:lstStyle/>
          <a:p>
            <a:pPr defTabSz="912495">
              <a:spcBef>
                <a:spcPct val="20000"/>
              </a:spcBef>
              <a:defRPr/>
            </a:pPr>
            <a:r>
              <a:rPr lang="zh-CN" altLang="zh-CN" b="1" dirty="0"/>
              <a:t>项目进度安排应与里程碑相匹配，同时在评审前留有</a:t>
            </a:r>
            <a:r>
              <a:rPr lang="en-US" altLang="zh-CN" b="1" dirty="0"/>
              <a:t>1~2</a:t>
            </a:r>
            <a:r>
              <a:rPr lang="zh-CN" altLang="zh-CN" b="1" dirty="0"/>
              <a:t>天的弹性时间。</a:t>
            </a:r>
            <a:endParaRPr lang="en-US" altLang="zh-CN" sz="14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0" name="组合 19"/>
          <p:cNvGrpSpPr/>
          <p:nvPr/>
        </p:nvGrpSpPr>
        <p:grpSpPr>
          <a:xfrm>
            <a:off x="193179" y="117084"/>
            <a:ext cx="3445438" cy="505918"/>
            <a:chOff x="193179" y="117084"/>
            <a:chExt cx="3445438" cy="505918"/>
          </a:xfrm>
        </p:grpSpPr>
        <p:sp>
          <p:nvSpPr>
            <p:cNvPr id="21" name="Freeform 25"/>
            <p:cNvSpPr>
              <a:spLocks noEditPoints="1"/>
            </p:cNvSpPr>
            <p:nvPr/>
          </p:nvSpPr>
          <p:spPr bwMode="auto">
            <a:xfrm rot="17375397">
              <a:off x="129445" y="180818"/>
              <a:ext cx="505918" cy="378449"/>
            </a:xfrm>
            <a:custGeom>
              <a:avLst/>
              <a:gdLst>
                <a:gd name="T0" fmla="*/ 147 w 179"/>
                <a:gd name="T1" fmla="*/ 79 h 106"/>
                <a:gd name="T2" fmla="*/ 177 w 179"/>
                <a:gd name="T3" fmla="*/ 71 h 106"/>
                <a:gd name="T4" fmla="*/ 152 w 179"/>
                <a:gd name="T5" fmla="*/ 54 h 106"/>
                <a:gd name="T6" fmla="*/ 83 w 179"/>
                <a:gd name="T7" fmla="*/ 13 h 106"/>
                <a:gd name="T8" fmla="*/ 5 w 179"/>
                <a:gd name="T9" fmla="*/ 66 h 106"/>
                <a:gd name="T10" fmla="*/ 91 w 179"/>
                <a:gd name="T11" fmla="*/ 96 h 106"/>
                <a:gd name="T12" fmla="*/ 109 w 179"/>
                <a:gd name="T13" fmla="*/ 63 h 106"/>
                <a:gd name="T14" fmla="*/ 67 w 179"/>
                <a:gd name="T15" fmla="*/ 70 h 106"/>
                <a:gd name="T16" fmla="*/ 67 w 179"/>
                <a:gd name="T17" fmla="*/ 58 h 106"/>
                <a:gd name="T18" fmla="*/ 70 w 179"/>
                <a:gd name="T19" fmla="*/ 44 h 106"/>
                <a:gd name="T20" fmla="*/ 76 w 179"/>
                <a:gd name="T21" fmla="*/ 42 h 106"/>
                <a:gd name="T22" fmla="*/ 105 w 179"/>
                <a:gd name="T23" fmla="*/ 53 h 106"/>
                <a:gd name="T24" fmla="*/ 148 w 179"/>
                <a:gd name="T25" fmla="*/ 71 h 106"/>
                <a:gd name="T26" fmla="*/ 60 w 179"/>
                <a:gd name="T27" fmla="*/ 49 h 106"/>
                <a:gd name="T28" fmla="*/ 56 w 179"/>
                <a:gd name="T29" fmla="*/ 46 h 106"/>
                <a:gd name="T30" fmla="*/ 61 w 179"/>
                <a:gd name="T31" fmla="*/ 49 h 106"/>
                <a:gd name="T32" fmla="*/ 153 w 179"/>
                <a:gd name="T33" fmla="*/ 58 h 106"/>
                <a:gd name="T34" fmla="*/ 159 w 179"/>
                <a:gd name="T35" fmla="*/ 59 h 106"/>
                <a:gd name="T36" fmla="*/ 150 w 179"/>
                <a:gd name="T37" fmla="*/ 78 h 106"/>
                <a:gd name="T38" fmla="*/ 167 w 179"/>
                <a:gd name="T39" fmla="*/ 61 h 106"/>
                <a:gd name="T40" fmla="*/ 164 w 179"/>
                <a:gd name="T41" fmla="*/ 77 h 106"/>
                <a:gd name="T42" fmla="*/ 158 w 179"/>
                <a:gd name="T43" fmla="*/ 78 h 106"/>
                <a:gd name="T44" fmla="*/ 162 w 179"/>
                <a:gd name="T45" fmla="*/ 59 h 106"/>
                <a:gd name="T46" fmla="*/ 174 w 179"/>
                <a:gd name="T47" fmla="*/ 70 h 106"/>
                <a:gd name="T48" fmla="*/ 169 w 179"/>
                <a:gd name="T49" fmla="*/ 62 h 106"/>
                <a:gd name="T50" fmla="*/ 174 w 179"/>
                <a:gd name="T51" fmla="*/ 70 h 106"/>
                <a:gd name="T52" fmla="*/ 16 w 179"/>
                <a:gd name="T53" fmla="*/ 22 h 106"/>
                <a:gd name="T54" fmla="*/ 114 w 179"/>
                <a:gd name="T55" fmla="*/ 42 h 106"/>
                <a:gd name="T56" fmla="*/ 150 w 179"/>
                <a:gd name="T57" fmla="*/ 57 h 106"/>
                <a:gd name="T58" fmla="*/ 150 w 179"/>
                <a:gd name="T59" fmla="*/ 59 h 106"/>
                <a:gd name="T60" fmla="*/ 88 w 179"/>
                <a:gd name="T61" fmla="*/ 45 h 106"/>
                <a:gd name="T62" fmla="*/ 76 w 179"/>
                <a:gd name="T63" fmla="*/ 32 h 106"/>
                <a:gd name="T64" fmla="*/ 74 w 179"/>
                <a:gd name="T65" fmla="*/ 40 h 106"/>
                <a:gd name="T66" fmla="*/ 66 w 179"/>
                <a:gd name="T67" fmla="*/ 32 h 106"/>
                <a:gd name="T68" fmla="*/ 68 w 179"/>
                <a:gd name="T69" fmla="*/ 43 h 106"/>
                <a:gd name="T70" fmla="*/ 55 w 179"/>
                <a:gd name="T71" fmla="*/ 43 h 106"/>
                <a:gd name="T72" fmla="*/ 54 w 179"/>
                <a:gd name="T73" fmla="*/ 51 h 106"/>
                <a:gd name="T74" fmla="*/ 64 w 179"/>
                <a:gd name="T75" fmla="*/ 53 h 106"/>
                <a:gd name="T76" fmla="*/ 56 w 179"/>
                <a:gd name="T77" fmla="*/ 61 h 106"/>
                <a:gd name="T78" fmla="*/ 50 w 179"/>
                <a:gd name="T79" fmla="*/ 69 h 106"/>
                <a:gd name="T80" fmla="*/ 61 w 179"/>
                <a:gd name="T81" fmla="*/ 65 h 106"/>
                <a:gd name="T82" fmla="*/ 64 w 179"/>
                <a:gd name="T83" fmla="*/ 71 h 106"/>
                <a:gd name="T84" fmla="*/ 59 w 179"/>
                <a:gd name="T85" fmla="*/ 84 h 106"/>
                <a:gd name="T86" fmla="*/ 67 w 179"/>
                <a:gd name="T87" fmla="*/ 73 h 106"/>
                <a:gd name="T88" fmla="*/ 105 w 179"/>
                <a:gd name="T89" fmla="*/ 66 h 106"/>
                <a:gd name="T90" fmla="*/ 148 w 179"/>
                <a:gd name="T91" fmla="*/ 74 h 106"/>
                <a:gd name="T92" fmla="*/ 113 w 179"/>
                <a:gd name="T93" fmla="*/ 81 h 106"/>
                <a:gd name="T94" fmla="*/ 17 w 179"/>
                <a:gd name="T95" fmla="*/ 82 h 106"/>
                <a:gd name="T96" fmla="*/ 75 w 179"/>
                <a:gd name="T97" fmla="*/ 36 h 106"/>
                <a:gd name="T98" fmla="*/ 68 w 179"/>
                <a:gd name="T99" fmla="*/ 40 h 106"/>
                <a:gd name="T100" fmla="*/ 65 w 179"/>
                <a:gd name="T101" fmla="*/ 35 h 106"/>
                <a:gd name="T102" fmla="*/ 58 w 179"/>
                <a:gd name="T103" fmla="*/ 64 h 106"/>
                <a:gd name="T104" fmla="*/ 54 w 179"/>
                <a:gd name="T105" fmla="*/ 66 h 106"/>
                <a:gd name="T106" fmla="*/ 55 w 179"/>
                <a:gd name="T107" fmla="*/ 64 h 106"/>
                <a:gd name="T108" fmla="*/ 64 w 179"/>
                <a:gd name="T109" fmla="*/ 74 h 106"/>
                <a:gd name="T110" fmla="*/ 61 w 179"/>
                <a:gd name="T111" fmla="*/ 79 h 106"/>
                <a:gd name="T112" fmla="*/ 57 w 179"/>
                <a:gd name="T113" fmla="*/ 8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9" h="106">
                  <a:moveTo>
                    <a:pt x="117" y="82"/>
                  </a:moveTo>
                  <a:cubicBezTo>
                    <a:pt x="126" y="77"/>
                    <a:pt x="137" y="78"/>
                    <a:pt x="147" y="79"/>
                  </a:cubicBezTo>
                  <a:cubicBezTo>
                    <a:pt x="147" y="80"/>
                    <a:pt x="148" y="80"/>
                    <a:pt x="148" y="80"/>
                  </a:cubicBezTo>
                  <a:cubicBezTo>
                    <a:pt x="158" y="82"/>
                    <a:pt x="174" y="84"/>
                    <a:pt x="177" y="71"/>
                  </a:cubicBezTo>
                  <a:cubicBezTo>
                    <a:pt x="179" y="59"/>
                    <a:pt x="162" y="56"/>
                    <a:pt x="152" y="55"/>
                  </a:cubicBezTo>
                  <a:cubicBezTo>
                    <a:pt x="152" y="55"/>
                    <a:pt x="152" y="54"/>
                    <a:pt x="152" y="54"/>
                  </a:cubicBezTo>
                  <a:cubicBezTo>
                    <a:pt x="137" y="50"/>
                    <a:pt x="123" y="46"/>
                    <a:pt x="111" y="36"/>
                  </a:cubicBezTo>
                  <a:cubicBezTo>
                    <a:pt x="102" y="28"/>
                    <a:pt x="94" y="18"/>
                    <a:pt x="83" y="13"/>
                  </a:cubicBezTo>
                  <a:cubicBezTo>
                    <a:pt x="64" y="3"/>
                    <a:pt x="37" y="0"/>
                    <a:pt x="19" y="14"/>
                  </a:cubicBezTo>
                  <a:cubicBezTo>
                    <a:pt x="4" y="25"/>
                    <a:pt x="0" y="48"/>
                    <a:pt x="5" y="66"/>
                  </a:cubicBezTo>
                  <a:cubicBezTo>
                    <a:pt x="10" y="85"/>
                    <a:pt x="27" y="97"/>
                    <a:pt x="46" y="102"/>
                  </a:cubicBezTo>
                  <a:cubicBezTo>
                    <a:pt x="61" y="106"/>
                    <a:pt x="77" y="103"/>
                    <a:pt x="91" y="96"/>
                  </a:cubicBezTo>
                  <a:cubicBezTo>
                    <a:pt x="99" y="92"/>
                    <a:pt x="108" y="86"/>
                    <a:pt x="117" y="82"/>
                  </a:cubicBezTo>
                  <a:close/>
                  <a:moveTo>
                    <a:pt x="109" y="63"/>
                  </a:moveTo>
                  <a:cubicBezTo>
                    <a:pt x="97" y="63"/>
                    <a:pt x="82" y="64"/>
                    <a:pt x="70" y="69"/>
                  </a:cubicBezTo>
                  <a:cubicBezTo>
                    <a:pt x="69" y="69"/>
                    <a:pt x="68" y="70"/>
                    <a:pt x="67" y="70"/>
                  </a:cubicBezTo>
                  <a:cubicBezTo>
                    <a:pt x="67" y="67"/>
                    <a:pt x="65" y="65"/>
                    <a:pt x="63" y="63"/>
                  </a:cubicBezTo>
                  <a:cubicBezTo>
                    <a:pt x="65" y="62"/>
                    <a:pt x="66" y="60"/>
                    <a:pt x="67" y="58"/>
                  </a:cubicBezTo>
                  <a:cubicBezTo>
                    <a:pt x="68" y="56"/>
                    <a:pt x="67" y="53"/>
                    <a:pt x="66" y="50"/>
                  </a:cubicBezTo>
                  <a:cubicBezTo>
                    <a:pt x="68" y="49"/>
                    <a:pt x="70" y="47"/>
                    <a:pt x="70" y="44"/>
                  </a:cubicBezTo>
                  <a:cubicBezTo>
                    <a:pt x="71" y="44"/>
                    <a:pt x="72" y="44"/>
                    <a:pt x="72" y="44"/>
                  </a:cubicBezTo>
                  <a:cubicBezTo>
                    <a:pt x="74" y="44"/>
                    <a:pt x="75" y="43"/>
                    <a:pt x="76" y="42"/>
                  </a:cubicBezTo>
                  <a:cubicBezTo>
                    <a:pt x="78" y="45"/>
                    <a:pt x="81" y="46"/>
                    <a:pt x="84" y="47"/>
                  </a:cubicBezTo>
                  <a:cubicBezTo>
                    <a:pt x="90" y="49"/>
                    <a:pt x="97" y="51"/>
                    <a:pt x="105" y="53"/>
                  </a:cubicBezTo>
                  <a:cubicBezTo>
                    <a:pt x="120" y="55"/>
                    <a:pt x="134" y="60"/>
                    <a:pt x="149" y="62"/>
                  </a:cubicBezTo>
                  <a:cubicBezTo>
                    <a:pt x="149" y="65"/>
                    <a:pt x="149" y="68"/>
                    <a:pt x="148" y="71"/>
                  </a:cubicBezTo>
                  <a:cubicBezTo>
                    <a:pt x="136" y="66"/>
                    <a:pt x="123" y="63"/>
                    <a:pt x="109" y="63"/>
                  </a:cubicBezTo>
                  <a:close/>
                  <a:moveTo>
                    <a:pt x="60" y="49"/>
                  </a:moveTo>
                  <a:cubicBezTo>
                    <a:pt x="58" y="49"/>
                    <a:pt x="56" y="49"/>
                    <a:pt x="55" y="48"/>
                  </a:cubicBezTo>
                  <a:cubicBezTo>
                    <a:pt x="52" y="47"/>
                    <a:pt x="55" y="46"/>
                    <a:pt x="56" y="46"/>
                  </a:cubicBezTo>
                  <a:cubicBezTo>
                    <a:pt x="57" y="47"/>
                    <a:pt x="58" y="48"/>
                    <a:pt x="59" y="48"/>
                  </a:cubicBezTo>
                  <a:cubicBezTo>
                    <a:pt x="60" y="49"/>
                    <a:pt x="60" y="49"/>
                    <a:pt x="61" y="49"/>
                  </a:cubicBezTo>
                  <a:cubicBezTo>
                    <a:pt x="60" y="49"/>
                    <a:pt x="60" y="49"/>
                    <a:pt x="60" y="49"/>
                  </a:cubicBezTo>
                  <a:close/>
                  <a:moveTo>
                    <a:pt x="153" y="58"/>
                  </a:moveTo>
                  <a:cubicBezTo>
                    <a:pt x="155" y="58"/>
                    <a:pt x="157" y="58"/>
                    <a:pt x="160" y="59"/>
                  </a:cubicBezTo>
                  <a:cubicBezTo>
                    <a:pt x="159" y="59"/>
                    <a:pt x="159" y="59"/>
                    <a:pt x="159" y="59"/>
                  </a:cubicBezTo>
                  <a:cubicBezTo>
                    <a:pt x="158" y="66"/>
                    <a:pt x="157" y="72"/>
                    <a:pt x="156" y="78"/>
                  </a:cubicBezTo>
                  <a:cubicBezTo>
                    <a:pt x="154" y="78"/>
                    <a:pt x="152" y="78"/>
                    <a:pt x="150" y="78"/>
                  </a:cubicBezTo>
                  <a:cubicBezTo>
                    <a:pt x="152" y="71"/>
                    <a:pt x="152" y="64"/>
                    <a:pt x="153" y="58"/>
                  </a:cubicBezTo>
                  <a:close/>
                  <a:moveTo>
                    <a:pt x="167" y="61"/>
                  </a:moveTo>
                  <a:cubicBezTo>
                    <a:pt x="167" y="61"/>
                    <a:pt x="167" y="61"/>
                    <a:pt x="167" y="61"/>
                  </a:cubicBezTo>
                  <a:cubicBezTo>
                    <a:pt x="164" y="66"/>
                    <a:pt x="166" y="72"/>
                    <a:pt x="164" y="77"/>
                  </a:cubicBezTo>
                  <a:cubicBezTo>
                    <a:pt x="163" y="78"/>
                    <a:pt x="164" y="78"/>
                    <a:pt x="164" y="78"/>
                  </a:cubicBezTo>
                  <a:cubicBezTo>
                    <a:pt x="162" y="78"/>
                    <a:pt x="160" y="78"/>
                    <a:pt x="158" y="78"/>
                  </a:cubicBezTo>
                  <a:cubicBezTo>
                    <a:pt x="160" y="72"/>
                    <a:pt x="161" y="66"/>
                    <a:pt x="162" y="60"/>
                  </a:cubicBezTo>
                  <a:cubicBezTo>
                    <a:pt x="162" y="60"/>
                    <a:pt x="162" y="59"/>
                    <a:pt x="162" y="59"/>
                  </a:cubicBezTo>
                  <a:cubicBezTo>
                    <a:pt x="164" y="60"/>
                    <a:pt x="165" y="60"/>
                    <a:pt x="167" y="61"/>
                  </a:cubicBezTo>
                  <a:close/>
                  <a:moveTo>
                    <a:pt x="174" y="70"/>
                  </a:moveTo>
                  <a:cubicBezTo>
                    <a:pt x="174" y="74"/>
                    <a:pt x="171" y="77"/>
                    <a:pt x="166" y="78"/>
                  </a:cubicBezTo>
                  <a:cubicBezTo>
                    <a:pt x="168" y="73"/>
                    <a:pt x="167" y="67"/>
                    <a:pt x="169" y="62"/>
                  </a:cubicBezTo>
                  <a:cubicBezTo>
                    <a:pt x="169" y="62"/>
                    <a:pt x="169" y="62"/>
                    <a:pt x="169" y="62"/>
                  </a:cubicBezTo>
                  <a:cubicBezTo>
                    <a:pt x="172" y="64"/>
                    <a:pt x="174" y="66"/>
                    <a:pt x="174" y="70"/>
                  </a:cubicBezTo>
                  <a:close/>
                  <a:moveTo>
                    <a:pt x="17" y="82"/>
                  </a:moveTo>
                  <a:cubicBezTo>
                    <a:pt x="2" y="66"/>
                    <a:pt x="2" y="39"/>
                    <a:pt x="16" y="22"/>
                  </a:cubicBezTo>
                  <a:cubicBezTo>
                    <a:pt x="31" y="1"/>
                    <a:pt x="64" y="6"/>
                    <a:pt x="84" y="17"/>
                  </a:cubicBezTo>
                  <a:cubicBezTo>
                    <a:pt x="96" y="23"/>
                    <a:pt x="104" y="34"/>
                    <a:pt x="114" y="42"/>
                  </a:cubicBezTo>
                  <a:cubicBezTo>
                    <a:pt x="124" y="50"/>
                    <a:pt x="137" y="53"/>
                    <a:pt x="149" y="56"/>
                  </a:cubicBezTo>
                  <a:cubicBezTo>
                    <a:pt x="149" y="57"/>
                    <a:pt x="149" y="57"/>
                    <a:pt x="150" y="57"/>
                  </a:cubicBezTo>
                  <a:cubicBezTo>
                    <a:pt x="150" y="57"/>
                    <a:pt x="150" y="57"/>
                    <a:pt x="150" y="57"/>
                  </a:cubicBezTo>
                  <a:cubicBezTo>
                    <a:pt x="150" y="58"/>
                    <a:pt x="150" y="59"/>
                    <a:pt x="150" y="59"/>
                  </a:cubicBezTo>
                  <a:cubicBezTo>
                    <a:pt x="136" y="57"/>
                    <a:pt x="122" y="53"/>
                    <a:pt x="109" y="50"/>
                  </a:cubicBezTo>
                  <a:cubicBezTo>
                    <a:pt x="102" y="49"/>
                    <a:pt x="95" y="47"/>
                    <a:pt x="88" y="45"/>
                  </a:cubicBezTo>
                  <a:cubicBezTo>
                    <a:pt x="84" y="44"/>
                    <a:pt x="80" y="43"/>
                    <a:pt x="77" y="40"/>
                  </a:cubicBezTo>
                  <a:cubicBezTo>
                    <a:pt x="79" y="37"/>
                    <a:pt x="78" y="33"/>
                    <a:pt x="76" y="32"/>
                  </a:cubicBezTo>
                  <a:cubicBezTo>
                    <a:pt x="74" y="31"/>
                    <a:pt x="72" y="31"/>
                    <a:pt x="71" y="33"/>
                  </a:cubicBezTo>
                  <a:cubicBezTo>
                    <a:pt x="71" y="36"/>
                    <a:pt x="72" y="38"/>
                    <a:pt x="74" y="40"/>
                  </a:cubicBezTo>
                  <a:cubicBezTo>
                    <a:pt x="73" y="41"/>
                    <a:pt x="72" y="41"/>
                    <a:pt x="71" y="41"/>
                  </a:cubicBezTo>
                  <a:cubicBezTo>
                    <a:pt x="71" y="37"/>
                    <a:pt x="68" y="34"/>
                    <a:pt x="66" y="32"/>
                  </a:cubicBezTo>
                  <a:cubicBezTo>
                    <a:pt x="64" y="31"/>
                    <a:pt x="60" y="29"/>
                    <a:pt x="59" y="31"/>
                  </a:cubicBezTo>
                  <a:cubicBezTo>
                    <a:pt x="57" y="36"/>
                    <a:pt x="63" y="41"/>
                    <a:pt x="68" y="43"/>
                  </a:cubicBezTo>
                  <a:cubicBezTo>
                    <a:pt x="67" y="45"/>
                    <a:pt x="66" y="47"/>
                    <a:pt x="64" y="48"/>
                  </a:cubicBezTo>
                  <a:cubicBezTo>
                    <a:pt x="62" y="46"/>
                    <a:pt x="58" y="44"/>
                    <a:pt x="55" y="43"/>
                  </a:cubicBezTo>
                  <a:cubicBezTo>
                    <a:pt x="54" y="43"/>
                    <a:pt x="50" y="43"/>
                    <a:pt x="50" y="46"/>
                  </a:cubicBezTo>
                  <a:cubicBezTo>
                    <a:pt x="50" y="48"/>
                    <a:pt x="52" y="50"/>
                    <a:pt x="54" y="51"/>
                  </a:cubicBezTo>
                  <a:cubicBezTo>
                    <a:pt x="57" y="52"/>
                    <a:pt x="60" y="53"/>
                    <a:pt x="63" y="52"/>
                  </a:cubicBezTo>
                  <a:cubicBezTo>
                    <a:pt x="63" y="52"/>
                    <a:pt x="64" y="52"/>
                    <a:pt x="64" y="53"/>
                  </a:cubicBezTo>
                  <a:cubicBezTo>
                    <a:pt x="66" y="55"/>
                    <a:pt x="64" y="59"/>
                    <a:pt x="60" y="62"/>
                  </a:cubicBezTo>
                  <a:cubicBezTo>
                    <a:pt x="59" y="61"/>
                    <a:pt x="58" y="61"/>
                    <a:pt x="56" y="61"/>
                  </a:cubicBezTo>
                  <a:cubicBezTo>
                    <a:pt x="54" y="61"/>
                    <a:pt x="51" y="61"/>
                    <a:pt x="49" y="63"/>
                  </a:cubicBezTo>
                  <a:cubicBezTo>
                    <a:pt x="47" y="65"/>
                    <a:pt x="49" y="68"/>
                    <a:pt x="50" y="69"/>
                  </a:cubicBezTo>
                  <a:cubicBezTo>
                    <a:pt x="53" y="70"/>
                    <a:pt x="56" y="68"/>
                    <a:pt x="58" y="67"/>
                  </a:cubicBezTo>
                  <a:cubicBezTo>
                    <a:pt x="59" y="66"/>
                    <a:pt x="60" y="66"/>
                    <a:pt x="61" y="65"/>
                  </a:cubicBezTo>
                  <a:cubicBezTo>
                    <a:pt x="61" y="65"/>
                    <a:pt x="61" y="65"/>
                    <a:pt x="61" y="65"/>
                  </a:cubicBezTo>
                  <a:cubicBezTo>
                    <a:pt x="63" y="67"/>
                    <a:pt x="64" y="69"/>
                    <a:pt x="64" y="71"/>
                  </a:cubicBezTo>
                  <a:cubicBezTo>
                    <a:pt x="59" y="73"/>
                    <a:pt x="53" y="76"/>
                    <a:pt x="54" y="81"/>
                  </a:cubicBezTo>
                  <a:cubicBezTo>
                    <a:pt x="54" y="83"/>
                    <a:pt x="57" y="85"/>
                    <a:pt x="59" y="84"/>
                  </a:cubicBezTo>
                  <a:cubicBezTo>
                    <a:pt x="63" y="83"/>
                    <a:pt x="65" y="79"/>
                    <a:pt x="66" y="76"/>
                  </a:cubicBezTo>
                  <a:cubicBezTo>
                    <a:pt x="67" y="75"/>
                    <a:pt x="67" y="74"/>
                    <a:pt x="67" y="73"/>
                  </a:cubicBezTo>
                  <a:cubicBezTo>
                    <a:pt x="68" y="73"/>
                    <a:pt x="68" y="73"/>
                    <a:pt x="69" y="72"/>
                  </a:cubicBezTo>
                  <a:cubicBezTo>
                    <a:pt x="80" y="68"/>
                    <a:pt x="93" y="67"/>
                    <a:pt x="105" y="66"/>
                  </a:cubicBezTo>
                  <a:cubicBezTo>
                    <a:pt x="119" y="66"/>
                    <a:pt x="134" y="68"/>
                    <a:pt x="147" y="73"/>
                  </a:cubicBezTo>
                  <a:cubicBezTo>
                    <a:pt x="148" y="74"/>
                    <a:pt x="148" y="74"/>
                    <a:pt x="148" y="74"/>
                  </a:cubicBezTo>
                  <a:cubicBezTo>
                    <a:pt x="148" y="75"/>
                    <a:pt x="148" y="75"/>
                    <a:pt x="148" y="76"/>
                  </a:cubicBezTo>
                  <a:cubicBezTo>
                    <a:pt x="135" y="75"/>
                    <a:pt x="124" y="75"/>
                    <a:pt x="113" y="81"/>
                  </a:cubicBezTo>
                  <a:cubicBezTo>
                    <a:pt x="101" y="86"/>
                    <a:pt x="90" y="95"/>
                    <a:pt x="77" y="99"/>
                  </a:cubicBezTo>
                  <a:cubicBezTo>
                    <a:pt x="56" y="105"/>
                    <a:pt x="32" y="98"/>
                    <a:pt x="17" y="82"/>
                  </a:cubicBezTo>
                  <a:close/>
                  <a:moveTo>
                    <a:pt x="75" y="36"/>
                  </a:moveTo>
                  <a:cubicBezTo>
                    <a:pt x="75" y="36"/>
                    <a:pt x="75" y="36"/>
                    <a:pt x="75" y="36"/>
                  </a:cubicBezTo>
                  <a:cubicBezTo>
                    <a:pt x="74" y="34"/>
                    <a:pt x="75" y="34"/>
                    <a:pt x="75" y="36"/>
                  </a:cubicBezTo>
                  <a:close/>
                  <a:moveTo>
                    <a:pt x="68" y="40"/>
                  </a:moveTo>
                  <a:cubicBezTo>
                    <a:pt x="66" y="39"/>
                    <a:pt x="64" y="37"/>
                    <a:pt x="62" y="35"/>
                  </a:cubicBezTo>
                  <a:cubicBezTo>
                    <a:pt x="61" y="32"/>
                    <a:pt x="64" y="34"/>
                    <a:pt x="65" y="35"/>
                  </a:cubicBezTo>
                  <a:cubicBezTo>
                    <a:pt x="66" y="36"/>
                    <a:pt x="67" y="38"/>
                    <a:pt x="68" y="40"/>
                  </a:cubicBezTo>
                  <a:close/>
                  <a:moveTo>
                    <a:pt x="58" y="64"/>
                  </a:moveTo>
                  <a:cubicBezTo>
                    <a:pt x="57" y="64"/>
                    <a:pt x="56" y="65"/>
                    <a:pt x="56" y="65"/>
                  </a:cubicBezTo>
                  <a:cubicBezTo>
                    <a:pt x="55" y="65"/>
                    <a:pt x="55" y="66"/>
                    <a:pt x="54" y="66"/>
                  </a:cubicBezTo>
                  <a:cubicBezTo>
                    <a:pt x="53" y="67"/>
                    <a:pt x="52" y="66"/>
                    <a:pt x="52" y="64"/>
                  </a:cubicBezTo>
                  <a:cubicBezTo>
                    <a:pt x="53" y="64"/>
                    <a:pt x="54" y="64"/>
                    <a:pt x="55" y="64"/>
                  </a:cubicBezTo>
                  <a:cubicBezTo>
                    <a:pt x="56" y="64"/>
                    <a:pt x="57" y="64"/>
                    <a:pt x="58" y="64"/>
                  </a:cubicBezTo>
                  <a:close/>
                  <a:moveTo>
                    <a:pt x="64" y="74"/>
                  </a:moveTo>
                  <a:cubicBezTo>
                    <a:pt x="63" y="75"/>
                    <a:pt x="63" y="75"/>
                    <a:pt x="63" y="75"/>
                  </a:cubicBezTo>
                  <a:cubicBezTo>
                    <a:pt x="63" y="77"/>
                    <a:pt x="62" y="78"/>
                    <a:pt x="61" y="79"/>
                  </a:cubicBezTo>
                  <a:cubicBezTo>
                    <a:pt x="61" y="79"/>
                    <a:pt x="61" y="79"/>
                    <a:pt x="60" y="80"/>
                  </a:cubicBezTo>
                  <a:cubicBezTo>
                    <a:pt x="59" y="81"/>
                    <a:pt x="58" y="81"/>
                    <a:pt x="57" y="80"/>
                  </a:cubicBezTo>
                  <a:cubicBezTo>
                    <a:pt x="58" y="77"/>
                    <a:pt x="61" y="76"/>
                    <a:pt x="64" y="74"/>
                  </a:cubicBezTo>
                  <a:close/>
                </a:path>
              </a:pathLst>
            </a:custGeom>
            <a:solidFill>
              <a:srgbClr val="F4F9F5"/>
            </a:solidFill>
            <a:ln>
              <a:solidFill>
                <a:srgbClr val="4BB08C"/>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文本框 21"/>
            <p:cNvSpPr txBox="1"/>
            <p:nvPr/>
          </p:nvSpPr>
          <p:spPr>
            <a:xfrm>
              <a:off x="645490" y="185376"/>
              <a:ext cx="2993127" cy="369332"/>
            </a:xfrm>
            <a:prstGeom prst="rect">
              <a:avLst/>
            </a:prstGeom>
            <a:noFill/>
          </p:spPr>
          <p:txBody>
            <a:bodyPr wrap="non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项目概述</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所需工作概述</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circle(in)">
                                      <p:cBhvr>
                                        <p:cTn id="17" dur="2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ircle(in)">
                                      <p:cBhvr>
                                        <p:cTn id="22" dur="2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circle(in)">
                                      <p:cBhvr>
                                        <p:cTn id="27" dur="20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down)">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ppt_x"/>
                                          </p:val>
                                        </p:tav>
                                        <p:tav tm="100000">
                                          <p:val>
                                            <p:strVal val="#ppt_x"/>
                                          </p:val>
                                        </p:tav>
                                      </p:tavLst>
                                    </p:anim>
                                    <p:anim calcmode="lin" valueType="num">
                                      <p:cBhvr additive="base">
                                        <p:cTn id="4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barn(inVertical)">
                                      <p:cBhvr>
                                        <p:cTn id="50" dur="500"/>
                                        <p:tgtEl>
                                          <p:spTgt spid="6"/>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ppt_x"/>
                                          </p:val>
                                        </p:tav>
                                        <p:tav tm="100000">
                                          <p:val>
                                            <p:strVal val="#ppt_x"/>
                                          </p:val>
                                        </p:tav>
                                      </p:tavLst>
                                    </p:anim>
                                    <p:anim calcmode="lin" valueType="num">
                                      <p:cBhvr additive="base">
                                        <p:cTn id="5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p:bldP spid="6" grpId="0"/>
      <p:bldP spid="7" grpId="0"/>
      <p:bldP spid="9" grpId="0" animBg="1"/>
      <p:bldP spid="10" grpId="0" animBg="1"/>
      <p:bldP spid="16" grpId="0"/>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9F5"/>
        </a:solidFill>
        <a:effectLst/>
      </p:bgPr>
    </p:bg>
    <p:spTree>
      <p:nvGrpSpPr>
        <p:cNvPr id="1" name=""/>
        <p:cNvGrpSpPr/>
        <p:nvPr/>
      </p:nvGrpSpPr>
      <p:grpSpPr>
        <a:xfrm>
          <a:off x="0" y="0"/>
          <a:ext cx="0" cy="0"/>
          <a:chOff x="0" y="0"/>
          <a:chExt cx="0" cy="0"/>
        </a:xfrm>
      </p:grpSpPr>
      <p:grpSp>
        <p:nvGrpSpPr>
          <p:cNvPr id="2" name="组合 1"/>
          <p:cNvGrpSpPr/>
          <p:nvPr/>
        </p:nvGrpSpPr>
        <p:grpSpPr>
          <a:xfrm>
            <a:off x="193179" y="117084"/>
            <a:ext cx="3445438" cy="505918"/>
            <a:chOff x="193179" y="117084"/>
            <a:chExt cx="3445438" cy="505918"/>
          </a:xfrm>
        </p:grpSpPr>
        <p:sp>
          <p:nvSpPr>
            <p:cNvPr id="3" name="Freeform 25"/>
            <p:cNvSpPr>
              <a:spLocks noEditPoints="1"/>
            </p:cNvSpPr>
            <p:nvPr/>
          </p:nvSpPr>
          <p:spPr bwMode="auto">
            <a:xfrm rot="17375397">
              <a:off x="129445" y="180818"/>
              <a:ext cx="505918" cy="378449"/>
            </a:xfrm>
            <a:custGeom>
              <a:avLst/>
              <a:gdLst>
                <a:gd name="T0" fmla="*/ 147 w 179"/>
                <a:gd name="T1" fmla="*/ 79 h 106"/>
                <a:gd name="T2" fmla="*/ 177 w 179"/>
                <a:gd name="T3" fmla="*/ 71 h 106"/>
                <a:gd name="T4" fmla="*/ 152 w 179"/>
                <a:gd name="T5" fmla="*/ 54 h 106"/>
                <a:gd name="T6" fmla="*/ 83 w 179"/>
                <a:gd name="T7" fmla="*/ 13 h 106"/>
                <a:gd name="T8" fmla="*/ 5 w 179"/>
                <a:gd name="T9" fmla="*/ 66 h 106"/>
                <a:gd name="T10" fmla="*/ 91 w 179"/>
                <a:gd name="T11" fmla="*/ 96 h 106"/>
                <a:gd name="T12" fmla="*/ 109 w 179"/>
                <a:gd name="T13" fmla="*/ 63 h 106"/>
                <a:gd name="T14" fmla="*/ 67 w 179"/>
                <a:gd name="T15" fmla="*/ 70 h 106"/>
                <a:gd name="T16" fmla="*/ 67 w 179"/>
                <a:gd name="T17" fmla="*/ 58 h 106"/>
                <a:gd name="T18" fmla="*/ 70 w 179"/>
                <a:gd name="T19" fmla="*/ 44 h 106"/>
                <a:gd name="T20" fmla="*/ 76 w 179"/>
                <a:gd name="T21" fmla="*/ 42 h 106"/>
                <a:gd name="T22" fmla="*/ 105 w 179"/>
                <a:gd name="T23" fmla="*/ 53 h 106"/>
                <a:gd name="T24" fmla="*/ 148 w 179"/>
                <a:gd name="T25" fmla="*/ 71 h 106"/>
                <a:gd name="T26" fmla="*/ 60 w 179"/>
                <a:gd name="T27" fmla="*/ 49 h 106"/>
                <a:gd name="T28" fmla="*/ 56 w 179"/>
                <a:gd name="T29" fmla="*/ 46 h 106"/>
                <a:gd name="T30" fmla="*/ 61 w 179"/>
                <a:gd name="T31" fmla="*/ 49 h 106"/>
                <a:gd name="T32" fmla="*/ 153 w 179"/>
                <a:gd name="T33" fmla="*/ 58 h 106"/>
                <a:gd name="T34" fmla="*/ 159 w 179"/>
                <a:gd name="T35" fmla="*/ 59 h 106"/>
                <a:gd name="T36" fmla="*/ 150 w 179"/>
                <a:gd name="T37" fmla="*/ 78 h 106"/>
                <a:gd name="T38" fmla="*/ 167 w 179"/>
                <a:gd name="T39" fmla="*/ 61 h 106"/>
                <a:gd name="T40" fmla="*/ 164 w 179"/>
                <a:gd name="T41" fmla="*/ 77 h 106"/>
                <a:gd name="T42" fmla="*/ 158 w 179"/>
                <a:gd name="T43" fmla="*/ 78 h 106"/>
                <a:gd name="T44" fmla="*/ 162 w 179"/>
                <a:gd name="T45" fmla="*/ 59 h 106"/>
                <a:gd name="T46" fmla="*/ 174 w 179"/>
                <a:gd name="T47" fmla="*/ 70 h 106"/>
                <a:gd name="T48" fmla="*/ 169 w 179"/>
                <a:gd name="T49" fmla="*/ 62 h 106"/>
                <a:gd name="T50" fmla="*/ 174 w 179"/>
                <a:gd name="T51" fmla="*/ 70 h 106"/>
                <a:gd name="T52" fmla="*/ 16 w 179"/>
                <a:gd name="T53" fmla="*/ 22 h 106"/>
                <a:gd name="T54" fmla="*/ 114 w 179"/>
                <a:gd name="T55" fmla="*/ 42 h 106"/>
                <a:gd name="T56" fmla="*/ 150 w 179"/>
                <a:gd name="T57" fmla="*/ 57 h 106"/>
                <a:gd name="T58" fmla="*/ 150 w 179"/>
                <a:gd name="T59" fmla="*/ 59 h 106"/>
                <a:gd name="T60" fmla="*/ 88 w 179"/>
                <a:gd name="T61" fmla="*/ 45 h 106"/>
                <a:gd name="T62" fmla="*/ 76 w 179"/>
                <a:gd name="T63" fmla="*/ 32 h 106"/>
                <a:gd name="T64" fmla="*/ 74 w 179"/>
                <a:gd name="T65" fmla="*/ 40 h 106"/>
                <a:gd name="T66" fmla="*/ 66 w 179"/>
                <a:gd name="T67" fmla="*/ 32 h 106"/>
                <a:gd name="T68" fmla="*/ 68 w 179"/>
                <a:gd name="T69" fmla="*/ 43 h 106"/>
                <a:gd name="T70" fmla="*/ 55 w 179"/>
                <a:gd name="T71" fmla="*/ 43 h 106"/>
                <a:gd name="T72" fmla="*/ 54 w 179"/>
                <a:gd name="T73" fmla="*/ 51 h 106"/>
                <a:gd name="T74" fmla="*/ 64 w 179"/>
                <a:gd name="T75" fmla="*/ 53 h 106"/>
                <a:gd name="T76" fmla="*/ 56 w 179"/>
                <a:gd name="T77" fmla="*/ 61 h 106"/>
                <a:gd name="T78" fmla="*/ 50 w 179"/>
                <a:gd name="T79" fmla="*/ 69 h 106"/>
                <a:gd name="T80" fmla="*/ 61 w 179"/>
                <a:gd name="T81" fmla="*/ 65 h 106"/>
                <a:gd name="T82" fmla="*/ 64 w 179"/>
                <a:gd name="T83" fmla="*/ 71 h 106"/>
                <a:gd name="T84" fmla="*/ 59 w 179"/>
                <a:gd name="T85" fmla="*/ 84 h 106"/>
                <a:gd name="T86" fmla="*/ 67 w 179"/>
                <a:gd name="T87" fmla="*/ 73 h 106"/>
                <a:gd name="T88" fmla="*/ 105 w 179"/>
                <a:gd name="T89" fmla="*/ 66 h 106"/>
                <a:gd name="T90" fmla="*/ 148 w 179"/>
                <a:gd name="T91" fmla="*/ 74 h 106"/>
                <a:gd name="T92" fmla="*/ 113 w 179"/>
                <a:gd name="T93" fmla="*/ 81 h 106"/>
                <a:gd name="T94" fmla="*/ 17 w 179"/>
                <a:gd name="T95" fmla="*/ 82 h 106"/>
                <a:gd name="T96" fmla="*/ 75 w 179"/>
                <a:gd name="T97" fmla="*/ 36 h 106"/>
                <a:gd name="T98" fmla="*/ 68 w 179"/>
                <a:gd name="T99" fmla="*/ 40 h 106"/>
                <a:gd name="T100" fmla="*/ 65 w 179"/>
                <a:gd name="T101" fmla="*/ 35 h 106"/>
                <a:gd name="T102" fmla="*/ 58 w 179"/>
                <a:gd name="T103" fmla="*/ 64 h 106"/>
                <a:gd name="T104" fmla="*/ 54 w 179"/>
                <a:gd name="T105" fmla="*/ 66 h 106"/>
                <a:gd name="T106" fmla="*/ 55 w 179"/>
                <a:gd name="T107" fmla="*/ 64 h 106"/>
                <a:gd name="T108" fmla="*/ 64 w 179"/>
                <a:gd name="T109" fmla="*/ 74 h 106"/>
                <a:gd name="T110" fmla="*/ 61 w 179"/>
                <a:gd name="T111" fmla="*/ 79 h 106"/>
                <a:gd name="T112" fmla="*/ 57 w 179"/>
                <a:gd name="T113" fmla="*/ 8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9" h="106">
                  <a:moveTo>
                    <a:pt x="117" y="82"/>
                  </a:moveTo>
                  <a:cubicBezTo>
                    <a:pt x="126" y="77"/>
                    <a:pt x="137" y="78"/>
                    <a:pt x="147" y="79"/>
                  </a:cubicBezTo>
                  <a:cubicBezTo>
                    <a:pt x="147" y="80"/>
                    <a:pt x="148" y="80"/>
                    <a:pt x="148" y="80"/>
                  </a:cubicBezTo>
                  <a:cubicBezTo>
                    <a:pt x="158" y="82"/>
                    <a:pt x="174" y="84"/>
                    <a:pt x="177" y="71"/>
                  </a:cubicBezTo>
                  <a:cubicBezTo>
                    <a:pt x="179" y="59"/>
                    <a:pt x="162" y="56"/>
                    <a:pt x="152" y="55"/>
                  </a:cubicBezTo>
                  <a:cubicBezTo>
                    <a:pt x="152" y="55"/>
                    <a:pt x="152" y="54"/>
                    <a:pt x="152" y="54"/>
                  </a:cubicBezTo>
                  <a:cubicBezTo>
                    <a:pt x="137" y="50"/>
                    <a:pt x="123" y="46"/>
                    <a:pt x="111" y="36"/>
                  </a:cubicBezTo>
                  <a:cubicBezTo>
                    <a:pt x="102" y="28"/>
                    <a:pt x="94" y="18"/>
                    <a:pt x="83" y="13"/>
                  </a:cubicBezTo>
                  <a:cubicBezTo>
                    <a:pt x="64" y="3"/>
                    <a:pt x="37" y="0"/>
                    <a:pt x="19" y="14"/>
                  </a:cubicBezTo>
                  <a:cubicBezTo>
                    <a:pt x="4" y="25"/>
                    <a:pt x="0" y="48"/>
                    <a:pt x="5" y="66"/>
                  </a:cubicBezTo>
                  <a:cubicBezTo>
                    <a:pt x="10" y="85"/>
                    <a:pt x="27" y="97"/>
                    <a:pt x="46" y="102"/>
                  </a:cubicBezTo>
                  <a:cubicBezTo>
                    <a:pt x="61" y="106"/>
                    <a:pt x="77" y="103"/>
                    <a:pt x="91" y="96"/>
                  </a:cubicBezTo>
                  <a:cubicBezTo>
                    <a:pt x="99" y="92"/>
                    <a:pt x="108" y="86"/>
                    <a:pt x="117" y="82"/>
                  </a:cubicBezTo>
                  <a:close/>
                  <a:moveTo>
                    <a:pt x="109" y="63"/>
                  </a:moveTo>
                  <a:cubicBezTo>
                    <a:pt x="97" y="63"/>
                    <a:pt x="82" y="64"/>
                    <a:pt x="70" y="69"/>
                  </a:cubicBezTo>
                  <a:cubicBezTo>
                    <a:pt x="69" y="69"/>
                    <a:pt x="68" y="70"/>
                    <a:pt x="67" y="70"/>
                  </a:cubicBezTo>
                  <a:cubicBezTo>
                    <a:pt x="67" y="67"/>
                    <a:pt x="65" y="65"/>
                    <a:pt x="63" y="63"/>
                  </a:cubicBezTo>
                  <a:cubicBezTo>
                    <a:pt x="65" y="62"/>
                    <a:pt x="66" y="60"/>
                    <a:pt x="67" y="58"/>
                  </a:cubicBezTo>
                  <a:cubicBezTo>
                    <a:pt x="68" y="56"/>
                    <a:pt x="67" y="53"/>
                    <a:pt x="66" y="50"/>
                  </a:cubicBezTo>
                  <a:cubicBezTo>
                    <a:pt x="68" y="49"/>
                    <a:pt x="70" y="47"/>
                    <a:pt x="70" y="44"/>
                  </a:cubicBezTo>
                  <a:cubicBezTo>
                    <a:pt x="71" y="44"/>
                    <a:pt x="72" y="44"/>
                    <a:pt x="72" y="44"/>
                  </a:cubicBezTo>
                  <a:cubicBezTo>
                    <a:pt x="74" y="44"/>
                    <a:pt x="75" y="43"/>
                    <a:pt x="76" y="42"/>
                  </a:cubicBezTo>
                  <a:cubicBezTo>
                    <a:pt x="78" y="45"/>
                    <a:pt x="81" y="46"/>
                    <a:pt x="84" y="47"/>
                  </a:cubicBezTo>
                  <a:cubicBezTo>
                    <a:pt x="90" y="49"/>
                    <a:pt x="97" y="51"/>
                    <a:pt x="105" y="53"/>
                  </a:cubicBezTo>
                  <a:cubicBezTo>
                    <a:pt x="120" y="55"/>
                    <a:pt x="134" y="60"/>
                    <a:pt x="149" y="62"/>
                  </a:cubicBezTo>
                  <a:cubicBezTo>
                    <a:pt x="149" y="65"/>
                    <a:pt x="149" y="68"/>
                    <a:pt x="148" y="71"/>
                  </a:cubicBezTo>
                  <a:cubicBezTo>
                    <a:pt x="136" y="66"/>
                    <a:pt x="123" y="63"/>
                    <a:pt x="109" y="63"/>
                  </a:cubicBezTo>
                  <a:close/>
                  <a:moveTo>
                    <a:pt x="60" y="49"/>
                  </a:moveTo>
                  <a:cubicBezTo>
                    <a:pt x="58" y="49"/>
                    <a:pt x="56" y="49"/>
                    <a:pt x="55" y="48"/>
                  </a:cubicBezTo>
                  <a:cubicBezTo>
                    <a:pt x="52" y="47"/>
                    <a:pt x="55" y="46"/>
                    <a:pt x="56" y="46"/>
                  </a:cubicBezTo>
                  <a:cubicBezTo>
                    <a:pt x="57" y="47"/>
                    <a:pt x="58" y="48"/>
                    <a:pt x="59" y="48"/>
                  </a:cubicBezTo>
                  <a:cubicBezTo>
                    <a:pt x="60" y="49"/>
                    <a:pt x="60" y="49"/>
                    <a:pt x="61" y="49"/>
                  </a:cubicBezTo>
                  <a:cubicBezTo>
                    <a:pt x="60" y="49"/>
                    <a:pt x="60" y="49"/>
                    <a:pt x="60" y="49"/>
                  </a:cubicBezTo>
                  <a:close/>
                  <a:moveTo>
                    <a:pt x="153" y="58"/>
                  </a:moveTo>
                  <a:cubicBezTo>
                    <a:pt x="155" y="58"/>
                    <a:pt x="157" y="58"/>
                    <a:pt x="160" y="59"/>
                  </a:cubicBezTo>
                  <a:cubicBezTo>
                    <a:pt x="159" y="59"/>
                    <a:pt x="159" y="59"/>
                    <a:pt x="159" y="59"/>
                  </a:cubicBezTo>
                  <a:cubicBezTo>
                    <a:pt x="158" y="66"/>
                    <a:pt x="157" y="72"/>
                    <a:pt x="156" y="78"/>
                  </a:cubicBezTo>
                  <a:cubicBezTo>
                    <a:pt x="154" y="78"/>
                    <a:pt x="152" y="78"/>
                    <a:pt x="150" y="78"/>
                  </a:cubicBezTo>
                  <a:cubicBezTo>
                    <a:pt x="152" y="71"/>
                    <a:pt x="152" y="64"/>
                    <a:pt x="153" y="58"/>
                  </a:cubicBezTo>
                  <a:close/>
                  <a:moveTo>
                    <a:pt x="167" y="61"/>
                  </a:moveTo>
                  <a:cubicBezTo>
                    <a:pt x="167" y="61"/>
                    <a:pt x="167" y="61"/>
                    <a:pt x="167" y="61"/>
                  </a:cubicBezTo>
                  <a:cubicBezTo>
                    <a:pt x="164" y="66"/>
                    <a:pt x="166" y="72"/>
                    <a:pt x="164" y="77"/>
                  </a:cubicBezTo>
                  <a:cubicBezTo>
                    <a:pt x="163" y="78"/>
                    <a:pt x="164" y="78"/>
                    <a:pt x="164" y="78"/>
                  </a:cubicBezTo>
                  <a:cubicBezTo>
                    <a:pt x="162" y="78"/>
                    <a:pt x="160" y="78"/>
                    <a:pt x="158" y="78"/>
                  </a:cubicBezTo>
                  <a:cubicBezTo>
                    <a:pt x="160" y="72"/>
                    <a:pt x="161" y="66"/>
                    <a:pt x="162" y="60"/>
                  </a:cubicBezTo>
                  <a:cubicBezTo>
                    <a:pt x="162" y="60"/>
                    <a:pt x="162" y="59"/>
                    <a:pt x="162" y="59"/>
                  </a:cubicBezTo>
                  <a:cubicBezTo>
                    <a:pt x="164" y="60"/>
                    <a:pt x="165" y="60"/>
                    <a:pt x="167" y="61"/>
                  </a:cubicBezTo>
                  <a:close/>
                  <a:moveTo>
                    <a:pt x="174" y="70"/>
                  </a:moveTo>
                  <a:cubicBezTo>
                    <a:pt x="174" y="74"/>
                    <a:pt x="171" y="77"/>
                    <a:pt x="166" y="78"/>
                  </a:cubicBezTo>
                  <a:cubicBezTo>
                    <a:pt x="168" y="73"/>
                    <a:pt x="167" y="67"/>
                    <a:pt x="169" y="62"/>
                  </a:cubicBezTo>
                  <a:cubicBezTo>
                    <a:pt x="169" y="62"/>
                    <a:pt x="169" y="62"/>
                    <a:pt x="169" y="62"/>
                  </a:cubicBezTo>
                  <a:cubicBezTo>
                    <a:pt x="172" y="64"/>
                    <a:pt x="174" y="66"/>
                    <a:pt x="174" y="70"/>
                  </a:cubicBezTo>
                  <a:close/>
                  <a:moveTo>
                    <a:pt x="17" y="82"/>
                  </a:moveTo>
                  <a:cubicBezTo>
                    <a:pt x="2" y="66"/>
                    <a:pt x="2" y="39"/>
                    <a:pt x="16" y="22"/>
                  </a:cubicBezTo>
                  <a:cubicBezTo>
                    <a:pt x="31" y="1"/>
                    <a:pt x="64" y="6"/>
                    <a:pt x="84" y="17"/>
                  </a:cubicBezTo>
                  <a:cubicBezTo>
                    <a:pt x="96" y="23"/>
                    <a:pt x="104" y="34"/>
                    <a:pt x="114" y="42"/>
                  </a:cubicBezTo>
                  <a:cubicBezTo>
                    <a:pt x="124" y="50"/>
                    <a:pt x="137" y="53"/>
                    <a:pt x="149" y="56"/>
                  </a:cubicBezTo>
                  <a:cubicBezTo>
                    <a:pt x="149" y="57"/>
                    <a:pt x="149" y="57"/>
                    <a:pt x="150" y="57"/>
                  </a:cubicBezTo>
                  <a:cubicBezTo>
                    <a:pt x="150" y="57"/>
                    <a:pt x="150" y="57"/>
                    <a:pt x="150" y="57"/>
                  </a:cubicBezTo>
                  <a:cubicBezTo>
                    <a:pt x="150" y="58"/>
                    <a:pt x="150" y="59"/>
                    <a:pt x="150" y="59"/>
                  </a:cubicBezTo>
                  <a:cubicBezTo>
                    <a:pt x="136" y="57"/>
                    <a:pt x="122" y="53"/>
                    <a:pt x="109" y="50"/>
                  </a:cubicBezTo>
                  <a:cubicBezTo>
                    <a:pt x="102" y="49"/>
                    <a:pt x="95" y="47"/>
                    <a:pt x="88" y="45"/>
                  </a:cubicBezTo>
                  <a:cubicBezTo>
                    <a:pt x="84" y="44"/>
                    <a:pt x="80" y="43"/>
                    <a:pt x="77" y="40"/>
                  </a:cubicBezTo>
                  <a:cubicBezTo>
                    <a:pt x="79" y="37"/>
                    <a:pt x="78" y="33"/>
                    <a:pt x="76" y="32"/>
                  </a:cubicBezTo>
                  <a:cubicBezTo>
                    <a:pt x="74" y="31"/>
                    <a:pt x="72" y="31"/>
                    <a:pt x="71" y="33"/>
                  </a:cubicBezTo>
                  <a:cubicBezTo>
                    <a:pt x="71" y="36"/>
                    <a:pt x="72" y="38"/>
                    <a:pt x="74" y="40"/>
                  </a:cubicBezTo>
                  <a:cubicBezTo>
                    <a:pt x="73" y="41"/>
                    <a:pt x="72" y="41"/>
                    <a:pt x="71" y="41"/>
                  </a:cubicBezTo>
                  <a:cubicBezTo>
                    <a:pt x="71" y="37"/>
                    <a:pt x="68" y="34"/>
                    <a:pt x="66" y="32"/>
                  </a:cubicBezTo>
                  <a:cubicBezTo>
                    <a:pt x="64" y="31"/>
                    <a:pt x="60" y="29"/>
                    <a:pt x="59" y="31"/>
                  </a:cubicBezTo>
                  <a:cubicBezTo>
                    <a:pt x="57" y="36"/>
                    <a:pt x="63" y="41"/>
                    <a:pt x="68" y="43"/>
                  </a:cubicBezTo>
                  <a:cubicBezTo>
                    <a:pt x="67" y="45"/>
                    <a:pt x="66" y="47"/>
                    <a:pt x="64" y="48"/>
                  </a:cubicBezTo>
                  <a:cubicBezTo>
                    <a:pt x="62" y="46"/>
                    <a:pt x="58" y="44"/>
                    <a:pt x="55" y="43"/>
                  </a:cubicBezTo>
                  <a:cubicBezTo>
                    <a:pt x="54" y="43"/>
                    <a:pt x="50" y="43"/>
                    <a:pt x="50" y="46"/>
                  </a:cubicBezTo>
                  <a:cubicBezTo>
                    <a:pt x="50" y="48"/>
                    <a:pt x="52" y="50"/>
                    <a:pt x="54" y="51"/>
                  </a:cubicBezTo>
                  <a:cubicBezTo>
                    <a:pt x="57" y="52"/>
                    <a:pt x="60" y="53"/>
                    <a:pt x="63" y="52"/>
                  </a:cubicBezTo>
                  <a:cubicBezTo>
                    <a:pt x="63" y="52"/>
                    <a:pt x="64" y="52"/>
                    <a:pt x="64" y="53"/>
                  </a:cubicBezTo>
                  <a:cubicBezTo>
                    <a:pt x="66" y="55"/>
                    <a:pt x="64" y="59"/>
                    <a:pt x="60" y="62"/>
                  </a:cubicBezTo>
                  <a:cubicBezTo>
                    <a:pt x="59" y="61"/>
                    <a:pt x="58" y="61"/>
                    <a:pt x="56" y="61"/>
                  </a:cubicBezTo>
                  <a:cubicBezTo>
                    <a:pt x="54" y="61"/>
                    <a:pt x="51" y="61"/>
                    <a:pt x="49" y="63"/>
                  </a:cubicBezTo>
                  <a:cubicBezTo>
                    <a:pt x="47" y="65"/>
                    <a:pt x="49" y="68"/>
                    <a:pt x="50" y="69"/>
                  </a:cubicBezTo>
                  <a:cubicBezTo>
                    <a:pt x="53" y="70"/>
                    <a:pt x="56" y="68"/>
                    <a:pt x="58" y="67"/>
                  </a:cubicBezTo>
                  <a:cubicBezTo>
                    <a:pt x="59" y="66"/>
                    <a:pt x="60" y="66"/>
                    <a:pt x="61" y="65"/>
                  </a:cubicBezTo>
                  <a:cubicBezTo>
                    <a:pt x="61" y="65"/>
                    <a:pt x="61" y="65"/>
                    <a:pt x="61" y="65"/>
                  </a:cubicBezTo>
                  <a:cubicBezTo>
                    <a:pt x="63" y="67"/>
                    <a:pt x="64" y="69"/>
                    <a:pt x="64" y="71"/>
                  </a:cubicBezTo>
                  <a:cubicBezTo>
                    <a:pt x="59" y="73"/>
                    <a:pt x="53" y="76"/>
                    <a:pt x="54" y="81"/>
                  </a:cubicBezTo>
                  <a:cubicBezTo>
                    <a:pt x="54" y="83"/>
                    <a:pt x="57" y="85"/>
                    <a:pt x="59" y="84"/>
                  </a:cubicBezTo>
                  <a:cubicBezTo>
                    <a:pt x="63" y="83"/>
                    <a:pt x="65" y="79"/>
                    <a:pt x="66" y="76"/>
                  </a:cubicBezTo>
                  <a:cubicBezTo>
                    <a:pt x="67" y="75"/>
                    <a:pt x="67" y="74"/>
                    <a:pt x="67" y="73"/>
                  </a:cubicBezTo>
                  <a:cubicBezTo>
                    <a:pt x="68" y="73"/>
                    <a:pt x="68" y="73"/>
                    <a:pt x="69" y="72"/>
                  </a:cubicBezTo>
                  <a:cubicBezTo>
                    <a:pt x="80" y="68"/>
                    <a:pt x="93" y="67"/>
                    <a:pt x="105" y="66"/>
                  </a:cubicBezTo>
                  <a:cubicBezTo>
                    <a:pt x="119" y="66"/>
                    <a:pt x="134" y="68"/>
                    <a:pt x="147" y="73"/>
                  </a:cubicBezTo>
                  <a:cubicBezTo>
                    <a:pt x="148" y="74"/>
                    <a:pt x="148" y="74"/>
                    <a:pt x="148" y="74"/>
                  </a:cubicBezTo>
                  <a:cubicBezTo>
                    <a:pt x="148" y="75"/>
                    <a:pt x="148" y="75"/>
                    <a:pt x="148" y="76"/>
                  </a:cubicBezTo>
                  <a:cubicBezTo>
                    <a:pt x="135" y="75"/>
                    <a:pt x="124" y="75"/>
                    <a:pt x="113" y="81"/>
                  </a:cubicBezTo>
                  <a:cubicBezTo>
                    <a:pt x="101" y="86"/>
                    <a:pt x="90" y="95"/>
                    <a:pt x="77" y="99"/>
                  </a:cubicBezTo>
                  <a:cubicBezTo>
                    <a:pt x="56" y="105"/>
                    <a:pt x="32" y="98"/>
                    <a:pt x="17" y="82"/>
                  </a:cubicBezTo>
                  <a:close/>
                  <a:moveTo>
                    <a:pt x="75" y="36"/>
                  </a:moveTo>
                  <a:cubicBezTo>
                    <a:pt x="75" y="36"/>
                    <a:pt x="75" y="36"/>
                    <a:pt x="75" y="36"/>
                  </a:cubicBezTo>
                  <a:cubicBezTo>
                    <a:pt x="74" y="34"/>
                    <a:pt x="75" y="34"/>
                    <a:pt x="75" y="36"/>
                  </a:cubicBezTo>
                  <a:close/>
                  <a:moveTo>
                    <a:pt x="68" y="40"/>
                  </a:moveTo>
                  <a:cubicBezTo>
                    <a:pt x="66" y="39"/>
                    <a:pt x="64" y="37"/>
                    <a:pt x="62" y="35"/>
                  </a:cubicBezTo>
                  <a:cubicBezTo>
                    <a:pt x="61" y="32"/>
                    <a:pt x="64" y="34"/>
                    <a:pt x="65" y="35"/>
                  </a:cubicBezTo>
                  <a:cubicBezTo>
                    <a:pt x="66" y="36"/>
                    <a:pt x="67" y="38"/>
                    <a:pt x="68" y="40"/>
                  </a:cubicBezTo>
                  <a:close/>
                  <a:moveTo>
                    <a:pt x="58" y="64"/>
                  </a:moveTo>
                  <a:cubicBezTo>
                    <a:pt x="57" y="64"/>
                    <a:pt x="56" y="65"/>
                    <a:pt x="56" y="65"/>
                  </a:cubicBezTo>
                  <a:cubicBezTo>
                    <a:pt x="55" y="65"/>
                    <a:pt x="55" y="66"/>
                    <a:pt x="54" y="66"/>
                  </a:cubicBezTo>
                  <a:cubicBezTo>
                    <a:pt x="53" y="67"/>
                    <a:pt x="52" y="66"/>
                    <a:pt x="52" y="64"/>
                  </a:cubicBezTo>
                  <a:cubicBezTo>
                    <a:pt x="53" y="64"/>
                    <a:pt x="54" y="64"/>
                    <a:pt x="55" y="64"/>
                  </a:cubicBezTo>
                  <a:cubicBezTo>
                    <a:pt x="56" y="64"/>
                    <a:pt x="57" y="64"/>
                    <a:pt x="58" y="64"/>
                  </a:cubicBezTo>
                  <a:close/>
                  <a:moveTo>
                    <a:pt x="64" y="74"/>
                  </a:moveTo>
                  <a:cubicBezTo>
                    <a:pt x="63" y="75"/>
                    <a:pt x="63" y="75"/>
                    <a:pt x="63" y="75"/>
                  </a:cubicBezTo>
                  <a:cubicBezTo>
                    <a:pt x="63" y="77"/>
                    <a:pt x="62" y="78"/>
                    <a:pt x="61" y="79"/>
                  </a:cubicBezTo>
                  <a:cubicBezTo>
                    <a:pt x="61" y="79"/>
                    <a:pt x="61" y="79"/>
                    <a:pt x="60" y="80"/>
                  </a:cubicBezTo>
                  <a:cubicBezTo>
                    <a:pt x="59" y="81"/>
                    <a:pt x="58" y="81"/>
                    <a:pt x="57" y="80"/>
                  </a:cubicBezTo>
                  <a:cubicBezTo>
                    <a:pt x="58" y="77"/>
                    <a:pt x="61" y="76"/>
                    <a:pt x="64" y="74"/>
                  </a:cubicBezTo>
                  <a:close/>
                </a:path>
              </a:pathLst>
            </a:custGeom>
            <a:solidFill>
              <a:srgbClr val="F4F9F5"/>
            </a:solidFill>
            <a:ln>
              <a:solidFill>
                <a:srgbClr val="4BB08C"/>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 name="文本框 3"/>
            <p:cNvSpPr txBox="1"/>
            <p:nvPr/>
          </p:nvSpPr>
          <p:spPr>
            <a:xfrm>
              <a:off x="645490" y="185376"/>
              <a:ext cx="2993127" cy="369332"/>
            </a:xfrm>
            <a:prstGeom prst="rect">
              <a:avLst/>
            </a:prstGeom>
            <a:noFill/>
          </p:spPr>
          <p:txBody>
            <a:bodyPr wrap="non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项目概述</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主要参加人员</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aphicFrame>
        <p:nvGraphicFramePr>
          <p:cNvPr id="7" name="表格 6"/>
          <p:cNvGraphicFramePr>
            <a:graphicFrameLocks noGrp="1"/>
          </p:cNvGraphicFramePr>
          <p:nvPr/>
        </p:nvGraphicFramePr>
        <p:xfrm>
          <a:off x="735926" y="1748412"/>
          <a:ext cx="10498133" cy="4310743"/>
        </p:xfrm>
        <a:graphic>
          <a:graphicData uri="http://schemas.openxmlformats.org/drawingml/2006/table">
            <a:tbl>
              <a:tblPr firstRow="1" firstCol="1" bandRow="1">
                <a:tableStyleId>{5C22544A-7EE6-4342-B048-85BDC9FD1C3A}</a:tableStyleId>
              </a:tblPr>
              <a:tblGrid>
                <a:gridCol w="1185847"/>
                <a:gridCol w="2289835"/>
                <a:gridCol w="7022451"/>
              </a:tblGrid>
              <a:tr h="431074">
                <a:tc>
                  <a:txBody>
                    <a:bodyPr/>
                    <a:lstStyle/>
                    <a:p>
                      <a:pPr algn="just">
                        <a:spcAft>
                          <a:spcPts val="0"/>
                        </a:spcAft>
                      </a:pPr>
                      <a:r>
                        <a:rPr lang="zh-CN" sz="2000" kern="100">
                          <a:effectLst/>
                        </a:rPr>
                        <a:t>姓名</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角色</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工作描述</a:t>
                      </a:r>
                      <a:endParaRPr lang="zh-CN" sz="2000" kern="100" dirty="0">
                        <a:effectLst/>
                        <a:latin typeface="Times New Roman" panose="02020603050405020304" pitchFamily="18" charset="0"/>
                        <a:ea typeface="宋体" panose="02010600030101010101" pitchFamily="2" charset="-122"/>
                      </a:endParaRPr>
                    </a:p>
                  </a:txBody>
                  <a:tcPr marL="68580" marR="68580" marT="0" marB="0"/>
                </a:tc>
              </a:tr>
              <a:tr h="1293223">
                <a:tc>
                  <a:txBody>
                    <a:bodyPr/>
                    <a:lstStyle/>
                    <a:p>
                      <a:pPr algn="just">
                        <a:spcAft>
                          <a:spcPts val="0"/>
                        </a:spcAft>
                      </a:pPr>
                      <a:r>
                        <a:rPr lang="zh-CN" sz="2000" kern="100">
                          <a:effectLst/>
                        </a:rPr>
                        <a:t>高政杰</a:t>
                      </a:r>
                      <a:endParaRPr lang="zh-CN" sz="2000" kern="100">
                        <a:effectLst/>
                      </a:endParaRPr>
                    </a:p>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分析</a:t>
                      </a:r>
                      <a:r>
                        <a:rPr lang="en-US" sz="2000" kern="100">
                          <a:effectLst/>
                        </a:rPr>
                        <a:t>,</a:t>
                      </a:r>
                      <a:r>
                        <a:rPr lang="zh-CN" sz="2000" kern="100">
                          <a:effectLst/>
                        </a:rPr>
                        <a:t>设计</a:t>
                      </a:r>
                      <a:r>
                        <a:rPr lang="en-US" sz="2000" kern="100">
                          <a:effectLst/>
                        </a:rPr>
                        <a:t>,</a:t>
                      </a:r>
                      <a:r>
                        <a:rPr lang="zh-CN" sz="2000" kern="100">
                          <a:effectLst/>
                        </a:rPr>
                        <a:t>代码</a:t>
                      </a:r>
                      <a:r>
                        <a:rPr lang="en-US" sz="2000" kern="100">
                          <a:effectLst/>
                        </a:rPr>
                        <a:t>,</a:t>
                      </a:r>
                      <a:r>
                        <a:rPr lang="zh-CN" sz="2000" kern="100">
                          <a:effectLst/>
                        </a:rPr>
                        <a:t>画图，审核修改文档</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分析系统需求</a:t>
                      </a:r>
                      <a:r>
                        <a:rPr lang="en-US" sz="2000" kern="100">
                          <a:effectLst/>
                        </a:rPr>
                        <a:t>,</a:t>
                      </a:r>
                      <a:r>
                        <a:rPr lang="zh-CN" sz="2000" kern="100">
                          <a:effectLst/>
                        </a:rPr>
                        <a:t>建立项目计划</a:t>
                      </a:r>
                      <a:r>
                        <a:rPr lang="en-US" sz="2000" kern="100">
                          <a:effectLst/>
                        </a:rPr>
                        <a:t>,</a:t>
                      </a:r>
                      <a:r>
                        <a:rPr lang="zh-CN" sz="2000" kern="100">
                          <a:effectLst/>
                        </a:rPr>
                        <a:t>进行小组人员任务分配</a:t>
                      </a:r>
                      <a:r>
                        <a:rPr lang="en-US" sz="2000" kern="100">
                          <a:effectLst/>
                        </a:rPr>
                        <a:t>,</a:t>
                      </a:r>
                      <a:r>
                        <a:rPr lang="zh-CN" sz="2000" kern="100">
                          <a:effectLst/>
                        </a:rPr>
                        <a:t>项目代码编写，大部分文档的制作与修订</a:t>
                      </a:r>
                      <a:endParaRPr lang="zh-CN" sz="2000" kern="100">
                        <a:effectLst/>
                        <a:latin typeface="Times New Roman" panose="02020603050405020304" pitchFamily="18" charset="0"/>
                        <a:ea typeface="宋体" panose="02010600030101010101" pitchFamily="2" charset="-122"/>
                      </a:endParaRPr>
                    </a:p>
                  </a:txBody>
                  <a:tcPr marL="68580" marR="68580" marT="0" marB="0"/>
                </a:tc>
              </a:tr>
              <a:tr h="1293223">
                <a:tc>
                  <a:txBody>
                    <a:bodyPr/>
                    <a:lstStyle/>
                    <a:p>
                      <a:pPr algn="just">
                        <a:spcAft>
                          <a:spcPts val="0"/>
                        </a:spcAft>
                      </a:pPr>
                      <a:r>
                        <a:rPr lang="zh-CN" sz="2000" kern="100">
                          <a:effectLst/>
                        </a:rPr>
                        <a:t>严悦</a:t>
                      </a:r>
                      <a:endParaRPr lang="zh-CN" sz="2000" kern="100">
                        <a:effectLst/>
                      </a:endParaRPr>
                    </a:p>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分析</a:t>
                      </a:r>
                      <a:r>
                        <a:rPr lang="en-US" sz="2000" kern="100">
                          <a:effectLst/>
                        </a:rPr>
                        <a:t>,</a:t>
                      </a:r>
                      <a:r>
                        <a:rPr lang="zh-CN" sz="2000" kern="100">
                          <a:effectLst/>
                        </a:rPr>
                        <a:t>设计</a:t>
                      </a:r>
                      <a:r>
                        <a:rPr lang="en-US" sz="2000" kern="100">
                          <a:effectLst/>
                        </a:rPr>
                        <a:t>,</a:t>
                      </a:r>
                      <a:r>
                        <a:rPr lang="zh-CN" sz="2000" kern="100">
                          <a:effectLst/>
                        </a:rPr>
                        <a:t>后端代码，维护，</a:t>
                      </a:r>
                      <a:r>
                        <a:rPr lang="en-US" sz="2000" kern="100">
                          <a:effectLst/>
                        </a:rPr>
                        <a:t>ppt</a:t>
                      </a:r>
                      <a:r>
                        <a:rPr lang="zh-CN" sz="2000" kern="100">
                          <a:effectLst/>
                        </a:rPr>
                        <a:t>制作</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分析系统需求</a:t>
                      </a:r>
                      <a:r>
                        <a:rPr lang="en-US" sz="2000" kern="100" dirty="0">
                          <a:effectLst/>
                        </a:rPr>
                        <a:t>, </a:t>
                      </a:r>
                      <a:r>
                        <a:rPr lang="zh-CN" sz="2000" kern="100" dirty="0">
                          <a:effectLst/>
                        </a:rPr>
                        <a:t>项目代码的相关编写</a:t>
                      </a:r>
                      <a:r>
                        <a:rPr lang="en-US" sz="2000" kern="100" dirty="0">
                          <a:effectLst/>
                        </a:rPr>
                        <a:t>,</a:t>
                      </a:r>
                      <a:r>
                        <a:rPr lang="zh-CN" sz="2000" kern="100" dirty="0">
                          <a:effectLst/>
                        </a:rPr>
                        <a:t>会议文档记录，</a:t>
                      </a:r>
                      <a:r>
                        <a:rPr lang="en-US" sz="2000" kern="100" dirty="0" err="1">
                          <a:effectLst/>
                        </a:rPr>
                        <a:t>ppt</a:t>
                      </a:r>
                      <a:r>
                        <a:rPr lang="zh-CN" sz="2000" kern="100" dirty="0">
                          <a:effectLst/>
                        </a:rPr>
                        <a:t>的制作</a:t>
                      </a:r>
                      <a:endParaRPr lang="zh-CN" sz="2000" kern="100" dirty="0">
                        <a:effectLst/>
                        <a:latin typeface="Times New Roman" panose="02020603050405020304" pitchFamily="18" charset="0"/>
                        <a:ea typeface="宋体" panose="02010600030101010101" pitchFamily="2" charset="-122"/>
                      </a:endParaRPr>
                    </a:p>
                  </a:txBody>
                  <a:tcPr marL="68580" marR="68580" marT="0" marB="0"/>
                </a:tc>
              </a:tr>
              <a:tr h="1293223">
                <a:tc>
                  <a:txBody>
                    <a:bodyPr/>
                    <a:lstStyle/>
                    <a:p>
                      <a:pPr algn="just">
                        <a:spcAft>
                          <a:spcPts val="0"/>
                        </a:spcAft>
                      </a:pPr>
                      <a:r>
                        <a:rPr lang="zh-CN" sz="2000" kern="100">
                          <a:effectLst/>
                        </a:rPr>
                        <a:t>范睿轩</a:t>
                      </a:r>
                      <a:endParaRPr lang="zh-CN" sz="2000" kern="100">
                        <a:effectLst/>
                      </a:endParaRPr>
                    </a:p>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分析</a:t>
                      </a:r>
                      <a:r>
                        <a:rPr lang="en-US" sz="2000" kern="100">
                          <a:effectLst/>
                        </a:rPr>
                        <a:t>,</a:t>
                      </a:r>
                      <a:r>
                        <a:rPr lang="zh-CN" sz="2000" kern="100">
                          <a:effectLst/>
                        </a:rPr>
                        <a:t>设计</a:t>
                      </a:r>
                      <a:r>
                        <a:rPr lang="en-US" sz="2000" kern="100">
                          <a:effectLst/>
                        </a:rPr>
                        <a:t>,</a:t>
                      </a:r>
                      <a:r>
                        <a:rPr lang="zh-CN" sz="2000" kern="100">
                          <a:effectLst/>
                        </a:rPr>
                        <a:t>前端代码，测试，审核修改文档</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分析系统需求，设计需求以及分析可行性研究，项目代码编写，项目实现测试，文档的审核修订</a:t>
                      </a:r>
                      <a:endParaRPr lang="zh-CN" sz="20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9F5"/>
        </a:solidFill>
        <a:effectLst/>
      </p:bgPr>
    </p:bg>
    <p:spTree>
      <p:nvGrpSpPr>
        <p:cNvPr id="1" name=""/>
        <p:cNvGrpSpPr/>
        <p:nvPr/>
      </p:nvGrpSpPr>
      <p:grpSpPr>
        <a:xfrm>
          <a:off x="0" y="0"/>
          <a:ext cx="0" cy="0"/>
          <a:chOff x="0" y="0"/>
          <a:chExt cx="0" cy="0"/>
        </a:xfrm>
      </p:grpSpPr>
      <p:grpSp>
        <p:nvGrpSpPr>
          <p:cNvPr id="2" name="组合 1"/>
          <p:cNvGrpSpPr/>
          <p:nvPr/>
        </p:nvGrpSpPr>
        <p:grpSpPr>
          <a:xfrm>
            <a:off x="193179" y="117084"/>
            <a:ext cx="5292097" cy="505918"/>
            <a:chOff x="193179" y="117084"/>
            <a:chExt cx="5292097" cy="505918"/>
          </a:xfrm>
        </p:grpSpPr>
        <p:sp>
          <p:nvSpPr>
            <p:cNvPr id="3" name="Freeform 25"/>
            <p:cNvSpPr>
              <a:spLocks noEditPoints="1"/>
            </p:cNvSpPr>
            <p:nvPr/>
          </p:nvSpPr>
          <p:spPr bwMode="auto">
            <a:xfrm rot="17375397">
              <a:off x="129445" y="180818"/>
              <a:ext cx="505918" cy="378449"/>
            </a:xfrm>
            <a:custGeom>
              <a:avLst/>
              <a:gdLst>
                <a:gd name="T0" fmla="*/ 147 w 179"/>
                <a:gd name="T1" fmla="*/ 79 h 106"/>
                <a:gd name="T2" fmla="*/ 177 w 179"/>
                <a:gd name="T3" fmla="*/ 71 h 106"/>
                <a:gd name="T4" fmla="*/ 152 w 179"/>
                <a:gd name="T5" fmla="*/ 54 h 106"/>
                <a:gd name="T6" fmla="*/ 83 w 179"/>
                <a:gd name="T7" fmla="*/ 13 h 106"/>
                <a:gd name="T8" fmla="*/ 5 w 179"/>
                <a:gd name="T9" fmla="*/ 66 h 106"/>
                <a:gd name="T10" fmla="*/ 91 w 179"/>
                <a:gd name="T11" fmla="*/ 96 h 106"/>
                <a:gd name="T12" fmla="*/ 109 w 179"/>
                <a:gd name="T13" fmla="*/ 63 h 106"/>
                <a:gd name="T14" fmla="*/ 67 w 179"/>
                <a:gd name="T15" fmla="*/ 70 h 106"/>
                <a:gd name="T16" fmla="*/ 67 w 179"/>
                <a:gd name="T17" fmla="*/ 58 h 106"/>
                <a:gd name="T18" fmla="*/ 70 w 179"/>
                <a:gd name="T19" fmla="*/ 44 h 106"/>
                <a:gd name="T20" fmla="*/ 76 w 179"/>
                <a:gd name="T21" fmla="*/ 42 h 106"/>
                <a:gd name="T22" fmla="*/ 105 w 179"/>
                <a:gd name="T23" fmla="*/ 53 h 106"/>
                <a:gd name="T24" fmla="*/ 148 w 179"/>
                <a:gd name="T25" fmla="*/ 71 h 106"/>
                <a:gd name="T26" fmla="*/ 60 w 179"/>
                <a:gd name="T27" fmla="*/ 49 h 106"/>
                <a:gd name="T28" fmla="*/ 56 w 179"/>
                <a:gd name="T29" fmla="*/ 46 h 106"/>
                <a:gd name="T30" fmla="*/ 61 w 179"/>
                <a:gd name="T31" fmla="*/ 49 h 106"/>
                <a:gd name="T32" fmla="*/ 153 w 179"/>
                <a:gd name="T33" fmla="*/ 58 h 106"/>
                <a:gd name="T34" fmla="*/ 159 w 179"/>
                <a:gd name="T35" fmla="*/ 59 h 106"/>
                <a:gd name="T36" fmla="*/ 150 w 179"/>
                <a:gd name="T37" fmla="*/ 78 h 106"/>
                <a:gd name="T38" fmla="*/ 167 w 179"/>
                <a:gd name="T39" fmla="*/ 61 h 106"/>
                <a:gd name="T40" fmla="*/ 164 w 179"/>
                <a:gd name="T41" fmla="*/ 77 h 106"/>
                <a:gd name="T42" fmla="*/ 158 w 179"/>
                <a:gd name="T43" fmla="*/ 78 h 106"/>
                <a:gd name="T44" fmla="*/ 162 w 179"/>
                <a:gd name="T45" fmla="*/ 59 h 106"/>
                <a:gd name="T46" fmla="*/ 174 w 179"/>
                <a:gd name="T47" fmla="*/ 70 h 106"/>
                <a:gd name="T48" fmla="*/ 169 w 179"/>
                <a:gd name="T49" fmla="*/ 62 h 106"/>
                <a:gd name="T50" fmla="*/ 174 w 179"/>
                <a:gd name="T51" fmla="*/ 70 h 106"/>
                <a:gd name="T52" fmla="*/ 16 w 179"/>
                <a:gd name="T53" fmla="*/ 22 h 106"/>
                <a:gd name="T54" fmla="*/ 114 w 179"/>
                <a:gd name="T55" fmla="*/ 42 h 106"/>
                <a:gd name="T56" fmla="*/ 150 w 179"/>
                <a:gd name="T57" fmla="*/ 57 h 106"/>
                <a:gd name="T58" fmla="*/ 150 w 179"/>
                <a:gd name="T59" fmla="*/ 59 h 106"/>
                <a:gd name="T60" fmla="*/ 88 w 179"/>
                <a:gd name="T61" fmla="*/ 45 h 106"/>
                <a:gd name="T62" fmla="*/ 76 w 179"/>
                <a:gd name="T63" fmla="*/ 32 h 106"/>
                <a:gd name="T64" fmla="*/ 74 w 179"/>
                <a:gd name="T65" fmla="*/ 40 h 106"/>
                <a:gd name="T66" fmla="*/ 66 w 179"/>
                <a:gd name="T67" fmla="*/ 32 h 106"/>
                <a:gd name="T68" fmla="*/ 68 w 179"/>
                <a:gd name="T69" fmla="*/ 43 h 106"/>
                <a:gd name="T70" fmla="*/ 55 w 179"/>
                <a:gd name="T71" fmla="*/ 43 h 106"/>
                <a:gd name="T72" fmla="*/ 54 w 179"/>
                <a:gd name="T73" fmla="*/ 51 h 106"/>
                <a:gd name="T74" fmla="*/ 64 w 179"/>
                <a:gd name="T75" fmla="*/ 53 h 106"/>
                <a:gd name="T76" fmla="*/ 56 w 179"/>
                <a:gd name="T77" fmla="*/ 61 h 106"/>
                <a:gd name="T78" fmla="*/ 50 w 179"/>
                <a:gd name="T79" fmla="*/ 69 h 106"/>
                <a:gd name="T80" fmla="*/ 61 w 179"/>
                <a:gd name="T81" fmla="*/ 65 h 106"/>
                <a:gd name="T82" fmla="*/ 64 w 179"/>
                <a:gd name="T83" fmla="*/ 71 h 106"/>
                <a:gd name="T84" fmla="*/ 59 w 179"/>
                <a:gd name="T85" fmla="*/ 84 h 106"/>
                <a:gd name="T86" fmla="*/ 67 w 179"/>
                <a:gd name="T87" fmla="*/ 73 h 106"/>
                <a:gd name="T88" fmla="*/ 105 w 179"/>
                <a:gd name="T89" fmla="*/ 66 h 106"/>
                <a:gd name="T90" fmla="*/ 148 w 179"/>
                <a:gd name="T91" fmla="*/ 74 h 106"/>
                <a:gd name="T92" fmla="*/ 113 w 179"/>
                <a:gd name="T93" fmla="*/ 81 h 106"/>
                <a:gd name="T94" fmla="*/ 17 w 179"/>
                <a:gd name="T95" fmla="*/ 82 h 106"/>
                <a:gd name="T96" fmla="*/ 75 w 179"/>
                <a:gd name="T97" fmla="*/ 36 h 106"/>
                <a:gd name="T98" fmla="*/ 68 w 179"/>
                <a:gd name="T99" fmla="*/ 40 h 106"/>
                <a:gd name="T100" fmla="*/ 65 w 179"/>
                <a:gd name="T101" fmla="*/ 35 h 106"/>
                <a:gd name="T102" fmla="*/ 58 w 179"/>
                <a:gd name="T103" fmla="*/ 64 h 106"/>
                <a:gd name="T104" fmla="*/ 54 w 179"/>
                <a:gd name="T105" fmla="*/ 66 h 106"/>
                <a:gd name="T106" fmla="*/ 55 w 179"/>
                <a:gd name="T107" fmla="*/ 64 h 106"/>
                <a:gd name="T108" fmla="*/ 64 w 179"/>
                <a:gd name="T109" fmla="*/ 74 h 106"/>
                <a:gd name="T110" fmla="*/ 61 w 179"/>
                <a:gd name="T111" fmla="*/ 79 h 106"/>
                <a:gd name="T112" fmla="*/ 57 w 179"/>
                <a:gd name="T113" fmla="*/ 8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9" h="106">
                  <a:moveTo>
                    <a:pt x="117" y="82"/>
                  </a:moveTo>
                  <a:cubicBezTo>
                    <a:pt x="126" y="77"/>
                    <a:pt x="137" y="78"/>
                    <a:pt x="147" y="79"/>
                  </a:cubicBezTo>
                  <a:cubicBezTo>
                    <a:pt x="147" y="80"/>
                    <a:pt x="148" y="80"/>
                    <a:pt x="148" y="80"/>
                  </a:cubicBezTo>
                  <a:cubicBezTo>
                    <a:pt x="158" y="82"/>
                    <a:pt x="174" y="84"/>
                    <a:pt x="177" y="71"/>
                  </a:cubicBezTo>
                  <a:cubicBezTo>
                    <a:pt x="179" y="59"/>
                    <a:pt x="162" y="56"/>
                    <a:pt x="152" y="55"/>
                  </a:cubicBezTo>
                  <a:cubicBezTo>
                    <a:pt x="152" y="55"/>
                    <a:pt x="152" y="54"/>
                    <a:pt x="152" y="54"/>
                  </a:cubicBezTo>
                  <a:cubicBezTo>
                    <a:pt x="137" y="50"/>
                    <a:pt x="123" y="46"/>
                    <a:pt x="111" y="36"/>
                  </a:cubicBezTo>
                  <a:cubicBezTo>
                    <a:pt x="102" y="28"/>
                    <a:pt x="94" y="18"/>
                    <a:pt x="83" y="13"/>
                  </a:cubicBezTo>
                  <a:cubicBezTo>
                    <a:pt x="64" y="3"/>
                    <a:pt x="37" y="0"/>
                    <a:pt x="19" y="14"/>
                  </a:cubicBezTo>
                  <a:cubicBezTo>
                    <a:pt x="4" y="25"/>
                    <a:pt x="0" y="48"/>
                    <a:pt x="5" y="66"/>
                  </a:cubicBezTo>
                  <a:cubicBezTo>
                    <a:pt x="10" y="85"/>
                    <a:pt x="27" y="97"/>
                    <a:pt x="46" y="102"/>
                  </a:cubicBezTo>
                  <a:cubicBezTo>
                    <a:pt x="61" y="106"/>
                    <a:pt x="77" y="103"/>
                    <a:pt x="91" y="96"/>
                  </a:cubicBezTo>
                  <a:cubicBezTo>
                    <a:pt x="99" y="92"/>
                    <a:pt x="108" y="86"/>
                    <a:pt x="117" y="82"/>
                  </a:cubicBezTo>
                  <a:close/>
                  <a:moveTo>
                    <a:pt x="109" y="63"/>
                  </a:moveTo>
                  <a:cubicBezTo>
                    <a:pt x="97" y="63"/>
                    <a:pt x="82" y="64"/>
                    <a:pt x="70" y="69"/>
                  </a:cubicBezTo>
                  <a:cubicBezTo>
                    <a:pt x="69" y="69"/>
                    <a:pt x="68" y="70"/>
                    <a:pt x="67" y="70"/>
                  </a:cubicBezTo>
                  <a:cubicBezTo>
                    <a:pt x="67" y="67"/>
                    <a:pt x="65" y="65"/>
                    <a:pt x="63" y="63"/>
                  </a:cubicBezTo>
                  <a:cubicBezTo>
                    <a:pt x="65" y="62"/>
                    <a:pt x="66" y="60"/>
                    <a:pt x="67" y="58"/>
                  </a:cubicBezTo>
                  <a:cubicBezTo>
                    <a:pt x="68" y="56"/>
                    <a:pt x="67" y="53"/>
                    <a:pt x="66" y="50"/>
                  </a:cubicBezTo>
                  <a:cubicBezTo>
                    <a:pt x="68" y="49"/>
                    <a:pt x="70" y="47"/>
                    <a:pt x="70" y="44"/>
                  </a:cubicBezTo>
                  <a:cubicBezTo>
                    <a:pt x="71" y="44"/>
                    <a:pt x="72" y="44"/>
                    <a:pt x="72" y="44"/>
                  </a:cubicBezTo>
                  <a:cubicBezTo>
                    <a:pt x="74" y="44"/>
                    <a:pt x="75" y="43"/>
                    <a:pt x="76" y="42"/>
                  </a:cubicBezTo>
                  <a:cubicBezTo>
                    <a:pt x="78" y="45"/>
                    <a:pt x="81" y="46"/>
                    <a:pt x="84" y="47"/>
                  </a:cubicBezTo>
                  <a:cubicBezTo>
                    <a:pt x="90" y="49"/>
                    <a:pt x="97" y="51"/>
                    <a:pt x="105" y="53"/>
                  </a:cubicBezTo>
                  <a:cubicBezTo>
                    <a:pt x="120" y="55"/>
                    <a:pt x="134" y="60"/>
                    <a:pt x="149" y="62"/>
                  </a:cubicBezTo>
                  <a:cubicBezTo>
                    <a:pt x="149" y="65"/>
                    <a:pt x="149" y="68"/>
                    <a:pt x="148" y="71"/>
                  </a:cubicBezTo>
                  <a:cubicBezTo>
                    <a:pt x="136" y="66"/>
                    <a:pt x="123" y="63"/>
                    <a:pt x="109" y="63"/>
                  </a:cubicBezTo>
                  <a:close/>
                  <a:moveTo>
                    <a:pt x="60" y="49"/>
                  </a:moveTo>
                  <a:cubicBezTo>
                    <a:pt x="58" y="49"/>
                    <a:pt x="56" y="49"/>
                    <a:pt x="55" y="48"/>
                  </a:cubicBezTo>
                  <a:cubicBezTo>
                    <a:pt x="52" y="47"/>
                    <a:pt x="55" y="46"/>
                    <a:pt x="56" y="46"/>
                  </a:cubicBezTo>
                  <a:cubicBezTo>
                    <a:pt x="57" y="47"/>
                    <a:pt x="58" y="48"/>
                    <a:pt x="59" y="48"/>
                  </a:cubicBezTo>
                  <a:cubicBezTo>
                    <a:pt x="60" y="49"/>
                    <a:pt x="60" y="49"/>
                    <a:pt x="61" y="49"/>
                  </a:cubicBezTo>
                  <a:cubicBezTo>
                    <a:pt x="60" y="49"/>
                    <a:pt x="60" y="49"/>
                    <a:pt x="60" y="49"/>
                  </a:cubicBezTo>
                  <a:close/>
                  <a:moveTo>
                    <a:pt x="153" y="58"/>
                  </a:moveTo>
                  <a:cubicBezTo>
                    <a:pt x="155" y="58"/>
                    <a:pt x="157" y="58"/>
                    <a:pt x="160" y="59"/>
                  </a:cubicBezTo>
                  <a:cubicBezTo>
                    <a:pt x="159" y="59"/>
                    <a:pt x="159" y="59"/>
                    <a:pt x="159" y="59"/>
                  </a:cubicBezTo>
                  <a:cubicBezTo>
                    <a:pt x="158" y="66"/>
                    <a:pt x="157" y="72"/>
                    <a:pt x="156" y="78"/>
                  </a:cubicBezTo>
                  <a:cubicBezTo>
                    <a:pt x="154" y="78"/>
                    <a:pt x="152" y="78"/>
                    <a:pt x="150" y="78"/>
                  </a:cubicBezTo>
                  <a:cubicBezTo>
                    <a:pt x="152" y="71"/>
                    <a:pt x="152" y="64"/>
                    <a:pt x="153" y="58"/>
                  </a:cubicBezTo>
                  <a:close/>
                  <a:moveTo>
                    <a:pt x="167" y="61"/>
                  </a:moveTo>
                  <a:cubicBezTo>
                    <a:pt x="167" y="61"/>
                    <a:pt x="167" y="61"/>
                    <a:pt x="167" y="61"/>
                  </a:cubicBezTo>
                  <a:cubicBezTo>
                    <a:pt x="164" y="66"/>
                    <a:pt x="166" y="72"/>
                    <a:pt x="164" y="77"/>
                  </a:cubicBezTo>
                  <a:cubicBezTo>
                    <a:pt x="163" y="78"/>
                    <a:pt x="164" y="78"/>
                    <a:pt x="164" y="78"/>
                  </a:cubicBezTo>
                  <a:cubicBezTo>
                    <a:pt x="162" y="78"/>
                    <a:pt x="160" y="78"/>
                    <a:pt x="158" y="78"/>
                  </a:cubicBezTo>
                  <a:cubicBezTo>
                    <a:pt x="160" y="72"/>
                    <a:pt x="161" y="66"/>
                    <a:pt x="162" y="60"/>
                  </a:cubicBezTo>
                  <a:cubicBezTo>
                    <a:pt x="162" y="60"/>
                    <a:pt x="162" y="59"/>
                    <a:pt x="162" y="59"/>
                  </a:cubicBezTo>
                  <a:cubicBezTo>
                    <a:pt x="164" y="60"/>
                    <a:pt x="165" y="60"/>
                    <a:pt x="167" y="61"/>
                  </a:cubicBezTo>
                  <a:close/>
                  <a:moveTo>
                    <a:pt x="174" y="70"/>
                  </a:moveTo>
                  <a:cubicBezTo>
                    <a:pt x="174" y="74"/>
                    <a:pt x="171" y="77"/>
                    <a:pt x="166" y="78"/>
                  </a:cubicBezTo>
                  <a:cubicBezTo>
                    <a:pt x="168" y="73"/>
                    <a:pt x="167" y="67"/>
                    <a:pt x="169" y="62"/>
                  </a:cubicBezTo>
                  <a:cubicBezTo>
                    <a:pt x="169" y="62"/>
                    <a:pt x="169" y="62"/>
                    <a:pt x="169" y="62"/>
                  </a:cubicBezTo>
                  <a:cubicBezTo>
                    <a:pt x="172" y="64"/>
                    <a:pt x="174" y="66"/>
                    <a:pt x="174" y="70"/>
                  </a:cubicBezTo>
                  <a:close/>
                  <a:moveTo>
                    <a:pt x="17" y="82"/>
                  </a:moveTo>
                  <a:cubicBezTo>
                    <a:pt x="2" y="66"/>
                    <a:pt x="2" y="39"/>
                    <a:pt x="16" y="22"/>
                  </a:cubicBezTo>
                  <a:cubicBezTo>
                    <a:pt x="31" y="1"/>
                    <a:pt x="64" y="6"/>
                    <a:pt x="84" y="17"/>
                  </a:cubicBezTo>
                  <a:cubicBezTo>
                    <a:pt x="96" y="23"/>
                    <a:pt x="104" y="34"/>
                    <a:pt x="114" y="42"/>
                  </a:cubicBezTo>
                  <a:cubicBezTo>
                    <a:pt x="124" y="50"/>
                    <a:pt x="137" y="53"/>
                    <a:pt x="149" y="56"/>
                  </a:cubicBezTo>
                  <a:cubicBezTo>
                    <a:pt x="149" y="57"/>
                    <a:pt x="149" y="57"/>
                    <a:pt x="150" y="57"/>
                  </a:cubicBezTo>
                  <a:cubicBezTo>
                    <a:pt x="150" y="57"/>
                    <a:pt x="150" y="57"/>
                    <a:pt x="150" y="57"/>
                  </a:cubicBezTo>
                  <a:cubicBezTo>
                    <a:pt x="150" y="58"/>
                    <a:pt x="150" y="59"/>
                    <a:pt x="150" y="59"/>
                  </a:cubicBezTo>
                  <a:cubicBezTo>
                    <a:pt x="136" y="57"/>
                    <a:pt x="122" y="53"/>
                    <a:pt x="109" y="50"/>
                  </a:cubicBezTo>
                  <a:cubicBezTo>
                    <a:pt x="102" y="49"/>
                    <a:pt x="95" y="47"/>
                    <a:pt x="88" y="45"/>
                  </a:cubicBezTo>
                  <a:cubicBezTo>
                    <a:pt x="84" y="44"/>
                    <a:pt x="80" y="43"/>
                    <a:pt x="77" y="40"/>
                  </a:cubicBezTo>
                  <a:cubicBezTo>
                    <a:pt x="79" y="37"/>
                    <a:pt x="78" y="33"/>
                    <a:pt x="76" y="32"/>
                  </a:cubicBezTo>
                  <a:cubicBezTo>
                    <a:pt x="74" y="31"/>
                    <a:pt x="72" y="31"/>
                    <a:pt x="71" y="33"/>
                  </a:cubicBezTo>
                  <a:cubicBezTo>
                    <a:pt x="71" y="36"/>
                    <a:pt x="72" y="38"/>
                    <a:pt x="74" y="40"/>
                  </a:cubicBezTo>
                  <a:cubicBezTo>
                    <a:pt x="73" y="41"/>
                    <a:pt x="72" y="41"/>
                    <a:pt x="71" y="41"/>
                  </a:cubicBezTo>
                  <a:cubicBezTo>
                    <a:pt x="71" y="37"/>
                    <a:pt x="68" y="34"/>
                    <a:pt x="66" y="32"/>
                  </a:cubicBezTo>
                  <a:cubicBezTo>
                    <a:pt x="64" y="31"/>
                    <a:pt x="60" y="29"/>
                    <a:pt x="59" y="31"/>
                  </a:cubicBezTo>
                  <a:cubicBezTo>
                    <a:pt x="57" y="36"/>
                    <a:pt x="63" y="41"/>
                    <a:pt x="68" y="43"/>
                  </a:cubicBezTo>
                  <a:cubicBezTo>
                    <a:pt x="67" y="45"/>
                    <a:pt x="66" y="47"/>
                    <a:pt x="64" y="48"/>
                  </a:cubicBezTo>
                  <a:cubicBezTo>
                    <a:pt x="62" y="46"/>
                    <a:pt x="58" y="44"/>
                    <a:pt x="55" y="43"/>
                  </a:cubicBezTo>
                  <a:cubicBezTo>
                    <a:pt x="54" y="43"/>
                    <a:pt x="50" y="43"/>
                    <a:pt x="50" y="46"/>
                  </a:cubicBezTo>
                  <a:cubicBezTo>
                    <a:pt x="50" y="48"/>
                    <a:pt x="52" y="50"/>
                    <a:pt x="54" y="51"/>
                  </a:cubicBezTo>
                  <a:cubicBezTo>
                    <a:pt x="57" y="52"/>
                    <a:pt x="60" y="53"/>
                    <a:pt x="63" y="52"/>
                  </a:cubicBezTo>
                  <a:cubicBezTo>
                    <a:pt x="63" y="52"/>
                    <a:pt x="64" y="52"/>
                    <a:pt x="64" y="53"/>
                  </a:cubicBezTo>
                  <a:cubicBezTo>
                    <a:pt x="66" y="55"/>
                    <a:pt x="64" y="59"/>
                    <a:pt x="60" y="62"/>
                  </a:cubicBezTo>
                  <a:cubicBezTo>
                    <a:pt x="59" y="61"/>
                    <a:pt x="58" y="61"/>
                    <a:pt x="56" y="61"/>
                  </a:cubicBezTo>
                  <a:cubicBezTo>
                    <a:pt x="54" y="61"/>
                    <a:pt x="51" y="61"/>
                    <a:pt x="49" y="63"/>
                  </a:cubicBezTo>
                  <a:cubicBezTo>
                    <a:pt x="47" y="65"/>
                    <a:pt x="49" y="68"/>
                    <a:pt x="50" y="69"/>
                  </a:cubicBezTo>
                  <a:cubicBezTo>
                    <a:pt x="53" y="70"/>
                    <a:pt x="56" y="68"/>
                    <a:pt x="58" y="67"/>
                  </a:cubicBezTo>
                  <a:cubicBezTo>
                    <a:pt x="59" y="66"/>
                    <a:pt x="60" y="66"/>
                    <a:pt x="61" y="65"/>
                  </a:cubicBezTo>
                  <a:cubicBezTo>
                    <a:pt x="61" y="65"/>
                    <a:pt x="61" y="65"/>
                    <a:pt x="61" y="65"/>
                  </a:cubicBezTo>
                  <a:cubicBezTo>
                    <a:pt x="63" y="67"/>
                    <a:pt x="64" y="69"/>
                    <a:pt x="64" y="71"/>
                  </a:cubicBezTo>
                  <a:cubicBezTo>
                    <a:pt x="59" y="73"/>
                    <a:pt x="53" y="76"/>
                    <a:pt x="54" y="81"/>
                  </a:cubicBezTo>
                  <a:cubicBezTo>
                    <a:pt x="54" y="83"/>
                    <a:pt x="57" y="85"/>
                    <a:pt x="59" y="84"/>
                  </a:cubicBezTo>
                  <a:cubicBezTo>
                    <a:pt x="63" y="83"/>
                    <a:pt x="65" y="79"/>
                    <a:pt x="66" y="76"/>
                  </a:cubicBezTo>
                  <a:cubicBezTo>
                    <a:pt x="67" y="75"/>
                    <a:pt x="67" y="74"/>
                    <a:pt x="67" y="73"/>
                  </a:cubicBezTo>
                  <a:cubicBezTo>
                    <a:pt x="68" y="73"/>
                    <a:pt x="68" y="73"/>
                    <a:pt x="69" y="72"/>
                  </a:cubicBezTo>
                  <a:cubicBezTo>
                    <a:pt x="80" y="68"/>
                    <a:pt x="93" y="67"/>
                    <a:pt x="105" y="66"/>
                  </a:cubicBezTo>
                  <a:cubicBezTo>
                    <a:pt x="119" y="66"/>
                    <a:pt x="134" y="68"/>
                    <a:pt x="147" y="73"/>
                  </a:cubicBezTo>
                  <a:cubicBezTo>
                    <a:pt x="148" y="74"/>
                    <a:pt x="148" y="74"/>
                    <a:pt x="148" y="74"/>
                  </a:cubicBezTo>
                  <a:cubicBezTo>
                    <a:pt x="148" y="75"/>
                    <a:pt x="148" y="75"/>
                    <a:pt x="148" y="76"/>
                  </a:cubicBezTo>
                  <a:cubicBezTo>
                    <a:pt x="135" y="75"/>
                    <a:pt x="124" y="75"/>
                    <a:pt x="113" y="81"/>
                  </a:cubicBezTo>
                  <a:cubicBezTo>
                    <a:pt x="101" y="86"/>
                    <a:pt x="90" y="95"/>
                    <a:pt x="77" y="99"/>
                  </a:cubicBezTo>
                  <a:cubicBezTo>
                    <a:pt x="56" y="105"/>
                    <a:pt x="32" y="98"/>
                    <a:pt x="17" y="82"/>
                  </a:cubicBezTo>
                  <a:close/>
                  <a:moveTo>
                    <a:pt x="75" y="36"/>
                  </a:moveTo>
                  <a:cubicBezTo>
                    <a:pt x="75" y="36"/>
                    <a:pt x="75" y="36"/>
                    <a:pt x="75" y="36"/>
                  </a:cubicBezTo>
                  <a:cubicBezTo>
                    <a:pt x="74" y="34"/>
                    <a:pt x="75" y="34"/>
                    <a:pt x="75" y="36"/>
                  </a:cubicBezTo>
                  <a:close/>
                  <a:moveTo>
                    <a:pt x="68" y="40"/>
                  </a:moveTo>
                  <a:cubicBezTo>
                    <a:pt x="66" y="39"/>
                    <a:pt x="64" y="37"/>
                    <a:pt x="62" y="35"/>
                  </a:cubicBezTo>
                  <a:cubicBezTo>
                    <a:pt x="61" y="32"/>
                    <a:pt x="64" y="34"/>
                    <a:pt x="65" y="35"/>
                  </a:cubicBezTo>
                  <a:cubicBezTo>
                    <a:pt x="66" y="36"/>
                    <a:pt x="67" y="38"/>
                    <a:pt x="68" y="40"/>
                  </a:cubicBezTo>
                  <a:close/>
                  <a:moveTo>
                    <a:pt x="58" y="64"/>
                  </a:moveTo>
                  <a:cubicBezTo>
                    <a:pt x="57" y="64"/>
                    <a:pt x="56" y="65"/>
                    <a:pt x="56" y="65"/>
                  </a:cubicBezTo>
                  <a:cubicBezTo>
                    <a:pt x="55" y="65"/>
                    <a:pt x="55" y="66"/>
                    <a:pt x="54" y="66"/>
                  </a:cubicBezTo>
                  <a:cubicBezTo>
                    <a:pt x="53" y="67"/>
                    <a:pt x="52" y="66"/>
                    <a:pt x="52" y="64"/>
                  </a:cubicBezTo>
                  <a:cubicBezTo>
                    <a:pt x="53" y="64"/>
                    <a:pt x="54" y="64"/>
                    <a:pt x="55" y="64"/>
                  </a:cubicBezTo>
                  <a:cubicBezTo>
                    <a:pt x="56" y="64"/>
                    <a:pt x="57" y="64"/>
                    <a:pt x="58" y="64"/>
                  </a:cubicBezTo>
                  <a:close/>
                  <a:moveTo>
                    <a:pt x="64" y="74"/>
                  </a:moveTo>
                  <a:cubicBezTo>
                    <a:pt x="63" y="75"/>
                    <a:pt x="63" y="75"/>
                    <a:pt x="63" y="75"/>
                  </a:cubicBezTo>
                  <a:cubicBezTo>
                    <a:pt x="63" y="77"/>
                    <a:pt x="62" y="78"/>
                    <a:pt x="61" y="79"/>
                  </a:cubicBezTo>
                  <a:cubicBezTo>
                    <a:pt x="61" y="79"/>
                    <a:pt x="61" y="79"/>
                    <a:pt x="60" y="80"/>
                  </a:cubicBezTo>
                  <a:cubicBezTo>
                    <a:pt x="59" y="81"/>
                    <a:pt x="58" y="81"/>
                    <a:pt x="57" y="80"/>
                  </a:cubicBezTo>
                  <a:cubicBezTo>
                    <a:pt x="58" y="77"/>
                    <a:pt x="61" y="76"/>
                    <a:pt x="64" y="74"/>
                  </a:cubicBezTo>
                  <a:close/>
                </a:path>
              </a:pathLst>
            </a:custGeom>
            <a:solidFill>
              <a:srgbClr val="F4F9F5"/>
            </a:solidFill>
            <a:ln>
              <a:solidFill>
                <a:srgbClr val="4BB08C"/>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 name="文本框 3"/>
            <p:cNvSpPr txBox="1"/>
            <p:nvPr/>
          </p:nvSpPr>
          <p:spPr>
            <a:xfrm>
              <a:off x="645490" y="185376"/>
              <a:ext cx="4839786" cy="369332"/>
            </a:xfrm>
            <a:prstGeom prst="rect">
              <a:avLst/>
            </a:prstGeom>
            <a:noFill/>
          </p:spPr>
          <p:txBody>
            <a:bodyPr wrap="non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项目概述</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zh-CN" dirty="0"/>
                <a:t>小程序“校园点评”的相关模块</a:t>
              </a:r>
              <a:endParaRPr lang="zh-CN" altLang="zh-CN" dirty="0"/>
            </a:p>
          </p:txBody>
        </p:sp>
      </p:grpSp>
      <p:pic>
        <p:nvPicPr>
          <p:cNvPr id="91" name="图片 90" descr="1633785473(1)"/>
          <p:cNvPicPr/>
          <p:nvPr/>
        </p:nvPicPr>
        <p:blipFill>
          <a:blip r:embed="rId1"/>
          <a:stretch>
            <a:fillRect/>
          </a:stretch>
        </p:blipFill>
        <p:spPr>
          <a:xfrm>
            <a:off x="316306" y="1465580"/>
            <a:ext cx="11107598" cy="44353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barn(inVertical)">
                                      <p:cBhvr>
                                        <p:cTn id="7"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TABLE_BEAUTIFY" val="smartTable{f27a8e08-7fd8-4bd6-8236-729fe855ba4f}"/>
</p:tagLst>
</file>

<file path=ppt/tags/tag2.xml><?xml version="1.0" encoding="utf-8"?>
<p:tagLst xmlns:p="http://schemas.openxmlformats.org/presentationml/2006/main">
  <p:tag name="KSO_WM_UNIT_TABLE_BEAUTIFY" val="smartTable{e4d6de90-cd65-4151-abd2-eb4aace70c0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3286</Words>
  <Application>WPS 演示</Application>
  <PresentationFormat>宽屏</PresentationFormat>
  <Paragraphs>403</Paragraphs>
  <Slides>32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32</vt:i4>
      </vt:variant>
    </vt:vector>
  </HeadingPairs>
  <TitlesOfParts>
    <vt:vector size="46" baseType="lpstr">
      <vt:lpstr>Arial</vt:lpstr>
      <vt:lpstr>宋体</vt:lpstr>
      <vt:lpstr>Wingdings</vt:lpstr>
      <vt:lpstr>华文细黑</vt:lpstr>
      <vt:lpstr>方正清刻本悦宋简体</vt:lpstr>
      <vt:lpstr>华文新魏</vt:lpstr>
      <vt:lpstr>Calibri</vt:lpstr>
      <vt:lpstr>微软雅黑</vt:lpstr>
      <vt:lpstr>微软雅黑 Light</vt:lpstr>
      <vt:lpstr>Calibri</vt:lpstr>
      <vt:lpstr>Times New Roman</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yxgs-1</dc:creator>
  <cp:lastModifiedBy>Breeze</cp:lastModifiedBy>
  <cp:revision>129</cp:revision>
  <dcterms:created xsi:type="dcterms:W3CDTF">2017-02-24T05:10:00Z</dcterms:created>
  <dcterms:modified xsi:type="dcterms:W3CDTF">2021-10-15T02:06:19Z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2052-11.1.0.10938</vt:lpwstr>
  </property>
  <property fmtid="{D5CDD505-2E9C-101B-9397-08002B2CF9AE}" pid="3" name="ICV">
    <vt:lpwstr>05BB21847BAC4FD88B70D07CCB0B815B</vt:lpwstr>
  </property>
</Properties>
</file>