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4FD12-12B0-4950-9B55-19196ABECA2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5740-4955-4C46-BEFE-B7595CE62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ref:https</a:t>
            </a:r>
            <a:r>
              <a:rPr lang="en-US" altLang="zh-CN" dirty="0" smtClean="0"/>
              <a:t>://www.headwaters.co.jp/service/ai/platform.html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Ref: https://towardsdatascience.com/machine-learning-techniques-applied-to-stock-price-prediction-6c1994da8001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2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6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7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7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2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BE87-DC15-4A55-87FB-4255E1D150D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</a:t>
            </a:r>
            <a:r>
              <a:rPr lang="ja-JP" altLang="en-US" dirty="0" smtClean="0"/>
              <a:t>械</a:t>
            </a:r>
            <a:r>
              <a:rPr lang="ja-JP" altLang="en-US" dirty="0"/>
              <a:t>学</a:t>
            </a:r>
            <a:r>
              <a:rPr lang="ja-JP" altLang="en-US" dirty="0" smtClean="0"/>
              <a:t>習で株価を予測するシステム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N1</a:t>
            </a:r>
            <a:r>
              <a:rPr lang="ja-JP" altLang="en-US" dirty="0" smtClean="0"/>
              <a:t>　グランプリ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89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機械学</a:t>
            </a:r>
            <a:r>
              <a:rPr lang="ja-JP" altLang="en-US" dirty="0" smtClean="0"/>
              <a:t>習、ビッグデータの発展</a:t>
            </a:r>
            <a:endParaRPr lang="en-US" altLang="ja-JP" dirty="0" smtClean="0"/>
          </a:p>
          <a:p>
            <a:r>
              <a:rPr lang="ja-JP" altLang="en-US" dirty="0" smtClean="0"/>
              <a:t>幅広い業界で利用</a:t>
            </a:r>
            <a:endParaRPr lang="en-US" altLang="ja-JP" dirty="0" smtClean="0"/>
          </a:p>
          <a:p>
            <a:r>
              <a:rPr lang="ja-JP" altLang="en-US" dirty="0"/>
              <a:t>不可</a:t>
            </a:r>
            <a:r>
              <a:rPr lang="ja-JP" altLang="en-US" dirty="0" smtClean="0"/>
              <a:t>欠の技術</a:t>
            </a:r>
            <a:endParaRPr lang="en-US" altLang="ja-JP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03" y="2431387"/>
            <a:ext cx="5627156" cy="37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株価の予測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en-US" altLang="zh-CN" dirty="0" smtClean="0"/>
              <a:t>:</a:t>
            </a:r>
            <a:r>
              <a:rPr lang="ja-JP" altLang="en-US" dirty="0"/>
              <a:t>始値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高値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安値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出来高</a:t>
            </a:r>
            <a:endParaRPr lang="en-US" altLang="zh-CN" dirty="0">
              <a:latin typeface="MS PGothic (正文)"/>
            </a:endParaRPr>
          </a:p>
          <a:p>
            <a:r>
              <a:rPr lang="en-US" altLang="zh-CN" smtClean="0"/>
              <a:t>Output:</a:t>
            </a:r>
            <a:r>
              <a:rPr lang="ja-JP" altLang="en-US" dirty="0">
                <a:latin typeface="MS PGothic (正文)"/>
              </a:rPr>
              <a:t>調整</a:t>
            </a:r>
            <a:r>
              <a:rPr lang="ja-JP" altLang="en-US" dirty="0" smtClean="0">
                <a:latin typeface="MS PGothic (正文)"/>
              </a:rPr>
              <a:t>後</a:t>
            </a:r>
            <a:r>
              <a:rPr lang="ja-JP" altLang="en-US" dirty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(</a:t>
            </a:r>
            <a:r>
              <a:rPr lang="ja-JP" altLang="en-US" dirty="0" smtClean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)</a:t>
            </a:r>
          </a:p>
          <a:p>
            <a:r>
              <a:rPr lang="ja-JP" altLang="en-US" dirty="0" smtClean="0">
                <a:latin typeface="MS PGothic (正文)"/>
              </a:rPr>
              <a:t>データの使い方：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 smtClean="0">
                <a:latin typeface="MS PGothic (正文)"/>
              </a:rPr>
              <a:t>６０％トレーニング、２０％検証、２０％テスト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 smtClean="0">
                <a:latin typeface="MS PGothic (正文)"/>
              </a:rPr>
              <a:t>アルゴリズム：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>
                <a:latin typeface="MS PGothic (正文)"/>
              </a:rPr>
              <a:t>線形回</a:t>
            </a:r>
            <a:r>
              <a:rPr lang="ja-JP" altLang="en-US" dirty="0" smtClean="0">
                <a:latin typeface="MS PGothic (正文)"/>
              </a:rPr>
              <a:t>帰、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XGBoost</a:t>
            </a:r>
            <a:r>
              <a:rPr lang="ja-JP" altLang="en-US" b="1" dirty="0" smtClean="0"/>
              <a:t>、</a:t>
            </a:r>
            <a:r>
              <a:rPr lang="en-US" altLang="zh-CN" b="1" dirty="0"/>
              <a:t> LSTM</a:t>
            </a:r>
            <a:endParaRPr lang="en-US" altLang="zh-CN" dirty="0">
              <a:latin typeface="MS PGothic (正文)"/>
            </a:endParaRPr>
          </a:p>
          <a:p>
            <a:endParaRPr lang="en-US" altLang="zh-CN" dirty="0" smtClean="0">
              <a:latin typeface="MS PGothic (正文)"/>
            </a:endParaRPr>
          </a:p>
          <a:p>
            <a:endParaRPr lang="en-US" altLang="zh-CN" dirty="0">
              <a:latin typeface="MS PGothic (正文)"/>
            </a:endParaRPr>
          </a:p>
          <a:p>
            <a:endParaRPr lang="en-US" altLang="zh-CN" dirty="0" smtClean="0">
              <a:latin typeface="MS PGothic (正文)"/>
            </a:endParaRPr>
          </a:p>
          <a:p>
            <a:endParaRPr lang="zh-CN" altLang="en-US" dirty="0">
              <a:latin typeface="MS PGothic (正文)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69" y="3775777"/>
            <a:ext cx="4256402" cy="30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線形回帰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67" y="2568657"/>
            <a:ext cx="5590940" cy="40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XGBoost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1" y="2425388"/>
            <a:ext cx="5222596" cy="40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LSTM</a:t>
            </a:r>
            <a:endParaRPr lang="en-US" altLang="zh-CN" dirty="0" smtClean="0">
              <a:latin typeface="MS PGothic (正文)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37" y="2507443"/>
            <a:ext cx="5183958" cy="39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RMSE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3" y="2575720"/>
            <a:ext cx="4986374" cy="35242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67" y="2444560"/>
            <a:ext cx="5004153" cy="36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5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133</Words>
  <Application>Microsoft Office PowerPoint</Application>
  <PresentationFormat>宽屏</PresentationFormat>
  <Paragraphs>29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ＭＳ Ｐゴシック</vt:lpstr>
      <vt:lpstr>MS PGothic (正文)</vt:lpstr>
      <vt:lpstr>宋体</vt:lpstr>
      <vt:lpstr>Arial</vt:lpstr>
      <vt:lpstr>Calibri</vt:lpstr>
      <vt:lpstr>Calibri Light</vt:lpstr>
      <vt:lpstr>Office 主题</vt:lpstr>
      <vt:lpstr>機械学習で株価を予測するシステム</vt:lpstr>
      <vt:lpstr>背景</vt:lpstr>
      <vt:lpstr>株価の予測</vt:lpstr>
      <vt:lpstr>予測結果</vt:lpstr>
      <vt:lpstr>予測結果</vt:lpstr>
      <vt:lpstr>予測結果</vt:lpstr>
      <vt:lpstr>予測結果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浩</dc:creator>
  <cp:lastModifiedBy>张 浩</cp:lastModifiedBy>
  <cp:revision>7</cp:revision>
  <dcterms:created xsi:type="dcterms:W3CDTF">2019-09-17T13:30:45Z</dcterms:created>
  <dcterms:modified xsi:type="dcterms:W3CDTF">2019-09-18T12:46:54Z</dcterms:modified>
</cp:coreProperties>
</file>