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817-9638-4007-A290-09129A7EB7F7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C42F-4912-43E3-9474-1D3A500BE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9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817-9638-4007-A290-09129A7EB7F7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C42F-4912-43E3-9474-1D3A500BE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0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817-9638-4007-A290-09129A7EB7F7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C42F-4912-43E3-9474-1D3A500BE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9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817-9638-4007-A290-09129A7EB7F7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C42F-4912-43E3-9474-1D3A500BE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4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817-9638-4007-A290-09129A7EB7F7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C42F-4912-43E3-9474-1D3A500BE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8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817-9638-4007-A290-09129A7EB7F7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C42F-4912-43E3-9474-1D3A500BE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817-9638-4007-A290-09129A7EB7F7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C42F-4912-43E3-9474-1D3A500BE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96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817-9638-4007-A290-09129A7EB7F7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C42F-4912-43E3-9474-1D3A500BE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5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817-9638-4007-A290-09129A7EB7F7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C42F-4912-43E3-9474-1D3A500BE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43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817-9638-4007-A290-09129A7EB7F7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C42F-4912-43E3-9474-1D3A500BE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4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817-9638-4007-A290-09129A7EB7F7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C42F-4912-43E3-9474-1D3A500BE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3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A817-9638-4007-A290-09129A7EB7F7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C42F-4912-43E3-9474-1D3A500BE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12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D979F4-BB7C-48D2-846E-2AA87A0A5CFB}"/>
              </a:ext>
            </a:extLst>
          </p:cNvPr>
          <p:cNvSpPr txBox="1"/>
          <p:nvPr/>
        </p:nvSpPr>
        <p:spPr>
          <a:xfrm>
            <a:off x="93306" y="75132"/>
            <a:ext cx="120053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/>
              <a:t>MATCH THE QUOTE ABOUT DRINKING TO THE PERSON WHO SAID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21822-5DD1-4158-8E7D-108E5E9BA74F}"/>
              </a:ext>
            </a:extLst>
          </p:cNvPr>
          <p:cNvSpPr txBox="1"/>
          <p:nvPr/>
        </p:nvSpPr>
        <p:spPr>
          <a:xfrm>
            <a:off x="4086807" y="1479601"/>
            <a:ext cx="801188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I LOVE SCOTCH. SCOTCHY SCOTCH </a:t>
            </a:r>
            <a:r>
              <a:rPr lang="en-GB" sz="2800" dirty="0" err="1"/>
              <a:t>SCOTCH</a:t>
            </a:r>
            <a:r>
              <a:rPr lang="en-GB" sz="2800" dirty="0"/>
              <a:t>. HERE IT GOES DOWN, DOWN INTO MY BELLY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EA365-C12C-48D2-8637-AAEE076E6A8A}"/>
              </a:ext>
            </a:extLst>
          </p:cNvPr>
          <p:cNvSpPr txBox="1"/>
          <p:nvPr/>
        </p:nvSpPr>
        <p:spPr>
          <a:xfrm>
            <a:off x="4086808" y="2803599"/>
            <a:ext cx="8011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ONE TEQUILA, TWO TEQUILA, THREE TEQUILA, FLOOR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58D49-2261-4B67-94D4-A189B7E63D3D}"/>
              </a:ext>
            </a:extLst>
          </p:cNvPr>
          <p:cNvSpPr txBox="1"/>
          <p:nvPr/>
        </p:nvSpPr>
        <p:spPr>
          <a:xfrm>
            <a:off x="4086808" y="3696710"/>
            <a:ext cx="801188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I MAY BE DRUNK, MISS, BUT IN THE MORNING I WILL BE SOBER AND YOU WILL STILL BE UGLY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59318-0242-4369-B515-88E29FA143A6}"/>
              </a:ext>
            </a:extLst>
          </p:cNvPr>
          <p:cNvSpPr txBox="1"/>
          <p:nvPr/>
        </p:nvSpPr>
        <p:spPr>
          <a:xfrm>
            <a:off x="4086808" y="5020708"/>
            <a:ext cx="80118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THAT'S WHAT I DO. I DRINK AND I KNOW THINGS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C83CC-019A-4B3D-A196-53554571094F}"/>
              </a:ext>
            </a:extLst>
          </p:cNvPr>
          <p:cNvSpPr txBox="1"/>
          <p:nvPr/>
        </p:nvSpPr>
        <p:spPr>
          <a:xfrm>
            <a:off x="4086808" y="5913819"/>
            <a:ext cx="80118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VODKA IS KIND OF A HOBBY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CF6B3-DEAE-46CB-8286-C93545DF7D96}"/>
              </a:ext>
            </a:extLst>
          </p:cNvPr>
          <p:cNvSpPr txBox="1"/>
          <p:nvPr/>
        </p:nvSpPr>
        <p:spPr>
          <a:xfrm>
            <a:off x="93306" y="1695044"/>
            <a:ext cx="3321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WINSTON CHURCHILL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A5D91-BBBA-40BC-893B-CF74BCC0BA0E}"/>
              </a:ext>
            </a:extLst>
          </p:cNvPr>
          <p:cNvSpPr txBox="1"/>
          <p:nvPr/>
        </p:nvSpPr>
        <p:spPr>
          <a:xfrm>
            <a:off x="93306" y="2803599"/>
            <a:ext cx="3321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TYRION LANNISTER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28916-C307-48E7-87E4-2D7E60E8784A}"/>
              </a:ext>
            </a:extLst>
          </p:cNvPr>
          <p:cNvSpPr txBox="1"/>
          <p:nvPr/>
        </p:nvSpPr>
        <p:spPr>
          <a:xfrm>
            <a:off x="93306" y="3912153"/>
            <a:ext cx="3321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GEORGE CARLIN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6A3A4-D2B8-4A7A-8366-B6E3653760BA}"/>
              </a:ext>
            </a:extLst>
          </p:cNvPr>
          <p:cNvSpPr txBox="1"/>
          <p:nvPr/>
        </p:nvSpPr>
        <p:spPr>
          <a:xfrm>
            <a:off x="93306" y="5020708"/>
            <a:ext cx="3321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RON BURGUNDY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130AB-4B6B-4F79-B48B-64A95AA43B28}"/>
              </a:ext>
            </a:extLst>
          </p:cNvPr>
          <p:cNvSpPr txBox="1"/>
          <p:nvPr/>
        </p:nvSpPr>
        <p:spPr>
          <a:xfrm>
            <a:off x="93306" y="5913819"/>
            <a:ext cx="3321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BETTY WHITE</a:t>
            </a:r>
          </a:p>
        </p:txBody>
      </p:sp>
    </p:spTree>
    <p:extLst>
      <p:ext uri="{BB962C8B-B14F-4D97-AF65-F5344CB8AC3E}">
        <p14:creationId xmlns:p14="http://schemas.microsoft.com/office/powerpoint/2010/main" val="253109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D979F4-BB7C-48D2-846E-2AA87A0A5CFB}"/>
              </a:ext>
            </a:extLst>
          </p:cNvPr>
          <p:cNvSpPr txBox="1"/>
          <p:nvPr/>
        </p:nvSpPr>
        <p:spPr>
          <a:xfrm>
            <a:off x="93306" y="75132"/>
            <a:ext cx="120053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/>
              <a:t>MATCH THE QUOTE ABOUT DRINKING TO THE PERSON WHO SAID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21822-5DD1-4158-8E7D-108E5E9BA74F}"/>
              </a:ext>
            </a:extLst>
          </p:cNvPr>
          <p:cNvSpPr txBox="1"/>
          <p:nvPr/>
        </p:nvSpPr>
        <p:spPr>
          <a:xfrm>
            <a:off x="4086807" y="1479601"/>
            <a:ext cx="801188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I LOVE SCOTCH. SCOTCHY SCOTCH SCOTCH. HERE IT GOES DOWN, DOWN INTO MY BELLY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EA365-C12C-48D2-8637-AAEE076E6A8A}"/>
              </a:ext>
            </a:extLst>
          </p:cNvPr>
          <p:cNvSpPr txBox="1"/>
          <p:nvPr/>
        </p:nvSpPr>
        <p:spPr>
          <a:xfrm>
            <a:off x="4086808" y="2803599"/>
            <a:ext cx="8011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ONE TEQUILA, TWO TEQUILA, THREE TEQUILA, FLOOR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58D49-2261-4B67-94D4-A189B7E63D3D}"/>
              </a:ext>
            </a:extLst>
          </p:cNvPr>
          <p:cNvSpPr txBox="1"/>
          <p:nvPr/>
        </p:nvSpPr>
        <p:spPr>
          <a:xfrm>
            <a:off x="4086808" y="3696710"/>
            <a:ext cx="801188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I MAY BE DRUNK, MISS, BUT IN THE MORNING I WILL BE SOBER AND YOU WILL STILL BE UGLY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59318-0242-4369-B515-88E29FA143A6}"/>
              </a:ext>
            </a:extLst>
          </p:cNvPr>
          <p:cNvSpPr txBox="1"/>
          <p:nvPr/>
        </p:nvSpPr>
        <p:spPr>
          <a:xfrm>
            <a:off x="4086808" y="5020708"/>
            <a:ext cx="80118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THAT'S WHAT I DO. I DRINK AND I KNOW THINGS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C83CC-019A-4B3D-A196-53554571094F}"/>
              </a:ext>
            </a:extLst>
          </p:cNvPr>
          <p:cNvSpPr txBox="1"/>
          <p:nvPr/>
        </p:nvSpPr>
        <p:spPr>
          <a:xfrm>
            <a:off x="4086808" y="5913819"/>
            <a:ext cx="80118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VODKA IS KIND OF A HOBBY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CF6B3-DEAE-46CB-8286-C93545DF7D96}"/>
              </a:ext>
            </a:extLst>
          </p:cNvPr>
          <p:cNvSpPr txBox="1"/>
          <p:nvPr/>
        </p:nvSpPr>
        <p:spPr>
          <a:xfrm>
            <a:off x="93306" y="1695044"/>
            <a:ext cx="3321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WINSTON CHURCHILL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A5D91-BBBA-40BC-893B-CF74BCC0BA0E}"/>
              </a:ext>
            </a:extLst>
          </p:cNvPr>
          <p:cNvSpPr txBox="1"/>
          <p:nvPr/>
        </p:nvSpPr>
        <p:spPr>
          <a:xfrm>
            <a:off x="93306" y="2803599"/>
            <a:ext cx="3321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TYRION LANNISTER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28916-C307-48E7-87E4-2D7E60E8784A}"/>
              </a:ext>
            </a:extLst>
          </p:cNvPr>
          <p:cNvSpPr txBox="1"/>
          <p:nvPr/>
        </p:nvSpPr>
        <p:spPr>
          <a:xfrm>
            <a:off x="93306" y="3912153"/>
            <a:ext cx="3321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GEORGE CARLIN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6A3A4-D2B8-4A7A-8366-B6E3653760BA}"/>
              </a:ext>
            </a:extLst>
          </p:cNvPr>
          <p:cNvSpPr txBox="1"/>
          <p:nvPr/>
        </p:nvSpPr>
        <p:spPr>
          <a:xfrm>
            <a:off x="93306" y="5020708"/>
            <a:ext cx="3321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RON BURGUNDY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130AB-4B6B-4F79-B48B-64A95AA43B28}"/>
              </a:ext>
            </a:extLst>
          </p:cNvPr>
          <p:cNvSpPr txBox="1"/>
          <p:nvPr/>
        </p:nvSpPr>
        <p:spPr>
          <a:xfrm>
            <a:off x="93306" y="5913819"/>
            <a:ext cx="3321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BETTY WHITE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2B8E2E-5770-4477-AC69-589EA6671B43}"/>
              </a:ext>
            </a:extLst>
          </p:cNvPr>
          <p:cNvCxnSpPr>
            <a:stCxn id="10" idx="3"/>
          </p:cNvCxnSpPr>
          <p:nvPr/>
        </p:nvCxnSpPr>
        <p:spPr>
          <a:xfrm>
            <a:off x="3415004" y="1956654"/>
            <a:ext cx="671803" cy="23354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7DEAF6-8F0C-453C-AF28-DB0D4A02E334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3415004" y="3065209"/>
            <a:ext cx="671804" cy="221710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5190D7-00AE-4C3D-ABA3-A15575CA949F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3415004" y="1956655"/>
            <a:ext cx="671803" cy="33256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94D16B-3E44-463E-82C2-2521367B9BE4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3415004" y="3065209"/>
            <a:ext cx="671804" cy="110855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E22269-339A-442A-9FFC-1982F6115BC0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3415004" y="6175429"/>
            <a:ext cx="67180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9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172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BREEZE D. (993602)</dc:creator>
  <cp:lastModifiedBy>BREEZE D. (993602)</cp:lastModifiedBy>
  <cp:revision>2</cp:revision>
  <dcterms:created xsi:type="dcterms:W3CDTF">2021-04-11T15:00:32Z</dcterms:created>
  <dcterms:modified xsi:type="dcterms:W3CDTF">2021-04-11T15:12:05Z</dcterms:modified>
</cp:coreProperties>
</file>