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2FDC-DAB9-4BAB-85BA-9FE6F181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F351-3013-4CBB-B730-8684A792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E65B-AEF6-46AB-8090-9F4D080C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E6DF-2780-4C72-9223-2C40F321F521}" type="datetimeFigureOut">
              <a:rPr lang="en-GB" smtClean="0"/>
              <a:t>15/11/2020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F967-1B00-4EBD-B623-52D97CC5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7B896-A6B3-43A3-90FA-99184E5A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07B-F2C0-4CCE-BA09-264B05EA41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55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B199-86BF-4699-8113-68DD7AC0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202EE-2CA8-483E-BBCE-F739ABECC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9B5B5-0EDF-444F-8D08-487BBFDC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E6DF-2780-4C72-9223-2C40F321F521}" type="datetimeFigureOut">
              <a:rPr lang="en-GB" smtClean="0"/>
              <a:t>15/11/2020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4267-4E0F-45F9-B96C-2F7D3642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FDDDE-EC18-4C62-81B4-941FBF14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07B-F2C0-4CCE-BA09-264B05EA41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8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A4D2D-90BD-4151-8506-4E769B418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5BC1E-6EB9-4F1C-AC8E-8858BFC2A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9771-3255-492D-A9CB-B33B6FF4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E6DF-2780-4C72-9223-2C40F321F521}" type="datetimeFigureOut">
              <a:rPr lang="en-GB" smtClean="0"/>
              <a:t>15/11/2020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7A00-738D-4B6D-A54C-E6B44533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002A7-E43B-4D4D-B522-1723A61B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07B-F2C0-4CCE-BA09-264B05EA41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21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72BE-BA8A-47E6-89E7-5E22BE2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D7CC-2567-426F-9DAE-6431DBCA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2C1F3-FEC1-4B9C-B568-AFCCC7B6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E6DF-2780-4C72-9223-2C40F321F521}" type="datetimeFigureOut">
              <a:rPr lang="en-GB" smtClean="0"/>
              <a:t>15/11/2020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F55F-ED0F-4EBE-B324-8F0B1236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EE231-EEC7-49BB-A500-14F0F5F4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07B-F2C0-4CCE-BA09-264B05EA41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13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4FBF-B394-479C-A123-323D1700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E8C71-AFB7-4659-9D66-7CC255DBB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20161-35CE-487F-92C2-C1980549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E6DF-2780-4C72-9223-2C40F321F521}" type="datetimeFigureOut">
              <a:rPr lang="en-GB" smtClean="0"/>
              <a:t>15/11/2020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75D9-C599-42C0-BA51-95E060D1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16155-2894-4E00-94F0-17896E5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07B-F2C0-4CCE-BA09-264B05EA41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4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97F2-A46E-4C56-BED2-5F365B62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4E0E-AFD7-4EB6-828A-8FA67556D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DD35A-D959-43B8-A6F5-4EDC6573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33B60-6C20-4A3A-B71A-CACCB294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E6DF-2780-4C72-9223-2C40F321F521}" type="datetimeFigureOut">
              <a:rPr lang="en-GB" smtClean="0"/>
              <a:t>15/11/2020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3540B-AD12-415A-BC40-F2943DA1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094EB-FB61-486B-9080-481E18A1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07B-F2C0-4CCE-BA09-264B05EA41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27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AA6E-0109-4402-940E-88F4B4E1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93415-9002-4425-B90C-CFEEDE8C2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6072-C3E1-481B-B47A-09BAA3FBC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0940E-2255-4A8D-8E2D-9D5BE2920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A113F-D816-4364-9B29-3FBE8B8E6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6C488-AFCC-4936-9464-53B54D18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E6DF-2780-4C72-9223-2C40F321F521}" type="datetimeFigureOut">
              <a:rPr lang="en-GB" smtClean="0"/>
              <a:t>15/11/2020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19E47-2905-4674-A22B-5DB96E3F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9E691-7505-41C5-B0A0-80379844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07B-F2C0-4CCE-BA09-264B05EA41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33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1F16-8AC7-456F-89F9-C69904BE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85B79-6E91-4B3C-A2BB-868C9039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E6DF-2780-4C72-9223-2C40F321F521}" type="datetimeFigureOut">
              <a:rPr lang="en-GB" smtClean="0"/>
              <a:t>15/11/2020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387AF-C799-4A47-9238-66872B5A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7B327-2E62-4A85-ADE5-1509BA5B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07B-F2C0-4CCE-BA09-264B05EA41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25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92FBA-C281-45B9-8349-C013C021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E6DF-2780-4C72-9223-2C40F321F521}" type="datetimeFigureOut">
              <a:rPr lang="en-GB" smtClean="0"/>
              <a:t>15/11/2020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30964-93F9-49D2-A5A3-3ADDDAC0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97994-36AD-47BC-B503-5D354563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07B-F2C0-4CCE-BA09-264B05EA41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90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417A-C9D2-4F74-8901-182F3152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209E-D24F-4FBE-8AB5-B1BAEB93A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91955-2077-42DB-80FC-212AA53FC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D72C3-EF1E-48AC-A6F2-2771256F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E6DF-2780-4C72-9223-2C40F321F521}" type="datetimeFigureOut">
              <a:rPr lang="en-GB" smtClean="0"/>
              <a:t>15/11/2020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7BAE2-0018-4181-8CF2-6C76F5B4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2DD62-956F-4B05-AB30-510E0733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07B-F2C0-4CCE-BA09-264B05EA41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16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B7FD-4F6D-4619-9A6F-077D6D8F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B6280-6D12-4133-9B5A-419498423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68558-89E7-4FC8-8404-7B061067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C99CF-21CE-4515-89EE-E7515420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E6DF-2780-4C72-9223-2C40F321F521}" type="datetimeFigureOut">
              <a:rPr lang="en-GB" smtClean="0"/>
              <a:t>15/11/2020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A1167-55CB-4298-98BD-0A6A6B87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9BB42-A6D7-48BA-BD1E-2D57F967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07B-F2C0-4CCE-BA09-264B05EA41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49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C4771-8AAE-4860-AA8A-358879C3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0E48-821F-4712-9E1A-02C23C34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7B85E-2429-4378-8038-48BB31186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E6DF-2780-4C72-9223-2C40F321F521}" type="datetimeFigureOut">
              <a:rPr lang="en-GB" smtClean="0"/>
              <a:t>15/11/2020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2D64-E7F2-47E4-9299-FDD9E5752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6E56-A42E-4FE7-878A-879E8C789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D07B-F2C0-4CCE-BA09-264B05EA41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02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3D5DA55-582C-48C9-AB84-F38C55BA4B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315D3-64D7-4AE5-B81C-051552F657F4}"/>
              </a:ext>
            </a:extLst>
          </p:cNvPr>
          <p:cNvSpPr txBox="1"/>
          <p:nvPr/>
        </p:nvSpPr>
        <p:spPr>
          <a:xfrm>
            <a:off x="251671" y="4974672"/>
            <a:ext cx="1168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1 ACROSS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FINAL DESTINATION, FOR SOME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4E571BC-EE47-4A4A-8513-C3058297EE4C}"/>
              </a:ext>
            </a:extLst>
          </p:cNvPr>
          <p:cNvGrpSpPr/>
          <p:nvPr/>
        </p:nvGrpSpPr>
        <p:grpSpPr>
          <a:xfrm>
            <a:off x="2508963" y="654572"/>
            <a:ext cx="7174073" cy="4320100"/>
            <a:chOff x="2146870" y="1945806"/>
            <a:chExt cx="7174073" cy="43201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82F24D7-F889-4197-8595-C19F40BA558F}"/>
                </a:ext>
              </a:extLst>
            </p:cNvPr>
            <p:cNvSpPr/>
            <p:nvPr/>
          </p:nvSpPr>
          <p:spPr>
            <a:xfrm>
              <a:off x="574143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E8B6D54-57A8-416C-A533-E61F050F5FD0}"/>
                </a:ext>
              </a:extLst>
            </p:cNvPr>
            <p:cNvSpPr/>
            <p:nvPr/>
          </p:nvSpPr>
          <p:spPr>
            <a:xfrm>
              <a:off x="5736000" y="266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8333B1A-1A1C-47BD-BD53-A8653DC991C3}"/>
                </a:ext>
              </a:extLst>
            </p:cNvPr>
            <p:cNvSpPr/>
            <p:nvPr/>
          </p:nvSpPr>
          <p:spPr>
            <a:xfrm>
              <a:off x="573600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CFA22C-C179-4B45-8132-F8D75D9E9DAD}"/>
                </a:ext>
              </a:extLst>
            </p:cNvPr>
            <p:cNvSpPr/>
            <p:nvPr/>
          </p:nvSpPr>
          <p:spPr>
            <a:xfrm>
              <a:off x="502143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C2EDA8C-87A5-436E-8B28-17197B55800C}"/>
                </a:ext>
              </a:extLst>
            </p:cNvPr>
            <p:cNvSpPr/>
            <p:nvPr/>
          </p:nvSpPr>
          <p:spPr>
            <a:xfrm>
              <a:off x="430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A22800-F0B2-4BB7-81A9-8BC1EC2A63B3}"/>
                </a:ext>
              </a:extLst>
            </p:cNvPr>
            <p:cNvSpPr/>
            <p:nvPr/>
          </p:nvSpPr>
          <p:spPr>
            <a:xfrm>
              <a:off x="358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4527820-F495-4E2E-97D7-4F4ABC70B424}"/>
                </a:ext>
              </a:extLst>
            </p:cNvPr>
            <p:cNvSpPr/>
            <p:nvPr/>
          </p:nvSpPr>
          <p:spPr>
            <a:xfrm>
              <a:off x="286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49AB624-BBAC-491D-9650-C7AF75789BEC}"/>
                </a:ext>
              </a:extLst>
            </p:cNvPr>
            <p:cNvSpPr/>
            <p:nvPr/>
          </p:nvSpPr>
          <p:spPr>
            <a:xfrm>
              <a:off x="215230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3B657FB-20EF-46D3-BC69-C587D6E88D0D}"/>
                </a:ext>
              </a:extLst>
            </p:cNvPr>
            <p:cNvSpPr/>
            <p:nvPr/>
          </p:nvSpPr>
          <p:spPr>
            <a:xfrm>
              <a:off x="5021435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3028D1F-5182-4044-ACE9-CB589FA32C9A}"/>
                </a:ext>
              </a:extLst>
            </p:cNvPr>
            <p:cNvSpPr/>
            <p:nvPr/>
          </p:nvSpPr>
          <p:spPr>
            <a:xfrm>
              <a:off x="7885130" y="19458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A348035-6B3E-476C-BA83-C4144FB2D23A}"/>
                </a:ext>
              </a:extLst>
            </p:cNvPr>
            <p:cNvSpPr/>
            <p:nvPr/>
          </p:nvSpPr>
          <p:spPr>
            <a:xfrm>
              <a:off x="7177248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7DAC88-4A46-43D7-A843-65EE3D47C31A}"/>
                </a:ext>
              </a:extLst>
            </p:cNvPr>
            <p:cNvSpPr/>
            <p:nvPr/>
          </p:nvSpPr>
          <p:spPr>
            <a:xfrm>
              <a:off x="6462683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26B261C-C3BC-454F-8BAC-870A50580945}"/>
                </a:ext>
              </a:extLst>
            </p:cNvPr>
            <p:cNvSpPr/>
            <p:nvPr/>
          </p:nvSpPr>
          <p:spPr>
            <a:xfrm>
              <a:off x="859426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15C78FE-3460-40B6-B6EF-9DB576CB858C}"/>
                </a:ext>
              </a:extLst>
            </p:cNvPr>
            <p:cNvSpPr/>
            <p:nvPr/>
          </p:nvSpPr>
          <p:spPr>
            <a:xfrm>
              <a:off x="7891813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24A6F2C-A9FA-429A-A14B-A9EAE2E023DC}"/>
                </a:ext>
              </a:extLst>
            </p:cNvPr>
            <p:cNvSpPr/>
            <p:nvPr/>
          </p:nvSpPr>
          <p:spPr>
            <a:xfrm>
              <a:off x="3583495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5ADB03C-1C70-4944-9457-C09054E0465D}"/>
                </a:ext>
              </a:extLst>
            </p:cNvPr>
            <p:cNvSpPr/>
            <p:nvPr/>
          </p:nvSpPr>
          <p:spPr>
            <a:xfrm>
              <a:off x="7170565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ADB4171-3AC8-42D7-AF64-BCE1BD42E94D}"/>
                </a:ext>
              </a:extLst>
            </p:cNvPr>
            <p:cNvSpPr/>
            <p:nvPr/>
          </p:nvSpPr>
          <p:spPr>
            <a:xfrm>
              <a:off x="645600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21EA560-3280-4914-8C88-2BA99273EE74}"/>
                </a:ext>
              </a:extLst>
            </p:cNvPr>
            <p:cNvSpPr/>
            <p:nvPr/>
          </p:nvSpPr>
          <p:spPr>
            <a:xfrm>
              <a:off x="5013797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8377881-3DA7-4707-BA13-A982EF144235}"/>
                </a:ext>
              </a:extLst>
            </p:cNvPr>
            <p:cNvSpPr txBox="1"/>
            <p:nvPr/>
          </p:nvSpPr>
          <p:spPr>
            <a:xfrm>
              <a:off x="2146870" y="1945906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F10DF75-170F-4923-9CB8-97C8E4233E9C}"/>
                </a:ext>
              </a:extLst>
            </p:cNvPr>
            <p:cNvSpPr txBox="1"/>
            <p:nvPr/>
          </p:nvSpPr>
          <p:spPr>
            <a:xfrm>
              <a:off x="5014752" y="3376574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60B9788-C516-40FC-A74E-D3A7AEA7B09B}"/>
                </a:ext>
              </a:extLst>
            </p:cNvPr>
            <p:cNvSpPr txBox="1"/>
            <p:nvPr/>
          </p:nvSpPr>
          <p:spPr>
            <a:xfrm>
              <a:off x="3585991" y="4816574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CFD42AC-E6CF-4030-B14C-4E5D8EC9B607}"/>
                </a:ext>
              </a:extLst>
            </p:cNvPr>
            <p:cNvSpPr/>
            <p:nvPr/>
          </p:nvSpPr>
          <p:spPr>
            <a:xfrm>
              <a:off x="8600943" y="19458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A697967-E4D9-43AE-BD89-C5307D90306C}"/>
                </a:ext>
              </a:extLst>
            </p:cNvPr>
            <p:cNvSpPr/>
            <p:nvPr/>
          </p:nvSpPr>
          <p:spPr>
            <a:xfrm>
              <a:off x="5736000" y="410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121B5F1-AB19-4DA1-BBA8-8648143246F0}"/>
                </a:ext>
              </a:extLst>
            </p:cNvPr>
            <p:cNvSpPr/>
            <p:nvPr/>
          </p:nvSpPr>
          <p:spPr>
            <a:xfrm>
              <a:off x="5735933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CBCA5C7-CEFC-4AC0-8329-8BC7B43F7313}"/>
                </a:ext>
              </a:extLst>
            </p:cNvPr>
            <p:cNvSpPr txBox="1"/>
            <p:nvPr/>
          </p:nvSpPr>
          <p:spPr>
            <a:xfrm>
              <a:off x="5738717" y="1948211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DB6C4AE-AA13-419F-A70F-31F30341421B}"/>
                </a:ext>
              </a:extLst>
            </p:cNvPr>
            <p:cNvSpPr/>
            <p:nvPr/>
          </p:nvSpPr>
          <p:spPr>
            <a:xfrm>
              <a:off x="6456000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1666CA9-AEED-41DB-BABA-A7837D522975}"/>
                </a:ext>
              </a:extLst>
            </p:cNvPr>
            <p:cNvSpPr/>
            <p:nvPr/>
          </p:nvSpPr>
          <p:spPr>
            <a:xfrm>
              <a:off x="7182683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5D475E0-56C1-4F60-A400-785697288CC3}"/>
                </a:ext>
              </a:extLst>
            </p:cNvPr>
            <p:cNvSpPr/>
            <p:nvPr/>
          </p:nvSpPr>
          <p:spPr>
            <a:xfrm>
              <a:off x="4306870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064772F-4324-4EA2-ADE7-EDFF25B015CB}"/>
                </a:ext>
              </a:extLst>
            </p:cNvPr>
            <p:cNvSpPr/>
            <p:nvPr/>
          </p:nvSpPr>
          <p:spPr>
            <a:xfrm>
              <a:off x="4311514" y="410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D73C966-6AC7-420F-9049-7BCE49A2851F}"/>
                </a:ext>
              </a:extLst>
            </p:cNvPr>
            <p:cNvSpPr/>
            <p:nvPr/>
          </p:nvSpPr>
          <p:spPr>
            <a:xfrm>
              <a:off x="4306079" y="55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81F836C-1422-43CE-80F8-1C59B6C2FAD7}"/>
                </a:ext>
              </a:extLst>
            </p:cNvPr>
            <p:cNvSpPr txBox="1"/>
            <p:nvPr/>
          </p:nvSpPr>
          <p:spPr>
            <a:xfrm>
              <a:off x="4308796" y="4108211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89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3D5DA55-582C-48C9-AB84-F38C55BA4B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315D3-64D7-4AE5-B81C-051552F657F4}"/>
              </a:ext>
            </a:extLst>
          </p:cNvPr>
          <p:cNvSpPr txBox="1"/>
          <p:nvPr/>
        </p:nvSpPr>
        <p:spPr>
          <a:xfrm>
            <a:off x="251671" y="4974672"/>
            <a:ext cx="1168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2 DOWN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WELDING GAS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9217C4-C03E-48DB-97BB-CF05025C0879}"/>
              </a:ext>
            </a:extLst>
          </p:cNvPr>
          <p:cNvGrpSpPr/>
          <p:nvPr/>
        </p:nvGrpSpPr>
        <p:grpSpPr>
          <a:xfrm>
            <a:off x="2508963" y="654572"/>
            <a:ext cx="7174073" cy="4320100"/>
            <a:chOff x="2146870" y="1945806"/>
            <a:chExt cx="7174073" cy="43201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5873E5-4246-4B57-8F3C-B96F732B4E37}"/>
                </a:ext>
              </a:extLst>
            </p:cNvPr>
            <p:cNvSpPr/>
            <p:nvPr/>
          </p:nvSpPr>
          <p:spPr>
            <a:xfrm>
              <a:off x="574143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51A0BF-1734-458E-A1FB-BB52FBC68458}"/>
                </a:ext>
              </a:extLst>
            </p:cNvPr>
            <p:cNvSpPr/>
            <p:nvPr/>
          </p:nvSpPr>
          <p:spPr>
            <a:xfrm>
              <a:off x="5736000" y="266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A82B2D-7778-4753-975F-2C1DCB60D338}"/>
                </a:ext>
              </a:extLst>
            </p:cNvPr>
            <p:cNvSpPr/>
            <p:nvPr/>
          </p:nvSpPr>
          <p:spPr>
            <a:xfrm>
              <a:off x="573600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34A264-68CB-4AF2-8393-F45FAD180646}"/>
                </a:ext>
              </a:extLst>
            </p:cNvPr>
            <p:cNvSpPr/>
            <p:nvPr/>
          </p:nvSpPr>
          <p:spPr>
            <a:xfrm>
              <a:off x="502143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995578E-1318-4EB0-B688-FD0032BDBA0A}"/>
                </a:ext>
              </a:extLst>
            </p:cNvPr>
            <p:cNvSpPr/>
            <p:nvPr/>
          </p:nvSpPr>
          <p:spPr>
            <a:xfrm>
              <a:off x="430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E9AC26-7692-4206-BD50-E12908ADD57F}"/>
                </a:ext>
              </a:extLst>
            </p:cNvPr>
            <p:cNvSpPr/>
            <p:nvPr/>
          </p:nvSpPr>
          <p:spPr>
            <a:xfrm>
              <a:off x="358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CDB0B9B-F1B6-4761-BDF3-B1616DC116B9}"/>
                </a:ext>
              </a:extLst>
            </p:cNvPr>
            <p:cNvSpPr/>
            <p:nvPr/>
          </p:nvSpPr>
          <p:spPr>
            <a:xfrm>
              <a:off x="286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0F63C3-4401-4B03-841A-A3E3C1C1D939}"/>
                </a:ext>
              </a:extLst>
            </p:cNvPr>
            <p:cNvSpPr/>
            <p:nvPr/>
          </p:nvSpPr>
          <p:spPr>
            <a:xfrm>
              <a:off x="215230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40B786-6819-443F-ACE2-3120DB02A677}"/>
                </a:ext>
              </a:extLst>
            </p:cNvPr>
            <p:cNvSpPr/>
            <p:nvPr/>
          </p:nvSpPr>
          <p:spPr>
            <a:xfrm>
              <a:off x="5021435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E69C07-2D56-4773-B491-589F3CC220AA}"/>
                </a:ext>
              </a:extLst>
            </p:cNvPr>
            <p:cNvSpPr/>
            <p:nvPr/>
          </p:nvSpPr>
          <p:spPr>
            <a:xfrm>
              <a:off x="7885130" y="19458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DB35977-16FA-4CB8-B0A3-9FA724EC9A39}"/>
                </a:ext>
              </a:extLst>
            </p:cNvPr>
            <p:cNvSpPr/>
            <p:nvPr/>
          </p:nvSpPr>
          <p:spPr>
            <a:xfrm>
              <a:off x="7177248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3B63111-8DEE-454F-9DD5-3F65D1D62AF7}"/>
                </a:ext>
              </a:extLst>
            </p:cNvPr>
            <p:cNvSpPr/>
            <p:nvPr/>
          </p:nvSpPr>
          <p:spPr>
            <a:xfrm>
              <a:off x="6462683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6D7F04-36B8-4858-9425-9415EC6D8EA1}"/>
                </a:ext>
              </a:extLst>
            </p:cNvPr>
            <p:cNvSpPr/>
            <p:nvPr/>
          </p:nvSpPr>
          <p:spPr>
            <a:xfrm>
              <a:off x="859426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C492988-25D6-4747-95D5-B54BABE9942A}"/>
                </a:ext>
              </a:extLst>
            </p:cNvPr>
            <p:cNvSpPr/>
            <p:nvPr/>
          </p:nvSpPr>
          <p:spPr>
            <a:xfrm>
              <a:off x="7891813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9C6DE8E-2B0A-4232-A903-56DC237FB254}"/>
                </a:ext>
              </a:extLst>
            </p:cNvPr>
            <p:cNvSpPr/>
            <p:nvPr/>
          </p:nvSpPr>
          <p:spPr>
            <a:xfrm>
              <a:off x="3583495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773CC3-1CA7-4A88-90E1-279DB194012C}"/>
                </a:ext>
              </a:extLst>
            </p:cNvPr>
            <p:cNvSpPr/>
            <p:nvPr/>
          </p:nvSpPr>
          <p:spPr>
            <a:xfrm>
              <a:off x="7170565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AC4F34-2EE6-4445-BE85-D8D4D258FDB1}"/>
                </a:ext>
              </a:extLst>
            </p:cNvPr>
            <p:cNvSpPr/>
            <p:nvPr/>
          </p:nvSpPr>
          <p:spPr>
            <a:xfrm>
              <a:off x="645600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171F406-F1E1-4A45-B6C4-3881ECDEBE86}"/>
                </a:ext>
              </a:extLst>
            </p:cNvPr>
            <p:cNvSpPr/>
            <p:nvPr/>
          </p:nvSpPr>
          <p:spPr>
            <a:xfrm>
              <a:off x="5013797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830B82-7E7C-4955-ABCD-0EC06703BA40}"/>
                </a:ext>
              </a:extLst>
            </p:cNvPr>
            <p:cNvSpPr txBox="1"/>
            <p:nvPr/>
          </p:nvSpPr>
          <p:spPr>
            <a:xfrm>
              <a:off x="2146870" y="1945906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AC80E0-E4F3-4250-BF17-BF800CE4EDD9}"/>
                </a:ext>
              </a:extLst>
            </p:cNvPr>
            <p:cNvSpPr txBox="1"/>
            <p:nvPr/>
          </p:nvSpPr>
          <p:spPr>
            <a:xfrm>
              <a:off x="5014752" y="3376574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2199E51-3E5E-4E73-9F19-A5EDB190A433}"/>
                </a:ext>
              </a:extLst>
            </p:cNvPr>
            <p:cNvSpPr txBox="1"/>
            <p:nvPr/>
          </p:nvSpPr>
          <p:spPr>
            <a:xfrm>
              <a:off x="3585991" y="4816574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6FF5A1D-A8A1-41B7-A491-F5C09E36D2FF}"/>
                </a:ext>
              </a:extLst>
            </p:cNvPr>
            <p:cNvSpPr/>
            <p:nvPr/>
          </p:nvSpPr>
          <p:spPr>
            <a:xfrm>
              <a:off x="8600943" y="19458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3DCC940-748E-4274-B480-BEC09E31AB72}"/>
                </a:ext>
              </a:extLst>
            </p:cNvPr>
            <p:cNvSpPr/>
            <p:nvPr/>
          </p:nvSpPr>
          <p:spPr>
            <a:xfrm>
              <a:off x="5736000" y="410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907DCC6-AC70-4C96-BA26-5066CA20CBD2}"/>
                </a:ext>
              </a:extLst>
            </p:cNvPr>
            <p:cNvSpPr/>
            <p:nvPr/>
          </p:nvSpPr>
          <p:spPr>
            <a:xfrm>
              <a:off x="5735933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AE79BC8-2853-4C3D-B7F9-8AD32FB93A5A}"/>
                </a:ext>
              </a:extLst>
            </p:cNvPr>
            <p:cNvSpPr txBox="1"/>
            <p:nvPr/>
          </p:nvSpPr>
          <p:spPr>
            <a:xfrm>
              <a:off x="5738717" y="1948211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B656F3E-E9E4-4155-9DAF-889BBF289311}"/>
                </a:ext>
              </a:extLst>
            </p:cNvPr>
            <p:cNvSpPr/>
            <p:nvPr/>
          </p:nvSpPr>
          <p:spPr>
            <a:xfrm>
              <a:off x="6456000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A702EAC-8680-4468-B2AB-8D7C710FFD3F}"/>
                </a:ext>
              </a:extLst>
            </p:cNvPr>
            <p:cNvSpPr/>
            <p:nvPr/>
          </p:nvSpPr>
          <p:spPr>
            <a:xfrm>
              <a:off x="7182683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52316EC-8AE2-44EE-94BD-431E1FA0059A}"/>
                </a:ext>
              </a:extLst>
            </p:cNvPr>
            <p:cNvSpPr/>
            <p:nvPr/>
          </p:nvSpPr>
          <p:spPr>
            <a:xfrm>
              <a:off x="4306870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7FF5427-9206-49CA-8919-5E278A5785BB}"/>
                </a:ext>
              </a:extLst>
            </p:cNvPr>
            <p:cNvSpPr/>
            <p:nvPr/>
          </p:nvSpPr>
          <p:spPr>
            <a:xfrm>
              <a:off x="4311514" y="410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807CB23-F9B3-496A-9CF9-5EECF85F8D76}"/>
                </a:ext>
              </a:extLst>
            </p:cNvPr>
            <p:cNvSpPr/>
            <p:nvPr/>
          </p:nvSpPr>
          <p:spPr>
            <a:xfrm>
              <a:off x="4306079" y="55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A9107C-373A-4A0F-9444-BCE27151F623}"/>
                </a:ext>
              </a:extLst>
            </p:cNvPr>
            <p:cNvSpPr txBox="1"/>
            <p:nvPr/>
          </p:nvSpPr>
          <p:spPr>
            <a:xfrm>
              <a:off x="4308796" y="4108211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15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3D5DA55-582C-48C9-AB84-F38C55BA4B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315D3-64D7-4AE5-B81C-051552F657F4}"/>
              </a:ext>
            </a:extLst>
          </p:cNvPr>
          <p:cNvSpPr txBox="1"/>
          <p:nvPr/>
        </p:nvSpPr>
        <p:spPr>
          <a:xfrm>
            <a:off x="251671" y="4974672"/>
            <a:ext cx="1168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3 ACROSS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ADOPTION FACILITATOR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3FE428-93F5-4CDB-8D8C-F2EF80641601}"/>
              </a:ext>
            </a:extLst>
          </p:cNvPr>
          <p:cNvGrpSpPr/>
          <p:nvPr/>
        </p:nvGrpSpPr>
        <p:grpSpPr>
          <a:xfrm>
            <a:off x="2508963" y="654572"/>
            <a:ext cx="7174073" cy="4320100"/>
            <a:chOff x="2146870" y="1945806"/>
            <a:chExt cx="7174073" cy="43201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DD812BD-2AD0-4014-966D-50D5568043A9}"/>
                </a:ext>
              </a:extLst>
            </p:cNvPr>
            <p:cNvSpPr/>
            <p:nvPr/>
          </p:nvSpPr>
          <p:spPr>
            <a:xfrm>
              <a:off x="574143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51E6BF3-1B01-49C5-8715-D47EECE05CCF}"/>
                </a:ext>
              </a:extLst>
            </p:cNvPr>
            <p:cNvSpPr/>
            <p:nvPr/>
          </p:nvSpPr>
          <p:spPr>
            <a:xfrm>
              <a:off x="5736000" y="266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AF99DA-0512-46C6-AC07-6FC9244941F9}"/>
                </a:ext>
              </a:extLst>
            </p:cNvPr>
            <p:cNvSpPr/>
            <p:nvPr/>
          </p:nvSpPr>
          <p:spPr>
            <a:xfrm>
              <a:off x="573600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E66DC7-6A7E-424D-B2B9-B2AF5C919B68}"/>
                </a:ext>
              </a:extLst>
            </p:cNvPr>
            <p:cNvSpPr/>
            <p:nvPr/>
          </p:nvSpPr>
          <p:spPr>
            <a:xfrm>
              <a:off x="502143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9A66F7B-D864-4B52-BBD8-13061DBEB98F}"/>
                </a:ext>
              </a:extLst>
            </p:cNvPr>
            <p:cNvSpPr/>
            <p:nvPr/>
          </p:nvSpPr>
          <p:spPr>
            <a:xfrm>
              <a:off x="430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6B9294-3F4B-4CF0-9AF5-5225CD0FECAA}"/>
                </a:ext>
              </a:extLst>
            </p:cNvPr>
            <p:cNvSpPr/>
            <p:nvPr/>
          </p:nvSpPr>
          <p:spPr>
            <a:xfrm>
              <a:off x="358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DBD5D3-2F8F-43F6-AF9A-2591B9048D41}"/>
                </a:ext>
              </a:extLst>
            </p:cNvPr>
            <p:cNvSpPr/>
            <p:nvPr/>
          </p:nvSpPr>
          <p:spPr>
            <a:xfrm>
              <a:off x="286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B5496A-D4D6-4E3D-A1B7-BF081B48D2A8}"/>
                </a:ext>
              </a:extLst>
            </p:cNvPr>
            <p:cNvSpPr/>
            <p:nvPr/>
          </p:nvSpPr>
          <p:spPr>
            <a:xfrm>
              <a:off x="215230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BEEFAD-11F8-4BD8-BF32-A50CCC686D26}"/>
                </a:ext>
              </a:extLst>
            </p:cNvPr>
            <p:cNvSpPr/>
            <p:nvPr/>
          </p:nvSpPr>
          <p:spPr>
            <a:xfrm>
              <a:off x="5021435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08C0B21-BBAA-43C6-B090-0732C66ED5A5}"/>
                </a:ext>
              </a:extLst>
            </p:cNvPr>
            <p:cNvSpPr/>
            <p:nvPr/>
          </p:nvSpPr>
          <p:spPr>
            <a:xfrm>
              <a:off x="7885130" y="19458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3B43399-6208-4F9B-97C3-29BCC3F6A9A1}"/>
                </a:ext>
              </a:extLst>
            </p:cNvPr>
            <p:cNvSpPr/>
            <p:nvPr/>
          </p:nvSpPr>
          <p:spPr>
            <a:xfrm>
              <a:off x="7177248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89B44F4-7457-4DC6-8D13-227E829840A1}"/>
                </a:ext>
              </a:extLst>
            </p:cNvPr>
            <p:cNvSpPr/>
            <p:nvPr/>
          </p:nvSpPr>
          <p:spPr>
            <a:xfrm>
              <a:off x="6462683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DB2B98-A0F8-44DE-8412-046DD7F57707}"/>
                </a:ext>
              </a:extLst>
            </p:cNvPr>
            <p:cNvSpPr/>
            <p:nvPr/>
          </p:nvSpPr>
          <p:spPr>
            <a:xfrm>
              <a:off x="859426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90A5CA-C953-4A50-9282-03B22EC8DC96}"/>
                </a:ext>
              </a:extLst>
            </p:cNvPr>
            <p:cNvSpPr/>
            <p:nvPr/>
          </p:nvSpPr>
          <p:spPr>
            <a:xfrm>
              <a:off x="7891813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B77388-1EE3-49E2-92F1-76879442ABB8}"/>
                </a:ext>
              </a:extLst>
            </p:cNvPr>
            <p:cNvSpPr/>
            <p:nvPr/>
          </p:nvSpPr>
          <p:spPr>
            <a:xfrm>
              <a:off x="3583495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4FFE04-CD74-42E0-A6B7-5D3CA01307EE}"/>
                </a:ext>
              </a:extLst>
            </p:cNvPr>
            <p:cNvSpPr/>
            <p:nvPr/>
          </p:nvSpPr>
          <p:spPr>
            <a:xfrm>
              <a:off x="7170565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D600B56-1C48-49EF-9447-229E0B9677BB}"/>
                </a:ext>
              </a:extLst>
            </p:cNvPr>
            <p:cNvSpPr/>
            <p:nvPr/>
          </p:nvSpPr>
          <p:spPr>
            <a:xfrm>
              <a:off x="645600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E27C06-C0A0-4E17-B9FE-7309E050EA8C}"/>
                </a:ext>
              </a:extLst>
            </p:cNvPr>
            <p:cNvSpPr/>
            <p:nvPr/>
          </p:nvSpPr>
          <p:spPr>
            <a:xfrm>
              <a:off x="5013797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6F0A6FF-C089-4CCB-9221-02D4E9375BAF}"/>
                </a:ext>
              </a:extLst>
            </p:cNvPr>
            <p:cNvSpPr txBox="1"/>
            <p:nvPr/>
          </p:nvSpPr>
          <p:spPr>
            <a:xfrm>
              <a:off x="2146870" y="1945906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FA4E8AE-3D33-4774-9520-59FB2D82E0DE}"/>
                </a:ext>
              </a:extLst>
            </p:cNvPr>
            <p:cNvSpPr txBox="1"/>
            <p:nvPr/>
          </p:nvSpPr>
          <p:spPr>
            <a:xfrm>
              <a:off x="5014752" y="3376574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FE6F54D-69A1-42AC-8415-74F9CBA96834}"/>
                </a:ext>
              </a:extLst>
            </p:cNvPr>
            <p:cNvSpPr txBox="1"/>
            <p:nvPr/>
          </p:nvSpPr>
          <p:spPr>
            <a:xfrm>
              <a:off x="3585991" y="4816574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6B55A48-6544-49A0-8726-504662565B86}"/>
                </a:ext>
              </a:extLst>
            </p:cNvPr>
            <p:cNvSpPr/>
            <p:nvPr/>
          </p:nvSpPr>
          <p:spPr>
            <a:xfrm>
              <a:off x="8600943" y="19458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BD49FDA-3E76-4AD6-8504-3F969A42FB1A}"/>
                </a:ext>
              </a:extLst>
            </p:cNvPr>
            <p:cNvSpPr/>
            <p:nvPr/>
          </p:nvSpPr>
          <p:spPr>
            <a:xfrm>
              <a:off x="5736000" y="410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A71A20-63BB-427A-8830-C9317C88B628}"/>
                </a:ext>
              </a:extLst>
            </p:cNvPr>
            <p:cNvSpPr/>
            <p:nvPr/>
          </p:nvSpPr>
          <p:spPr>
            <a:xfrm>
              <a:off x="5735933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97AC44-1494-4CB9-88A3-BDA7FCD0C7E7}"/>
                </a:ext>
              </a:extLst>
            </p:cNvPr>
            <p:cNvSpPr txBox="1"/>
            <p:nvPr/>
          </p:nvSpPr>
          <p:spPr>
            <a:xfrm>
              <a:off x="5738717" y="1948211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B2DB81E-CDC5-4FBC-BDCD-3DFECF508C38}"/>
                </a:ext>
              </a:extLst>
            </p:cNvPr>
            <p:cNvSpPr/>
            <p:nvPr/>
          </p:nvSpPr>
          <p:spPr>
            <a:xfrm>
              <a:off x="6456000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1DC22-4F86-43A1-8B1E-55A386349240}"/>
                </a:ext>
              </a:extLst>
            </p:cNvPr>
            <p:cNvSpPr/>
            <p:nvPr/>
          </p:nvSpPr>
          <p:spPr>
            <a:xfrm>
              <a:off x="7182683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9D3D504-11F1-40C5-AFAC-F1CC286457E9}"/>
                </a:ext>
              </a:extLst>
            </p:cNvPr>
            <p:cNvSpPr/>
            <p:nvPr/>
          </p:nvSpPr>
          <p:spPr>
            <a:xfrm>
              <a:off x="4306870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B66BA1-D101-4430-AD26-06878FE8E210}"/>
                </a:ext>
              </a:extLst>
            </p:cNvPr>
            <p:cNvSpPr/>
            <p:nvPr/>
          </p:nvSpPr>
          <p:spPr>
            <a:xfrm>
              <a:off x="4311514" y="410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7E993AC-95EC-4871-8F6A-9D65A2C13403}"/>
                </a:ext>
              </a:extLst>
            </p:cNvPr>
            <p:cNvSpPr/>
            <p:nvPr/>
          </p:nvSpPr>
          <p:spPr>
            <a:xfrm>
              <a:off x="4306079" y="55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C4996E2-3DE2-4FA4-975B-C37A82CBF9E0}"/>
                </a:ext>
              </a:extLst>
            </p:cNvPr>
            <p:cNvSpPr txBox="1"/>
            <p:nvPr/>
          </p:nvSpPr>
          <p:spPr>
            <a:xfrm>
              <a:off x="4308796" y="4108211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56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3D5DA55-582C-48C9-AB84-F38C55BA4B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315D3-64D7-4AE5-B81C-051552F657F4}"/>
              </a:ext>
            </a:extLst>
          </p:cNvPr>
          <p:cNvSpPr txBox="1"/>
          <p:nvPr/>
        </p:nvSpPr>
        <p:spPr>
          <a:xfrm>
            <a:off x="251671" y="4974672"/>
            <a:ext cx="1168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4 DOWN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LETTERS OF REBUKE TO AN OVERSHARER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F37AB2-43E2-4882-8AEE-3DF9B697747B}"/>
              </a:ext>
            </a:extLst>
          </p:cNvPr>
          <p:cNvGrpSpPr/>
          <p:nvPr/>
        </p:nvGrpSpPr>
        <p:grpSpPr>
          <a:xfrm>
            <a:off x="2508963" y="654572"/>
            <a:ext cx="7174073" cy="4320100"/>
            <a:chOff x="2146870" y="1945806"/>
            <a:chExt cx="7174073" cy="43201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408B9A-E949-4053-AD22-2298A52F29B8}"/>
                </a:ext>
              </a:extLst>
            </p:cNvPr>
            <p:cNvSpPr/>
            <p:nvPr/>
          </p:nvSpPr>
          <p:spPr>
            <a:xfrm>
              <a:off x="574143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315CEC-9A13-4963-8B95-BFD42F8A7BB5}"/>
                </a:ext>
              </a:extLst>
            </p:cNvPr>
            <p:cNvSpPr/>
            <p:nvPr/>
          </p:nvSpPr>
          <p:spPr>
            <a:xfrm>
              <a:off x="5736000" y="266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8F0B17-381C-4E68-B70C-86D8BF68D0EB}"/>
                </a:ext>
              </a:extLst>
            </p:cNvPr>
            <p:cNvSpPr/>
            <p:nvPr/>
          </p:nvSpPr>
          <p:spPr>
            <a:xfrm>
              <a:off x="573600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A75894-C411-4CF8-B8E4-0D6283C8523B}"/>
                </a:ext>
              </a:extLst>
            </p:cNvPr>
            <p:cNvSpPr/>
            <p:nvPr/>
          </p:nvSpPr>
          <p:spPr>
            <a:xfrm>
              <a:off x="502143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3295EF-6751-4F8F-B588-C41C153C4B7A}"/>
                </a:ext>
              </a:extLst>
            </p:cNvPr>
            <p:cNvSpPr/>
            <p:nvPr/>
          </p:nvSpPr>
          <p:spPr>
            <a:xfrm>
              <a:off x="430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5327F72-5EBD-4E0A-AA3F-F47DD201A942}"/>
                </a:ext>
              </a:extLst>
            </p:cNvPr>
            <p:cNvSpPr/>
            <p:nvPr/>
          </p:nvSpPr>
          <p:spPr>
            <a:xfrm>
              <a:off x="358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2A2A16-13E0-4F83-83FC-519776A0FDB7}"/>
                </a:ext>
              </a:extLst>
            </p:cNvPr>
            <p:cNvSpPr/>
            <p:nvPr/>
          </p:nvSpPr>
          <p:spPr>
            <a:xfrm>
              <a:off x="286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A036D29-EC92-402F-AE7E-EA56F68496C6}"/>
                </a:ext>
              </a:extLst>
            </p:cNvPr>
            <p:cNvSpPr/>
            <p:nvPr/>
          </p:nvSpPr>
          <p:spPr>
            <a:xfrm>
              <a:off x="215230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BF72958-5544-48FA-969E-DECC2F88C523}"/>
                </a:ext>
              </a:extLst>
            </p:cNvPr>
            <p:cNvSpPr/>
            <p:nvPr/>
          </p:nvSpPr>
          <p:spPr>
            <a:xfrm>
              <a:off x="5021435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F18D7F2-5FC7-4B01-A576-3DFFFDF97B56}"/>
                </a:ext>
              </a:extLst>
            </p:cNvPr>
            <p:cNvSpPr/>
            <p:nvPr/>
          </p:nvSpPr>
          <p:spPr>
            <a:xfrm>
              <a:off x="7885130" y="19458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B1B59F-BDB7-47D9-B6D7-F8B4A91C9D69}"/>
                </a:ext>
              </a:extLst>
            </p:cNvPr>
            <p:cNvSpPr/>
            <p:nvPr/>
          </p:nvSpPr>
          <p:spPr>
            <a:xfrm>
              <a:off x="7177248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A82AE1-3004-4EBD-8F3A-685A1B5A3315}"/>
                </a:ext>
              </a:extLst>
            </p:cNvPr>
            <p:cNvSpPr/>
            <p:nvPr/>
          </p:nvSpPr>
          <p:spPr>
            <a:xfrm>
              <a:off x="6462683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1B2738-ECC2-4B87-8905-4629D1E87F99}"/>
                </a:ext>
              </a:extLst>
            </p:cNvPr>
            <p:cNvSpPr/>
            <p:nvPr/>
          </p:nvSpPr>
          <p:spPr>
            <a:xfrm>
              <a:off x="859426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6F6D28E-11EC-49D2-ADD4-A298D7402EC1}"/>
                </a:ext>
              </a:extLst>
            </p:cNvPr>
            <p:cNvSpPr/>
            <p:nvPr/>
          </p:nvSpPr>
          <p:spPr>
            <a:xfrm>
              <a:off x="7891813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30FED06-362F-4183-88CC-1D5F8CC8687F}"/>
                </a:ext>
              </a:extLst>
            </p:cNvPr>
            <p:cNvSpPr/>
            <p:nvPr/>
          </p:nvSpPr>
          <p:spPr>
            <a:xfrm>
              <a:off x="3583495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DB5EE1-20C3-4C68-ABD5-A2397D5C3308}"/>
                </a:ext>
              </a:extLst>
            </p:cNvPr>
            <p:cNvSpPr/>
            <p:nvPr/>
          </p:nvSpPr>
          <p:spPr>
            <a:xfrm>
              <a:off x="7170565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79B68C-8E3C-4BE7-9B88-86A68CC3D9BF}"/>
                </a:ext>
              </a:extLst>
            </p:cNvPr>
            <p:cNvSpPr/>
            <p:nvPr/>
          </p:nvSpPr>
          <p:spPr>
            <a:xfrm>
              <a:off x="645600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6C66385-F772-4438-BFAB-A42A8599BF0D}"/>
                </a:ext>
              </a:extLst>
            </p:cNvPr>
            <p:cNvSpPr/>
            <p:nvPr/>
          </p:nvSpPr>
          <p:spPr>
            <a:xfrm>
              <a:off x="5013797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5441223-36C0-4694-8B29-7BC90A29DFD6}"/>
                </a:ext>
              </a:extLst>
            </p:cNvPr>
            <p:cNvSpPr txBox="1"/>
            <p:nvPr/>
          </p:nvSpPr>
          <p:spPr>
            <a:xfrm>
              <a:off x="2146870" y="1945906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FCCA28-F360-404C-8F76-50C22AFF808F}"/>
                </a:ext>
              </a:extLst>
            </p:cNvPr>
            <p:cNvSpPr txBox="1"/>
            <p:nvPr/>
          </p:nvSpPr>
          <p:spPr>
            <a:xfrm>
              <a:off x="5014752" y="3376574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20B91F7-E32B-4325-9D69-AAC3772A0314}"/>
                </a:ext>
              </a:extLst>
            </p:cNvPr>
            <p:cNvSpPr txBox="1"/>
            <p:nvPr/>
          </p:nvSpPr>
          <p:spPr>
            <a:xfrm>
              <a:off x="3585991" y="4816574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38A5613-3013-4005-9E5B-8D5272F1D05A}"/>
                </a:ext>
              </a:extLst>
            </p:cNvPr>
            <p:cNvSpPr/>
            <p:nvPr/>
          </p:nvSpPr>
          <p:spPr>
            <a:xfrm>
              <a:off x="8600943" y="19458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E5A7162-0E52-4591-833C-0CB4502FEDE8}"/>
                </a:ext>
              </a:extLst>
            </p:cNvPr>
            <p:cNvSpPr/>
            <p:nvPr/>
          </p:nvSpPr>
          <p:spPr>
            <a:xfrm>
              <a:off x="5736000" y="410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8DA4C24-C495-4239-B680-4C74AC6BE455}"/>
                </a:ext>
              </a:extLst>
            </p:cNvPr>
            <p:cNvSpPr/>
            <p:nvPr/>
          </p:nvSpPr>
          <p:spPr>
            <a:xfrm>
              <a:off x="5735933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D9C30CF-05B3-4DB7-AC63-096464512BAB}"/>
                </a:ext>
              </a:extLst>
            </p:cNvPr>
            <p:cNvSpPr txBox="1"/>
            <p:nvPr/>
          </p:nvSpPr>
          <p:spPr>
            <a:xfrm>
              <a:off x="5738717" y="1948211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D37BA7-4FFE-401D-AF3B-404405D97A13}"/>
                </a:ext>
              </a:extLst>
            </p:cNvPr>
            <p:cNvSpPr/>
            <p:nvPr/>
          </p:nvSpPr>
          <p:spPr>
            <a:xfrm>
              <a:off x="6456000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C416C73-71C3-473C-A69F-F566044E5DA1}"/>
                </a:ext>
              </a:extLst>
            </p:cNvPr>
            <p:cNvSpPr/>
            <p:nvPr/>
          </p:nvSpPr>
          <p:spPr>
            <a:xfrm>
              <a:off x="7182683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3BED256-F66C-4DB6-AB73-FF472749AE01}"/>
                </a:ext>
              </a:extLst>
            </p:cNvPr>
            <p:cNvSpPr/>
            <p:nvPr/>
          </p:nvSpPr>
          <p:spPr>
            <a:xfrm>
              <a:off x="4306870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5951450-F43F-4453-9D7C-6BC5A9028C1A}"/>
                </a:ext>
              </a:extLst>
            </p:cNvPr>
            <p:cNvSpPr/>
            <p:nvPr/>
          </p:nvSpPr>
          <p:spPr>
            <a:xfrm>
              <a:off x="4311514" y="410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97EC0F-7923-47C9-82A1-EE5D86FAEF1B}"/>
                </a:ext>
              </a:extLst>
            </p:cNvPr>
            <p:cNvSpPr/>
            <p:nvPr/>
          </p:nvSpPr>
          <p:spPr>
            <a:xfrm>
              <a:off x="4306079" y="55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55DBE75-571B-407F-961C-A1EB99B46570}"/>
                </a:ext>
              </a:extLst>
            </p:cNvPr>
            <p:cNvSpPr txBox="1"/>
            <p:nvPr/>
          </p:nvSpPr>
          <p:spPr>
            <a:xfrm>
              <a:off x="4308796" y="4108211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02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3D5DA55-582C-48C9-AB84-F38C55BA4BB9}"/>
              </a:ext>
            </a:extLst>
          </p:cNvPr>
          <p:cNvSpPr/>
          <p:nvPr/>
        </p:nvSpPr>
        <p:spPr>
          <a:xfrm>
            <a:off x="0" y="-104503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315D3-64D7-4AE5-B81C-051552F657F4}"/>
              </a:ext>
            </a:extLst>
          </p:cNvPr>
          <p:cNvSpPr txBox="1"/>
          <p:nvPr/>
        </p:nvSpPr>
        <p:spPr>
          <a:xfrm>
            <a:off x="251671" y="4974672"/>
            <a:ext cx="1168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5 ACROSS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BETTER THAN A C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F615EB-7E82-483D-9A91-E7B0B67FC44E}"/>
              </a:ext>
            </a:extLst>
          </p:cNvPr>
          <p:cNvGrpSpPr/>
          <p:nvPr/>
        </p:nvGrpSpPr>
        <p:grpSpPr>
          <a:xfrm>
            <a:off x="2508963" y="654572"/>
            <a:ext cx="7174073" cy="4320100"/>
            <a:chOff x="2146870" y="1945806"/>
            <a:chExt cx="7174073" cy="43201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60D3B2-09DF-41A9-A1D9-A8443F3896DD}"/>
                </a:ext>
              </a:extLst>
            </p:cNvPr>
            <p:cNvSpPr/>
            <p:nvPr/>
          </p:nvSpPr>
          <p:spPr>
            <a:xfrm>
              <a:off x="574143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0B12EC-A888-4716-B944-3FA2E77C7AFF}"/>
                </a:ext>
              </a:extLst>
            </p:cNvPr>
            <p:cNvSpPr/>
            <p:nvPr/>
          </p:nvSpPr>
          <p:spPr>
            <a:xfrm>
              <a:off x="5736000" y="266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A6763C5-2EE8-40EE-B929-11DB6B2C7F25}"/>
                </a:ext>
              </a:extLst>
            </p:cNvPr>
            <p:cNvSpPr/>
            <p:nvPr/>
          </p:nvSpPr>
          <p:spPr>
            <a:xfrm>
              <a:off x="573600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BBF9073-08D6-4561-8913-454D7FF5265E}"/>
                </a:ext>
              </a:extLst>
            </p:cNvPr>
            <p:cNvSpPr/>
            <p:nvPr/>
          </p:nvSpPr>
          <p:spPr>
            <a:xfrm>
              <a:off x="502143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0429DC-E2AC-44A4-A0B6-0AAA22E685CE}"/>
                </a:ext>
              </a:extLst>
            </p:cNvPr>
            <p:cNvSpPr/>
            <p:nvPr/>
          </p:nvSpPr>
          <p:spPr>
            <a:xfrm>
              <a:off x="430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C30D2A-BF41-43EC-A33B-3A0BB36821C3}"/>
                </a:ext>
              </a:extLst>
            </p:cNvPr>
            <p:cNvSpPr/>
            <p:nvPr/>
          </p:nvSpPr>
          <p:spPr>
            <a:xfrm>
              <a:off x="358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A3EA59-1888-470F-8081-B038A46A0AB9}"/>
                </a:ext>
              </a:extLst>
            </p:cNvPr>
            <p:cNvSpPr/>
            <p:nvPr/>
          </p:nvSpPr>
          <p:spPr>
            <a:xfrm>
              <a:off x="286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46A6FF1-7500-479B-8D4D-4865614E946E}"/>
                </a:ext>
              </a:extLst>
            </p:cNvPr>
            <p:cNvSpPr/>
            <p:nvPr/>
          </p:nvSpPr>
          <p:spPr>
            <a:xfrm>
              <a:off x="215230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9C34998-C303-47A1-B93A-EFCC7FD91254}"/>
                </a:ext>
              </a:extLst>
            </p:cNvPr>
            <p:cNvSpPr/>
            <p:nvPr/>
          </p:nvSpPr>
          <p:spPr>
            <a:xfrm>
              <a:off x="5021435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E4BAB03-C3A2-4675-8EA6-38066B9E858E}"/>
                </a:ext>
              </a:extLst>
            </p:cNvPr>
            <p:cNvSpPr/>
            <p:nvPr/>
          </p:nvSpPr>
          <p:spPr>
            <a:xfrm>
              <a:off x="7885130" y="19458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57C906-C56F-4147-A16F-756BC88B6671}"/>
                </a:ext>
              </a:extLst>
            </p:cNvPr>
            <p:cNvSpPr/>
            <p:nvPr/>
          </p:nvSpPr>
          <p:spPr>
            <a:xfrm>
              <a:off x="7177248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26C0A74-D31A-433C-86DC-F0D4A207EF72}"/>
                </a:ext>
              </a:extLst>
            </p:cNvPr>
            <p:cNvSpPr/>
            <p:nvPr/>
          </p:nvSpPr>
          <p:spPr>
            <a:xfrm>
              <a:off x="6462683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727C48-2974-48AA-BB17-EA277B42871D}"/>
                </a:ext>
              </a:extLst>
            </p:cNvPr>
            <p:cNvSpPr/>
            <p:nvPr/>
          </p:nvSpPr>
          <p:spPr>
            <a:xfrm>
              <a:off x="859426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D066732-2983-4AB1-8890-6B9763F8B0C4}"/>
                </a:ext>
              </a:extLst>
            </p:cNvPr>
            <p:cNvSpPr/>
            <p:nvPr/>
          </p:nvSpPr>
          <p:spPr>
            <a:xfrm>
              <a:off x="7891813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89F742E-257B-4142-9226-E0150BA96373}"/>
                </a:ext>
              </a:extLst>
            </p:cNvPr>
            <p:cNvSpPr/>
            <p:nvPr/>
          </p:nvSpPr>
          <p:spPr>
            <a:xfrm>
              <a:off x="3583495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90B4FD7-F1F6-48EC-B729-5914C8802590}"/>
                </a:ext>
              </a:extLst>
            </p:cNvPr>
            <p:cNvSpPr/>
            <p:nvPr/>
          </p:nvSpPr>
          <p:spPr>
            <a:xfrm>
              <a:off x="7170565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38D78F0-9302-410A-AC8C-EEFC4A9AB757}"/>
                </a:ext>
              </a:extLst>
            </p:cNvPr>
            <p:cNvSpPr/>
            <p:nvPr/>
          </p:nvSpPr>
          <p:spPr>
            <a:xfrm>
              <a:off x="645600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C6FD61D-7E70-4149-92FF-DD587D0AE250}"/>
                </a:ext>
              </a:extLst>
            </p:cNvPr>
            <p:cNvSpPr/>
            <p:nvPr/>
          </p:nvSpPr>
          <p:spPr>
            <a:xfrm>
              <a:off x="5013797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FB8E1E2-285D-458B-8681-2797C853630E}"/>
                </a:ext>
              </a:extLst>
            </p:cNvPr>
            <p:cNvSpPr txBox="1"/>
            <p:nvPr/>
          </p:nvSpPr>
          <p:spPr>
            <a:xfrm>
              <a:off x="2146870" y="1945906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A02358F-C8B3-4F9D-A283-03A2B7A34E1C}"/>
                </a:ext>
              </a:extLst>
            </p:cNvPr>
            <p:cNvSpPr txBox="1"/>
            <p:nvPr/>
          </p:nvSpPr>
          <p:spPr>
            <a:xfrm>
              <a:off x="5014752" y="3376574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D29AC4-82A8-49DB-83F3-8267A5F5CA20}"/>
                </a:ext>
              </a:extLst>
            </p:cNvPr>
            <p:cNvSpPr txBox="1"/>
            <p:nvPr/>
          </p:nvSpPr>
          <p:spPr>
            <a:xfrm>
              <a:off x="3585991" y="4816574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A06724-7FD5-4341-B058-5ECB3610D881}"/>
                </a:ext>
              </a:extLst>
            </p:cNvPr>
            <p:cNvSpPr/>
            <p:nvPr/>
          </p:nvSpPr>
          <p:spPr>
            <a:xfrm>
              <a:off x="8600943" y="19458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484D02-0E6E-426C-BC9E-3D49168E1718}"/>
                </a:ext>
              </a:extLst>
            </p:cNvPr>
            <p:cNvSpPr/>
            <p:nvPr/>
          </p:nvSpPr>
          <p:spPr>
            <a:xfrm>
              <a:off x="5736000" y="410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00A795B-C465-4694-8FC4-206F939386C0}"/>
                </a:ext>
              </a:extLst>
            </p:cNvPr>
            <p:cNvSpPr/>
            <p:nvPr/>
          </p:nvSpPr>
          <p:spPr>
            <a:xfrm>
              <a:off x="5735933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A0FA5D4-465E-46BB-B012-25D445A2B80A}"/>
                </a:ext>
              </a:extLst>
            </p:cNvPr>
            <p:cNvSpPr txBox="1"/>
            <p:nvPr/>
          </p:nvSpPr>
          <p:spPr>
            <a:xfrm>
              <a:off x="5738717" y="1948211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F9C30C6-98B3-40DB-95D5-8669471D6B5A}"/>
                </a:ext>
              </a:extLst>
            </p:cNvPr>
            <p:cNvSpPr/>
            <p:nvPr/>
          </p:nvSpPr>
          <p:spPr>
            <a:xfrm>
              <a:off x="6456000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2D19F03-5A78-448A-A45C-E5EAF5924323}"/>
                </a:ext>
              </a:extLst>
            </p:cNvPr>
            <p:cNvSpPr/>
            <p:nvPr/>
          </p:nvSpPr>
          <p:spPr>
            <a:xfrm>
              <a:off x="7182683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99E9B15-776A-4082-93F4-EC745A866E31}"/>
                </a:ext>
              </a:extLst>
            </p:cNvPr>
            <p:cNvSpPr/>
            <p:nvPr/>
          </p:nvSpPr>
          <p:spPr>
            <a:xfrm>
              <a:off x="4306870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E4275E3-911B-407D-9EA3-3690353A0BA8}"/>
                </a:ext>
              </a:extLst>
            </p:cNvPr>
            <p:cNvSpPr/>
            <p:nvPr/>
          </p:nvSpPr>
          <p:spPr>
            <a:xfrm>
              <a:off x="4311514" y="410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E11ED5-638A-4B55-9129-F7B39A919989}"/>
                </a:ext>
              </a:extLst>
            </p:cNvPr>
            <p:cNvSpPr/>
            <p:nvPr/>
          </p:nvSpPr>
          <p:spPr>
            <a:xfrm>
              <a:off x="4306079" y="55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D95FB6-B4EF-4F15-B899-1D8DB9F80E9A}"/>
                </a:ext>
              </a:extLst>
            </p:cNvPr>
            <p:cNvSpPr txBox="1"/>
            <p:nvPr/>
          </p:nvSpPr>
          <p:spPr>
            <a:xfrm>
              <a:off x="4308796" y="4108211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38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3D5DA55-582C-48C9-AB84-F38C55BA4BB9}"/>
              </a:ext>
            </a:extLst>
          </p:cNvPr>
          <p:cNvSpPr/>
          <p:nvPr/>
        </p:nvSpPr>
        <p:spPr>
          <a:xfrm>
            <a:off x="428519" y="85933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89008D-C00F-41B4-982A-DF2F5DC57B60}"/>
              </a:ext>
            </a:extLst>
          </p:cNvPr>
          <p:cNvSpPr txBox="1"/>
          <p:nvPr/>
        </p:nvSpPr>
        <p:spPr>
          <a:xfrm>
            <a:off x="7168874" y="49657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0B45EA-7F2F-44DC-950B-F8D41C456941}"/>
              </a:ext>
            </a:extLst>
          </p:cNvPr>
          <p:cNvGrpSpPr/>
          <p:nvPr/>
        </p:nvGrpSpPr>
        <p:grpSpPr>
          <a:xfrm>
            <a:off x="2508963" y="1354883"/>
            <a:ext cx="7174073" cy="4320100"/>
            <a:chOff x="2146870" y="1945806"/>
            <a:chExt cx="7174073" cy="43201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389CCF-6087-4895-A33E-0122A87CDD63}"/>
                </a:ext>
              </a:extLst>
            </p:cNvPr>
            <p:cNvSpPr/>
            <p:nvPr/>
          </p:nvSpPr>
          <p:spPr>
            <a:xfrm>
              <a:off x="574143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3EED3B-C0FB-4C9B-A614-07A109DB7E52}"/>
                </a:ext>
              </a:extLst>
            </p:cNvPr>
            <p:cNvSpPr/>
            <p:nvPr/>
          </p:nvSpPr>
          <p:spPr>
            <a:xfrm>
              <a:off x="5736000" y="266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750393-2CF2-4C56-B18E-516A05275F07}"/>
                </a:ext>
              </a:extLst>
            </p:cNvPr>
            <p:cNvSpPr/>
            <p:nvPr/>
          </p:nvSpPr>
          <p:spPr>
            <a:xfrm>
              <a:off x="573600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CFBA7E-0E18-4F1D-B7BE-C1269C029A43}"/>
                </a:ext>
              </a:extLst>
            </p:cNvPr>
            <p:cNvSpPr/>
            <p:nvPr/>
          </p:nvSpPr>
          <p:spPr>
            <a:xfrm>
              <a:off x="502143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0F78E-26F5-4372-BF92-74CD1BDDDCC3}"/>
                </a:ext>
              </a:extLst>
            </p:cNvPr>
            <p:cNvSpPr/>
            <p:nvPr/>
          </p:nvSpPr>
          <p:spPr>
            <a:xfrm>
              <a:off x="430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ECA2A7-A585-4458-985E-CBAD81E31215}"/>
                </a:ext>
              </a:extLst>
            </p:cNvPr>
            <p:cNvSpPr/>
            <p:nvPr/>
          </p:nvSpPr>
          <p:spPr>
            <a:xfrm>
              <a:off x="358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F78B25-9D23-4E7C-A77B-CCBCEA5CBD76}"/>
                </a:ext>
              </a:extLst>
            </p:cNvPr>
            <p:cNvSpPr/>
            <p:nvPr/>
          </p:nvSpPr>
          <p:spPr>
            <a:xfrm>
              <a:off x="2866870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F4B09A-BEA7-4475-AF3A-9F4CB0D901B4}"/>
                </a:ext>
              </a:extLst>
            </p:cNvPr>
            <p:cNvSpPr/>
            <p:nvPr/>
          </p:nvSpPr>
          <p:spPr>
            <a:xfrm>
              <a:off x="2152305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770D92-0835-414A-9E13-1F17A4EB6C15}"/>
                </a:ext>
              </a:extLst>
            </p:cNvPr>
            <p:cNvSpPr/>
            <p:nvPr/>
          </p:nvSpPr>
          <p:spPr>
            <a:xfrm>
              <a:off x="5021435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1223C2-4FE8-4014-8FCC-664C677EC8C4}"/>
                </a:ext>
              </a:extLst>
            </p:cNvPr>
            <p:cNvSpPr/>
            <p:nvPr/>
          </p:nvSpPr>
          <p:spPr>
            <a:xfrm>
              <a:off x="7885130" y="19458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8B8C102-17CF-4213-8FA2-EBCE651A2F10}"/>
                </a:ext>
              </a:extLst>
            </p:cNvPr>
            <p:cNvSpPr/>
            <p:nvPr/>
          </p:nvSpPr>
          <p:spPr>
            <a:xfrm>
              <a:off x="7177248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A5ACDE-1116-488C-8083-E77903BDD2BB}"/>
                </a:ext>
              </a:extLst>
            </p:cNvPr>
            <p:cNvSpPr/>
            <p:nvPr/>
          </p:nvSpPr>
          <p:spPr>
            <a:xfrm>
              <a:off x="6462683" y="19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5E9132B-6D90-4C76-B330-179AF03FC7E2}"/>
                </a:ext>
              </a:extLst>
            </p:cNvPr>
            <p:cNvSpPr/>
            <p:nvPr/>
          </p:nvSpPr>
          <p:spPr>
            <a:xfrm>
              <a:off x="859426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B47DEB-90E3-46C8-991A-F01756F63952}"/>
                </a:ext>
              </a:extLst>
            </p:cNvPr>
            <p:cNvSpPr/>
            <p:nvPr/>
          </p:nvSpPr>
          <p:spPr>
            <a:xfrm>
              <a:off x="7891813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D29E01-D754-49BC-B5A9-5ED731D91173}"/>
                </a:ext>
              </a:extLst>
            </p:cNvPr>
            <p:cNvSpPr/>
            <p:nvPr/>
          </p:nvSpPr>
          <p:spPr>
            <a:xfrm>
              <a:off x="3583495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60E8CB-F8EA-4E67-AB31-337544C006D1}"/>
                </a:ext>
              </a:extLst>
            </p:cNvPr>
            <p:cNvSpPr/>
            <p:nvPr/>
          </p:nvSpPr>
          <p:spPr>
            <a:xfrm>
              <a:off x="7170565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70872A-C587-4A7C-84C6-954F07A017E4}"/>
                </a:ext>
              </a:extLst>
            </p:cNvPr>
            <p:cNvSpPr/>
            <p:nvPr/>
          </p:nvSpPr>
          <p:spPr>
            <a:xfrm>
              <a:off x="6456000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EF2B0B-3F88-40DA-B7FB-26287090E8DE}"/>
                </a:ext>
              </a:extLst>
            </p:cNvPr>
            <p:cNvSpPr/>
            <p:nvPr/>
          </p:nvSpPr>
          <p:spPr>
            <a:xfrm>
              <a:off x="5013797" y="338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37C4EEB-2FA7-41F6-B170-3EE3873CC8B4}"/>
                </a:ext>
              </a:extLst>
            </p:cNvPr>
            <p:cNvSpPr txBox="1"/>
            <p:nvPr/>
          </p:nvSpPr>
          <p:spPr>
            <a:xfrm>
              <a:off x="2146870" y="1945906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21580B-BBC2-4E22-9DDE-E8544CFF2673}"/>
                </a:ext>
              </a:extLst>
            </p:cNvPr>
            <p:cNvSpPr txBox="1"/>
            <p:nvPr/>
          </p:nvSpPr>
          <p:spPr>
            <a:xfrm>
              <a:off x="5014752" y="3376574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61A508-3129-43DD-A0C2-3F3C2558AFA2}"/>
                </a:ext>
              </a:extLst>
            </p:cNvPr>
            <p:cNvSpPr txBox="1"/>
            <p:nvPr/>
          </p:nvSpPr>
          <p:spPr>
            <a:xfrm>
              <a:off x="3585991" y="4816574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42876F-1F29-4F5F-841F-6E97EC0F8D34}"/>
                </a:ext>
              </a:extLst>
            </p:cNvPr>
            <p:cNvSpPr/>
            <p:nvPr/>
          </p:nvSpPr>
          <p:spPr>
            <a:xfrm>
              <a:off x="8600943" y="19458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8040BA-C4C7-4644-B13D-6DEDE050151E}"/>
                </a:ext>
              </a:extLst>
            </p:cNvPr>
            <p:cNvSpPr/>
            <p:nvPr/>
          </p:nvSpPr>
          <p:spPr>
            <a:xfrm>
              <a:off x="5736000" y="410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45E85C-9A1D-4910-884D-37EB04B663DF}"/>
                </a:ext>
              </a:extLst>
            </p:cNvPr>
            <p:cNvSpPr/>
            <p:nvPr/>
          </p:nvSpPr>
          <p:spPr>
            <a:xfrm>
              <a:off x="5735933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730437-37F4-446B-9B0A-2EF0D5E9AE9B}"/>
                </a:ext>
              </a:extLst>
            </p:cNvPr>
            <p:cNvSpPr txBox="1"/>
            <p:nvPr/>
          </p:nvSpPr>
          <p:spPr>
            <a:xfrm>
              <a:off x="5738717" y="1948211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74D681-2A01-45A3-A8EA-E3EF822662DD}"/>
                </a:ext>
              </a:extLst>
            </p:cNvPr>
            <p:cNvSpPr/>
            <p:nvPr/>
          </p:nvSpPr>
          <p:spPr>
            <a:xfrm>
              <a:off x="6456000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05141D-74A2-4604-8FC2-53BD8EAB4CA2}"/>
                </a:ext>
              </a:extLst>
            </p:cNvPr>
            <p:cNvSpPr/>
            <p:nvPr/>
          </p:nvSpPr>
          <p:spPr>
            <a:xfrm>
              <a:off x="7182683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736172-E41C-4929-A16A-302E31D3132C}"/>
                </a:ext>
              </a:extLst>
            </p:cNvPr>
            <p:cNvSpPr/>
            <p:nvPr/>
          </p:nvSpPr>
          <p:spPr>
            <a:xfrm>
              <a:off x="4306870" y="482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6D022E-2543-4F47-9725-D4B1E23D40A0}"/>
                </a:ext>
              </a:extLst>
            </p:cNvPr>
            <p:cNvSpPr/>
            <p:nvPr/>
          </p:nvSpPr>
          <p:spPr>
            <a:xfrm>
              <a:off x="4311514" y="410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E02478-24F9-46D9-B1C1-FBBC01D3B305}"/>
                </a:ext>
              </a:extLst>
            </p:cNvPr>
            <p:cNvSpPr/>
            <p:nvPr/>
          </p:nvSpPr>
          <p:spPr>
            <a:xfrm>
              <a:off x="4306079" y="554590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25C2DC-3015-4D35-BE7E-BE06C087BD87}"/>
                </a:ext>
              </a:extLst>
            </p:cNvPr>
            <p:cNvSpPr txBox="1"/>
            <p:nvPr/>
          </p:nvSpPr>
          <p:spPr>
            <a:xfrm>
              <a:off x="4308796" y="4108211"/>
              <a:ext cx="31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09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86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BREEZE D. (993602)</dc:creator>
  <cp:lastModifiedBy>BREEZE D. (993602)</cp:lastModifiedBy>
  <cp:revision>5</cp:revision>
  <dcterms:created xsi:type="dcterms:W3CDTF">2020-11-08T09:36:54Z</dcterms:created>
  <dcterms:modified xsi:type="dcterms:W3CDTF">2020-11-15T11:27:01Z</dcterms:modified>
</cp:coreProperties>
</file>