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7724" r:id="rId1"/>
  </p:sldMasterIdLst>
  <p:notesMasterIdLst>
    <p:notesMasterId r:id="rId4"/>
  </p:notesMasterIdLst>
  <p:handoutMasterIdLst>
    <p:handoutMasterId r:id="rId5"/>
  </p:handoutMasterIdLst>
  <p:sldIdLst>
    <p:sldId id="295" r:id="rId2"/>
    <p:sldId id="296" r:id="rId3"/>
  </p:sldIdLst>
  <p:sldSz cx="12188825" cy="6858000"/>
  <p:notesSz cx="6858000" cy="9144000"/>
  <p:defaultTextStyle>
    <a:defPPr>
      <a:defRPr lang="en-US"/>
    </a:defPPr>
    <a:lvl1pPr marL="0" algn="l" defTabSz="457791" rtl="0" eaLnBrk="1" latinLnBrk="0" hangingPunct="1">
      <a:defRPr sz="1900" kern="1200">
        <a:solidFill>
          <a:schemeClr val="tx1"/>
        </a:solidFill>
        <a:latin typeface="+mn-lt"/>
        <a:ea typeface="+mn-ea"/>
        <a:cs typeface="+mn-cs"/>
      </a:defRPr>
    </a:lvl1pPr>
    <a:lvl2pPr marL="457791" algn="l" defTabSz="457791" rtl="0" eaLnBrk="1" latinLnBrk="0" hangingPunct="1">
      <a:defRPr sz="1900" kern="1200">
        <a:solidFill>
          <a:schemeClr val="tx1"/>
        </a:solidFill>
        <a:latin typeface="+mn-lt"/>
        <a:ea typeface="+mn-ea"/>
        <a:cs typeface="+mn-cs"/>
      </a:defRPr>
    </a:lvl2pPr>
    <a:lvl3pPr marL="915581" algn="l" defTabSz="457791" rtl="0" eaLnBrk="1" latinLnBrk="0" hangingPunct="1">
      <a:defRPr sz="1900" kern="1200">
        <a:solidFill>
          <a:schemeClr val="tx1"/>
        </a:solidFill>
        <a:latin typeface="+mn-lt"/>
        <a:ea typeface="+mn-ea"/>
        <a:cs typeface="+mn-cs"/>
      </a:defRPr>
    </a:lvl3pPr>
    <a:lvl4pPr marL="1373372" algn="l" defTabSz="457791" rtl="0" eaLnBrk="1" latinLnBrk="0" hangingPunct="1">
      <a:defRPr sz="1900" kern="1200">
        <a:solidFill>
          <a:schemeClr val="tx1"/>
        </a:solidFill>
        <a:latin typeface="+mn-lt"/>
        <a:ea typeface="+mn-ea"/>
        <a:cs typeface="+mn-cs"/>
      </a:defRPr>
    </a:lvl4pPr>
    <a:lvl5pPr marL="1831162" algn="l" defTabSz="457791" rtl="0" eaLnBrk="1" latinLnBrk="0" hangingPunct="1">
      <a:defRPr sz="1900" kern="1200">
        <a:solidFill>
          <a:schemeClr val="tx1"/>
        </a:solidFill>
        <a:latin typeface="+mn-lt"/>
        <a:ea typeface="+mn-ea"/>
        <a:cs typeface="+mn-cs"/>
      </a:defRPr>
    </a:lvl5pPr>
    <a:lvl6pPr marL="2288953" algn="l" defTabSz="457791" rtl="0" eaLnBrk="1" latinLnBrk="0" hangingPunct="1">
      <a:defRPr sz="1900" kern="1200">
        <a:solidFill>
          <a:schemeClr val="tx1"/>
        </a:solidFill>
        <a:latin typeface="+mn-lt"/>
        <a:ea typeface="+mn-ea"/>
        <a:cs typeface="+mn-cs"/>
      </a:defRPr>
    </a:lvl6pPr>
    <a:lvl7pPr marL="2746743" algn="l" defTabSz="457791" rtl="0" eaLnBrk="1" latinLnBrk="0" hangingPunct="1">
      <a:defRPr sz="1900" kern="1200">
        <a:solidFill>
          <a:schemeClr val="tx1"/>
        </a:solidFill>
        <a:latin typeface="+mn-lt"/>
        <a:ea typeface="+mn-ea"/>
        <a:cs typeface="+mn-cs"/>
      </a:defRPr>
    </a:lvl7pPr>
    <a:lvl8pPr marL="3204532" algn="l" defTabSz="457791" rtl="0" eaLnBrk="1" latinLnBrk="0" hangingPunct="1">
      <a:defRPr sz="1900" kern="1200">
        <a:solidFill>
          <a:schemeClr val="tx1"/>
        </a:solidFill>
        <a:latin typeface="+mn-lt"/>
        <a:ea typeface="+mn-ea"/>
        <a:cs typeface="+mn-cs"/>
      </a:defRPr>
    </a:lvl8pPr>
    <a:lvl9pPr marL="3662323" algn="l" defTabSz="457791"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1">
          <p15:clr>
            <a:srgbClr val="A4A3A4"/>
          </p15:clr>
        </p15:guide>
        <p15:guide id="2" pos="730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61B8"/>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4" autoAdjust="0"/>
    <p:restoredTop sz="91782" autoAdjust="0"/>
  </p:normalViewPr>
  <p:slideViewPr>
    <p:cSldViewPr snapToGrid="0" snapToObjects="1" showGuides="1">
      <p:cViewPr varScale="1">
        <p:scale>
          <a:sx n="114" d="100"/>
          <a:sy n="114" d="100"/>
        </p:scale>
        <p:origin x="300" y="120"/>
      </p:cViewPr>
      <p:guideLst>
        <p:guide orient="horz" pos="1331"/>
        <p:guide pos="7306"/>
      </p:guideLst>
    </p:cSldViewPr>
  </p:slideViewPr>
  <p:outlineViewPr>
    <p:cViewPr>
      <p:scale>
        <a:sx n="35" d="100"/>
        <a:sy n="35" d="100"/>
      </p:scale>
      <p:origin x="0" y="16496"/>
    </p:cViewPr>
  </p:outlineViewPr>
  <p:notesTextViewPr>
    <p:cViewPr>
      <p:scale>
        <a:sx n="100" d="100"/>
        <a:sy n="100" d="100"/>
      </p:scale>
      <p:origin x="0" y="0"/>
    </p:cViewPr>
  </p:notesTextViewPr>
  <p:sorterViewPr>
    <p:cViewPr varScale="1">
      <p:scale>
        <a:sx n="100" d="100"/>
        <a:sy n="100" d="100"/>
      </p:scale>
      <p:origin x="0" y="4224"/>
    </p:cViewPr>
  </p:sorterViewPr>
  <p:notesViewPr>
    <p:cSldViewPr snapToGrid="0" snapToObjects="1" showGuides="1">
      <p:cViewPr varScale="1">
        <p:scale>
          <a:sx n="135" d="100"/>
          <a:sy n="135" d="100"/>
        </p:scale>
        <p:origin x="4240"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61963" y="132935"/>
            <a:ext cx="2232757" cy="312274"/>
          </a:xfrm>
          <a:prstGeom prst="rect">
            <a:avLst/>
          </a:prstGeom>
        </p:spPr>
        <p:txBody>
          <a:bodyPr vert="horz" lIns="91440" tIns="45720" rIns="91440" bIns="45720" rtlCol="0"/>
          <a:lstStyle>
            <a:lvl1pPr algn="l">
              <a:defRPr sz="1200"/>
            </a:lvl1pPr>
          </a:lstStyle>
          <a:p>
            <a:endParaRPr lang="en-US" dirty="0">
              <a:latin typeface="AvenirNext forINTUIT Regular" charset="0"/>
            </a:endParaRPr>
          </a:p>
        </p:txBody>
      </p:sp>
      <p:sp>
        <p:nvSpPr>
          <p:cNvPr id="3" name="Date Placeholder 2"/>
          <p:cNvSpPr>
            <a:spLocks noGrp="1"/>
          </p:cNvSpPr>
          <p:nvPr>
            <p:ph type="dt" sz="quarter" idx="1"/>
          </p:nvPr>
        </p:nvSpPr>
        <p:spPr>
          <a:xfrm>
            <a:off x="4246576" y="132935"/>
            <a:ext cx="2232757" cy="312274"/>
          </a:xfrm>
          <a:prstGeom prst="rect">
            <a:avLst/>
          </a:prstGeom>
        </p:spPr>
        <p:txBody>
          <a:bodyPr vert="horz" lIns="91440" tIns="45720" rIns="91440" bIns="45720" rtlCol="0"/>
          <a:lstStyle>
            <a:lvl1pPr algn="r">
              <a:defRPr sz="1200"/>
            </a:lvl1pPr>
          </a:lstStyle>
          <a:p>
            <a:fld id="{A965F349-C9CC-0249-8F45-37A9CA37E25D}" type="datetimeFigureOut">
              <a:rPr lang="en-US" sz="800" smtClean="0">
                <a:latin typeface="AvenirNext forINTUIT Regular" charset="0"/>
              </a:rPr>
              <a:t>1/30/2020</a:t>
            </a:fld>
            <a:endParaRPr lang="en-US" sz="800" dirty="0">
              <a:latin typeface="AvenirNext forINTUIT Regular" charset="0"/>
            </a:endParaRPr>
          </a:p>
        </p:txBody>
      </p:sp>
      <p:sp>
        <p:nvSpPr>
          <p:cNvPr id="4" name="Footer Placeholder 3"/>
          <p:cNvSpPr>
            <a:spLocks noGrp="1"/>
          </p:cNvSpPr>
          <p:nvPr>
            <p:ph type="ftr" sz="quarter" idx="2"/>
          </p:nvPr>
        </p:nvSpPr>
        <p:spPr>
          <a:xfrm>
            <a:off x="830631" y="8807170"/>
            <a:ext cx="2232757" cy="213286"/>
          </a:xfrm>
          <a:prstGeom prst="rect">
            <a:avLst/>
          </a:prstGeom>
        </p:spPr>
        <p:txBody>
          <a:bodyPr vert="horz" lIns="91440" tIns="45720" rIns="91440" bIns="45720" rtlCol="0" anchor="b"/>
          <a:lstStyle>
            <a:lvl1pPr algn="l">
              <a:defRPr sz="1200"/>
            </a:lvl1pPr>
          </a:lstStyle>
          <a:p>
            <a:endParaRPr lang="en-US" sz="800" dirty="0">
              <a:latin typeface="AvenirNext forINTUIT Regular" charset="0"/>
            </a:endParaRPr>
          </a:p>
        </p:txBody>
      </p:sp>
      <p:sp>
        <p:nvSpPr>
          <p:cNvPr id="5" name="Slide Number Placeholder 4"/>
          <p:cNvSpPr>
            <a:spLocks noGrp="1"/>
          </p:cNvSpPr>
          <p:nvPr>
            <p:ph type="sldNum" sz="quarter" idx="3"/>
          </p:nvPr>
        </p:nvSpPr>
        <p:spPr>
          <a:xfrm>
            <a:off x="421669" y="8807170"/>
            <a:ext cx="402274" cy="213286"/>
          </a:xfrm>
          <a:prstGeom prst="rect">
            <a:avLst/>
          </a:prstGeom>
        </p:spPr>
        <p:txBody>
          <a:bodyPr vert="horz" lIns="91440" tIns="45720" rIns="91440" bIns="45720" rtlCol="0" anchor="b"/>
          <a:lstStyle>
            <a:lvl1pPr algn="r">
              <a:defRPr sz="1200"/>
            </a:lvl1pPr>
          </a:lstStyle>
          <a:p>
            <a:pPr algn="l"/>
            <a:fld id="{1A542E9F-C298-A04C-B016-521CBAFAAA48}" type="slidenum">
              <a:rPr lang="en-US" sz="800" b="1" smtClean="0">
                <a:latin typeface="AvenirNext forINTUIT Bold" charset="0"/>
                <a:cs typeface="AvenirNext forINTUIT Bold" charset="0"/>
              </a:rPr>
              <a:pPr algn="l"/>
              <a:t>‹#›</a:t>
            </a:fld>
            <a:endParaRPr lang="en-US" sz="800" b="1" dirty="0">
              <a:latin typeface="AvenirNext forINTUIT Bold" charset="0"/>
              <a:cs typeface="AvenirNext forINTUIT Bold" charset="0"/>
            </a:endParaRP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81430" y="8799991"/>
            <a:ext cx="1006015" cy="220465"/>
          </a:xfrm>
          <a:prstGeom prst="rect">
            <a:avLst/>
          </a:prstGeom>
        </p:spPr>
      </p:pic>
    </p:spTree>
    <p:extLst>
      <p:ext uri="{BB962C8B-B14F-4D97-AF65-F5344CB8AC3E}">
        <p14:creationId xmlns:p14="http://schemas.microsoft.com/office/powerpoint/2010/main" val="16374415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ate Placeholder 15"/>
          <p:cNvSpPr>
            <a:spLocks noGrp="1"/>
          </p:cNvSpPr>
          <p:nvPr>
            <p:ph type="dt" idx="1"/>
          </p:nvPr>
        </p:nvSpPr>
        <p:spPr>
          <a:xfrm>
            <a:off x="4254135" y="139571"/>
            <a:ext cx="2232757" cy="283885"/>
          </a:xfrm>
          <a:prstGeom prst="rect">
            <a:avLst/>
          </a:prstGeom>
        </p:spPr>
        <p:txBody>
          <a:bodyPr vert="horz" lIns="91440" tIns="45720" rIns="91440" bIns="45720" rtlCol="0"/>
          <a:lstStyle>
            <a:lvl1pPr algn="r">
              <a:defRPr sz="800" b="0" i="0">
                <a:latin typeface="AvenirNext forINTUIT Regular" charset="0"/>
                <a:cs typeface="AvenirNext forINTUIT Regular" charset="0"/>
              </a:defRPr>
            </a:lvl1pPr>
          </a:lstStyle>
          <a:p>
            <a:fld id="{3A9BEDF2-471B-C942-8CB6-7638F6255FED}" type="datetimeFigureOut">
              <a:rPr lang="en-US" smtClean="0"/>
              <a:pPr/>
              <a:t>1/30/2020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6350" cmpd="sng">
            <a:solidFill>
              <a:srgbClr val="818181"/>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Placeholder 1"/>
          <p:cNvSpPr>
            <a:spLocks noGrp="1"/>
          </p:cNvSpPr>
          <p:nvPr>
            <p:ph type="hdr" sz="quarter"/>
          </p:nvPr>
        </p:nvSpPr>
        <p:spPr>
          <a:xfrm>
            <a:off x="363183" y="134155"/>
            <a:ext cx="2232757" cy="312274"/>
          </a:xfrm>
          <a:prstGeom prst="rect">
            <a:avLst/>
          </a:prstGeom>
        </p:spPr>
        <p:txBody>
          <a:bodyPr vert="horz" lIns="91440" tIns="45720" rIns="91440" bIns="45720" rtlCol="0"/>
          <a:lstStyle>
            <a:lvl1pPr algn="l">
              <a:defRPr sz="1200" b="0" i="0">
                <a:latin typeface="AvenirNext forINTUIT Regular" charset="0"/>
              </a:defRPr>
            </a:lvl1pPr>
          </a:lstStyle>
          <a:p>
            <a:endParaRPr lang="en-US" dirty="0"/>
          </a:p>
        </p:txBody>
      </p:sp>
      <p:sp>
        <p:nvSpPr>
          <p:cNvPr id="12" name="Footer Placeholder 3"/>
          <p:cNvSpPr>
            <a:spLocks noGrp="1"/>
          </p:cNvSpPr>
          <p:nvPr>
            <p:ph type="ftr" sz="quarter" idx="4"/>
          </p:nvPr>
        </p:nvSpPr>
        <p:spPr>
          <a:xfrm>
            <a:off x="831851" y="8808390"/>
            <a:ext cx="2232757" cy="213286"/>
          </a:xfrm>
          <a:prstGeom prst="rect">
            <a:avLst/>
          </a:prstGeom>
        </p:spPr>
        <p:txBody>
          <a:bodyPr vert="horz" lIns="91440" tIns="45720" rIns="91440" bIns="45720" rtlCol="0" anchor="b"/>
          <a:lstStyle>
            <a:lvl1pPr algn="l">
              <a:defRPr sz="1200" b="0" i="0">
                <a:latin typeface="AvenirNext forINTUIT Regular" charset="0"/>
              </a:defRPr>
            </a:lvl1pPr>
          </a:lstStyle>
          <a:p>
            <a:endParaRPr lang="en-US" sz="800" dirty="0"/>
          </a:p>
        </p:txBody>
      </p:sp>
      <p:sp>
        <p:nvSpPr>
          <p:cNvPr id="13" name="Slide Number Placeholder 4"/>
          <p:cNvSpPr>
            <a:spLocks noGrp="1"/>
          </p:cNvSpPr>
          <p:nvPr>
            <p:ph type="sldNum" sz="quarter" idx="5"/>
          </p:nvPr>
        </p:nvSpPr>
        <p:spPr>
          <a:xfrm>
            <a:off x="422889" y="8808390"/>
            <a:ext cx="402274" cy="213286"/>
          </a:xfrm>
          <a:prstGeom prst="rect">
            <a:avLst/>
          </a:prstGeom>
        </p:spPr>
        <p:txBody>
          <a:bodyPr vert="horz" lIns="91440" tIns="45720" rIns="91440" bIns="45720" rtlCol="0" anchor="b"/>
          <a:lstStyle>
            <a:lvl1pPr algn="r">
              <a:defRPr sz="1200" b="1" i="0">
                <a:latin typeface="AvenirNext forINTUIT Bold" charset="0"/>
                <a:cs typeface="AvenirNext forINTUIT Bold" charset="0"/>
              </a:defRPr>
            </a:lvl1pPr>
          </a:lstStyle>
          <a:p>
            <a:pPr algn="l"/>
            <a:fld id="{1A542E9F-C298-A04C-B016-521CBAFAAA48}" type="slidenum">
              <a:rPr lang="en-US" sz="800" smtClean="0"/>
              <a:pPr algn="l"/>
              <a:t>‹#›</a:t>
            </a:fld>
            <a:endParaRPr lang="en-US" sz="800" dirty="0"/>
          </a:p>
        </p:txBody>
      </p:sp>
    </p:spTree>
    <p:extLst>
      <p:ext uri="{BB962C8B-B14F-4D97-AF65-F5344CB8AC3E}">
        <p14:creationId xmlns:p14="http://schemas.microsoft.com/office/powerpoint/2010/main" val="2185153041"/>
      </p:ext>
    </p:extLst>
  </p:cSld>
  <p:clrMap bg1="lt1" tx1="dk1" bg2="lt2" tx2="dk2" accent1="accent1" accent2="accent2" accent3="accent3" accent4="accent4" accent5="accent5" accent6="accent6" hlink="hlink" folHlink="folHlink"/>
  <p:hf hdr="0" ftr="0" dt="0"/>
  <p:notesStyle>
    <a:lvl1pPr marL="0" algn="l" defTabSz="457791" rtl="0" eaLnBrk="1" latinLnBrk="0" hangingPunct="1">
      <a:defRPr sz="1100" b="0" i="0" kern="1200">
        <a:solidFill>
          <a:schemeClr val="tx1"/>
        </a:solidFill>
        <a:latin typeface="AvenirNext forINTUIT Regular" charset="0"/>
        <a:ea typeface="+mn-ea"/>
        <a:cs typeface="+mn-cs"/>
      </a:defRPr>
    </a:lvl1pPr>
    <a:lvl2pPr marL="457791" algn="l" defTabSz="457791" rtl="0" eaLnBrk="1" latinLnBrk="0" hangingPunct="1">
      <a:defRPr sz="1100" b="0" i="0" kern="1200">
        <a:solidFill>
          <a:schemeClr val="tx1"/>
        </a:solidFill>
        <a:latin typeface="AvenirNext forINTUIT Regular" charset="0"/>
        <a:ea typeface="+mn-ea"/>
        <a:cs typeface="+mn-cs"/>
      </a:defRPr>
    </a:lvl2pPr>
    <a:lvl3pPr marL="915581" algn="l" defTabSz="457791" rtl="0" eaLnBrk="1" latinLnBrk="0" hangingPunct="1">
      <a:defRPr sz="1100" b="0" i="0" kern="1200">
        <a:solidFill>
          <a:schemeClr val="tx1"/>
        </a:solidFill>
        <a:latin typeface="AvenirNext forINTUIT Regular" charset="0"/>
        <a:ea typeface="+mn-ea"/>
        <a:cs typeface="+mn-cs"/>
      </a:defRPr>
    </a:lvl3pPr>
    <a:lvl4pPr marL="1373372" algn="l" defTabSz="457791" rtl="0" eaLnBrk="1" latinLnBrk="0" hangingPunct="1">
      <a:defRPr sz="1100" b="0" i="0" kern="1200">
        <a:solidFill>
          <a:schemeClr val="tx1"/>
        </a:solidFill>
        <a:latin typeface="AvenirNext forINTUIT Regular" charset="0"/>
        <a:ea typeface="+mn-ea"/>
        <a:cs typeface="+mn-cs"/>
      </a:defRPr>
    </a:lvl4pPr>
    <a:lvl5pPr marL="1831162" algn="l" defTabSz="457791" rtl="0" eaLnBrk="1" latinLnBrk="0" hangingPunct="1">
      <a:defRPr sz="1100" b="0" i="0" kern="1200">
        <a:solidFill>
          <a:schemeClr val="tx1"/>
        </a:solidFill>
        <a:latin typeface="AvenirNext forINTUIT Regular" charset="0"/>
        <a:ea typeface="+mn-ea"/>
        <a:cs typeface="+mn-cs"/>
      </a:defRPr>
    </a:lvl5pPr>
    <a:lvl6pPr marL="2288953" algn="l" defTabSz="457791" rtl="0" eaLnBrk="1" latinLnBrk="0" hangingPunct="1">
      <a:defRPr sz="1200" kern="1200">
        <a:solidFill>
          <a:schemeClr val="tx1"/>
        </a:solidFill>
        <a:latin typeface="+mn-lt"/>
        <a:ea typeface="+mn-ea"/>
        <a:cs typeface="+mn-cs"/>
      </a:defRPr>
    </a:lvl6pPr>
    <a:lvl7pPr marL="2746743" algn="l" defTabSz="457791" rtl="0" eaLnBrk="1" latinLnBrk="0" hangingPunct="1">
      <a:defRPr sz="1200" kern="1200">
        <a:solidFill>
          <a:schemeClr val="tx1"/>
        </a:solidFill>
        <a:latin typeface="+mn-lt"/>
        <a:ea typeface="+mn-ea"/>
        <a:cs typeface="+mn-cs"/>
      </a:defRPr>
    </a:lvl7pPr>
    <a:lvl8pPr marL="3204532" algn="l" defTabSz="457791" rtl="0" eaLnBrk="1" latinLnBrk="0" hangingPunct="1">
      <a:defRPr sz="1200" kern="1200">
        <a:solidFill>
          <a:schemeClr val="tx1"/>
        </a:solidFill>
        <a:latin typeface="+mn-lt"/>
        <a:ea typeface="+mn-ea"/>
        <a:cs typeface="+mn-cs"/>
      </a:defRPr>
    </a:lvl8pPr>
    <a:lvl9pPr marL="3662323" algn="l" defTabSz="4577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This</a:t>
            </a:r>
            <a:r>
              <a:rPr lang="en-US" baseline="0" dirty="0"/>
              <a:t> is a sample </a:t>
            </a:r>
            <a:r>
              <a:rPr lang="en-US" b="1" baseline="0" dirty="0"/>
              <a:t>INTRODUCTION </a:t>
            </a:r>
            <a:r>
              <a:rPr lang="en-US" b="0" baseline="0" dirty="0"/>
              <a:t>using the </a:t>
            </a:r>
            <a:r>
              <a:rPr lang="en-US" b="0" i="1" baseline="0" dirty="0"/>
              <a:t>1-Column layout</a:t>
            </a:r>
            <a:r>
              <a:rPr lang="en-US" b="0" baseline="0" dirty="0"/>
              <a:t>. </a:t>
            </a:r>
          </a:p>
          <a:p>
            <a:endParaRPr lang="en-US" b="0" baseline="0" dirty="0"/>
          </a:p>
          <a:p>
            <a:r>
              <a:rPr lang="en-US" dirty="0"/>
              <a:t>Placeholder </a:t>
            </a:r>
            <a:r>
              <a:rPr lang="en-US" baseline="0" dirty="0"/>
              <a:t>text boxes that appear as part of the selected layout have predefined fonts, sizes and colors. To change the appearance of any line of text, on the </a:t>
            </a:r>
            <a:r>
              <a:rPr lang="en-US" b="1" baseline="0" dirty="0"/>
              <a:t>Home</a:t>
            </a:r>
            <a:r>
              <a:rPr lang="en-US" baseline="0" dirty="0"/>
              <a:t> tab, in the </a:t>
            </a:r>
            <a:r>
              <a:rPr lang="en-US" b="1" baseline="0" dirty="0"/>
              <a:t>Paragraph</a:t>
            </a:r>
            <a:r>
              <a:rPr lang="en-US" baseline="0" dirty="0"/>
              <a:t> group, click </a:t>
            </a:r>
            <a:r>
              <a:rPr lang="en-US" b="1" baseline="0" dirty="0"/>
              <a:t>Increase Indent </a:t>
            </a:r>
            <a:r>
              <a:rPr lang="en-US" baseline="0" dirty="0"/>
              <a:t>or </a:t>
            </a:r>
            <a:r>
              <a:rPr lang="en-US" b="1" baseline="0" dirty="0"/>
              <a:t>Decrease Indent</a:t>
            </a:r>
            <a:r>
              <a:rPr lang="en-US" b="0" baseline="0" dirty="0"/>
              <a:t>. The selected text will reformat to the predefined size according to its indent level. </a:t>
            </a:r>
          </a:p>
          <a:p>
            <a:endParaRPr lang="en-US" b="0" baseline="0" dirty="0"/>
          </a:p>
          <a:p>
            <a:r>
              <a:rPr lang="en-US" b="0" baseline="0" dirty="0"/>
              <a:t>Note: Any changes to the color, size, spacing or font in the placeholder text box will break its connection to the Master style. It will no longer automatically conform when switching between layouts or when imported into another presentation. </a:t>
            </a:r>
          </a:p>
          <a:p>
            <a:endParaRPr lang="en-US" b="0" dirty="0"/>
          </a:p>
          <a:p>
            <a:endParaRPr lang="en-US" dirty="0"/>
          </a:p>
        </p:txBody>
      </p:sp>
      <p:sp>
        <p:nvSpPr>
          <p:cNvPr id="4" name="Slide Number Placeholder 3"/>
          <p:cNvSpPr>
            <a:spLocks noGrp="1"/>
          </p:cNvSpPr>
          <p:nvPr>
            <p:ph type="sldNum" sz="quarter" idx="10"/>
          </p:nvPr>
        </p:nvSpPr>
        <p:spPr/>
        <p:txBody>
          <a:bodyPr/>
          <a:lstStyle/>
          <a:p>
            <a:pPr algn="l"/>
            <a:fld id="{1A542E9F-C298-A04C-B016-521CBAFAAA48}" type="slidenum">
              <a:rPr lang="en-US" sz="800" smtClean="0"/>
              <a:pPr algn="l"/>
              <a:t>1</a:t>
            </a:fld>
            <a:endParaRPr lang="en-US" sz="800" dirty="0"/>
          </a:p>
        </p:txBody>
      </p:sp>
    </p:spTree>
    <p:extLst>
      <p:ext uri="{BB962C8B-B14F-4D97-AF65-F5344CB8AC3E}">
        <p14:creationId xmlns:p14="http://schemas.microsoft.com/office/powerpoint/2010/main" val="123903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This</a:t>
            </a:r>
            <a:r>
              <a:rPr lang="en-US" baseline="0" dirty="0"/>
              <a:t> is a sample </a:t>
            </a:r>
            <a:r>
              <a:rPr lang="en-US" b="1" baseline="0" dirty="0"/>
              <a:t>INTRODUCTION </a:t>
            </a:r>
            <a:r>
              <a:rPr lang="en-US" b="0" baseline="0" dirty="0"/>
              <a:t>using the </a:t>
            </a:r>
            <a:r>
              <a:rPr lang="en-US" b="0" i="1" baseline="0" dirty="0"/>
              <a:t>1-Column layout</a:t>
            </a:r>
            <a:r>
              <a:rPr lang="en-US" b="0" baseline="0" dirty="0"/>
              <a:t>. </a:t>
            </a:r>
          </a:p>
          <a:p>
            <a:endParaRPr lang="en-US" b="0" baseline="0" dirty="0"/>
          </a:p>
          <a:p>
            <a:r>
              <a:rPr lang="en-US" dirty="0"/>
              <a:t>Placeholder </a:t>
            </a:r>
            <a:r>
              <a:rPr lang="en-US" baseline="0" dirty="0"/>
              <a:t>text boxes that appear as part of the selected layout have predefined fonts, sizes and colors. To change the appearance of any line of text, on the </a:t>
            </a:r>
            <a:r>
              <a:rPr lang="en-US" b="1" baseline="0" dirty="0"/>
              <a:t>Home</a:t>
            </a:r>
            <a:r>
              <a:rPr lang="en-US" baseline="0" dirty="0"/>
              <a:t> tab, in the </a:t>
            </a:r>
            <a:r>
              <a:rPr lang="en-US" b="1" baseline="0" dirty="0"/>
              <a:t>Paragraph</a:t>
            </a:r>
            <a:r>
              <a:rPr lang="en-US" baseline="0" dirty="0"/>
              <a:t> group, click </a:t>
            </a:r>
            <a:r>
              <a:rPr lang="en-US" b="1" baseline="0" dirty="0"/>
              <a:t>Increase Indent </a:t>
            </a:r>
            <a:r>
              <a:rPr lang="en-US" baseline="0" dirty="0"/>
              <a:t>or </a:t>
            </a:r>
            <a:r>
              <a:rPr lang="en-US" b="1" baseline="0" dirty="0"/>
              <a:t>Decrease Indent</a:t>
            </a:r>
            <a:r>
              <a:rPr lang="en-US" b="0" baseline="0" dirty="0"/>
              <a:t>. The selected text will reformat to the predefined size according to its indent level. </a:t>
            </a:r>
          </a:p>
          <a:p>
            <a:endParaRPr lang="en-US" b="0" baseline="0" dirty="0"/>
          </a:p>
          <a:p>
            <a:r>
              <a:rPr lang="en-US" b="0" baseline="0" dirty="0"/>
              <a:t>Note: Any changes to the color, size, spacing or font in the placeholder text box will break its connection to the Master style. It will no longer automatically conform when switching between layouts or when imported into another presentation. </a:t>
            </a:r>
          </a:p>
          <a:p>
            <a:endParaRPr lang="en-US" b="0" dirty="0"/>
          </a:p>
          <a:p>
            <a:endParaRPr lang="en-US" dirty="0"/>
          </a:p>
        </p:txBody>
      </p:sp>
      <p:sp>
        <p:nvSpPr>
          <p:cNvPr id="4" name="Slide Number Placeholder 3"/>
          <p:cNvSpPr>
            <a:spLocks noGrp="1"/>
          </p:cNvSpPr>
          <p:nvPr>
            <p:ph type="sldNum" sz="quarter" idx="10"/>
          </p:nvPr>
        </p:nvSpPr>
        <p:spPr/>
        <p:txBody>
          <a:bodyPr/>
          <a:lstStyle/>
          <a:p>
            <a:pPr algn="l"/>
            <a:fld id="{1A542E9F-C298-A04C-B016-521CBAFAAA48}" type="slidenum">
              <a:rPr lang="en-US" sz="800" smtClean="0"/>
              <a:pPr algn="l"/>
              <a:t>2</a:t>
            </a:fld>
            <a:endParaRPr lang="en-US" sz="800" dirty="0"/>
          </a:p>
        </p:txBody>
      </p:sp>
    </p:spTree>
    <p:extLst>
      <p:ext uri="{BB962C8B-B14F-4D97-AF65-F5344CB8AC3E}">
        <p14:creationId xmlns:p14="http://schemas.microsoft.com/office/powerpoint/2010/main" val="2942250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12235" b="15046"/>
          <a:stretch/>
        </p:blipFill>
        <p:spPr>
          <a:xfrm>
            <a:off x="-18143" y="1003931"/>
            <a:ext cx="8521722" cy="5882608"/>
          </a:xfrm>
          <a:prstGeom prst="rect">
            <a:avLst/>
          </a:prstGeom>
          <a:noFill/>
          <a:ln>
            <a:noFill/>
          </a:ln>
        </p:spPr>
      </p:pic>
      <p:sp>
        <p:nvSpPr>
          <p:cNvPr id="12"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bg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8"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bg1"/>
                </a:solidFill>
                <a:latin typeface="+mn-lt"/>
              </a:defRPr>
            </a:lvl1pPr>
          </a:lstStyle>
          <a:p>
            <a:fld id="{A3A5C8D2-A30C-F941-B50F-7022CA072F83}" type="datetime4">
              <a:rPr lang="en-US" smtClean="0"/>
              <a:t>January 30, 2020</a:t>
            </a:fld>
            <a:endParaRPr lang="en-US"/>
          </a:p>
        </p:txBody>
      </p:sp>
      <p:sp>
        <p:nvSpPr>
          <p:cNvPr id="19"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bg1"/>
                </a:solidFill>
                <a:latin typeface="+mj-lt"/>
              </a:defRPr>
            </a:lvl1pPr>
          </a:lstStyle>
          <a:p>
            <a:r>
              <a:rPr lang="en-US" dirty="0"/>
              <a:t>Click to add a title</a:t>
            </a:r>
          </a:p>
        </p:txBody>
      </p:sp>
      <p:grpSp>
        <p:nvGrpSpPr>
          <p:cNvPr id="9" name="Group 8"/>
          <p:cNvGrpSpPr/>
          <p:nvPr userDrawn="1"/>
        </p:nvGrpSpPr>
        <p:grpSpPr>
          <a:xfrm>
            <a:off x="1535523" y="318425"/>
            <a:ext cx="10161935" cy="325070"/>
            <a:chOff x="1535523" y="318425"/>
            <a:chExt cx="10161935" cy="32507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509708495"/>
      </p:ext>
    </p:extLst>
  </p:cSld>
  <p:clrMapOvr>
    <a:overrideClrMapping bg1="lt1" tx1="dk1" bg2="lt2" tx2="dk2" accent1="accent1" accent2="accent2" accent3="accent3" accent4="accent4" accent5="accent5" accent6="accent6" hlink="hlink" folHlink="folHlink"/>
  </p:clrMapOvr>
  <p:transition>
    <p:wipe dir="r"/>
  </p:transition>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Column">
    <p:spTree>
      <p:nvGrpSpPr>
        <p:cNvPr id="1" name=""/>
        <p:cNvGrpSpPr/>
        <p:nvPr/>
      </p:nvGrpSpPr>
      <p:grpSpPr>
        <a:xfrm>
          <a:off x="0" y="0"/>
          <a:ext cx="0" cy="0"/>
          <a:chOff x="0" y="0"/>
          <a:chExt cx="0" cy="0"/>
        </a:xfrm>
      </p:grpSpPr>
      <p:sp>
        <p:nvSpPr>
          <p:cNvPr id="10" name="Text Placeholder 9"/>
          <p:cNvSpPr>
            <a:spLocks noGrp="1"/>
          </p:cNvSpPr>
          <p:nvPr>
            <p:ph type="body" sz="quarter" idx="14" hasCustomPrompt="1"/>
          </p:nvPr>
        </p:nvSpPr>
        <p:spPr>
          <a:xfrm>
            <a:off x="501174" y="1755648"/>
            <a:ext cx="11105416" cy="4334256"/>
          </a:xfrm>
        </p:spPr>
        <p:txBody>
          <a:bodyPr>
            <a:normAutofit/>
          </a:bodyPr>
          <a:lstStyle>
            <a:lvl1pPr>
              <a:lnSpc>
                <a:spcPct val="100000"/>
              </a:lnSpc>
              <a:defRPr sz="3600"/>
            </a:lvl1pPr>
            <a:lvl2pPr marL="0" indent="0">
              <a:lnSpc>
                <a:spcPct val="100000"/>
              </a:lnSpc>
              <a:buFont typeface="Arial" charset="0"/>
              <a:buNone/>
              <a:defRPr sz="3600">
                <a:solidFill>
                  <a:schemeClr val="tx1"/>
                </a:solidFill>
              </a:defRPr>
            </a:lvl2pPr>
            <a:lvl3pPr marL="274320" indent="-274320">
              <a:lnSpc>
                <a:spcPct val="100000"/>
              </a:lnSpc>
              <a:defRPr sz="3200">
                <a:solidFill>
                  <a:schemeClr val="tx1"/>
                </a:solidFill>
              </a:defRPr>
            </a:lvl3pPr>
            <a:lvl4pPr marL="548640" indent="-274320">
              <a:lnSpc>
                <a:spcPct val="100000"/>
              </a:lnSpc>
              <a:defRPr sz="2800">
                <a:solidFill>
                  <a:schemeClr val="tx1"/>
                </a:solidFill>
              </a:defRPr>
            </a:lvl4pPr>
            <a:lvl5pPr marL="548640">
              <a:lnSpc>
                <a:spcPct val="95000"/>
              </a:lnSpc>
              <a:defRPr sz="2800">
                <a:solidFill>
                  <a:schemeClr val="tx1"/>
                </a:solidFill>
              </a:defRPr>
            </a:lvl5pPr>
          </a:lstStyle>
          <a:p>
            <a:pPr lvl="0"/>
            <a:r>
              <a:rPr lang="en-US" dirty="0"/>
              <a:t>Click to add content</a:t>
            </a:r>
          </a:p>
          <a:p>
            <a:pPr lvl="1"/>
            <a:r>
              <a:rPr lang="en-US" dirty="0"/>
              <a:t>Use the Increase/Decrease Indent control to select the second level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3" name="Title 2"/>
          <p:cNvSpPr>
            <a:spLocks noGrp="1"/>
          </p:cNvSpPr>
          <p:nvPr>
            <p:ph type="title" hasCustomPrompt="1"/>
          </p:nvPr>
        </p:nvSpPr>
        <p:spPr/>
        <p:txBody>
          <a:bodyPr/>
          <a:lstStyle>
            <a:lvl1pPr>
              <a:defRPr baseline="0"/>
            </a:lvl1pPr>
          </a:lstStyle>
          <a:p>
            <a:r>
              <a:rPr lang="en-US" dirty="0"/>
              <a:t>Click to add a title</a:t>
            </a:r>
          </a:p>
        </p:txBody>
      </p:sp>
    </p:spTree>
    <p:extLst>
      <p:ext uri="{BB962C8B-B14F-4D97-AF65-F5344CB8AC3E}">
        <p14:creationId xmlns:p14="http://schemas.microsoft.com/office/powerpoint/2010/main" val="145575512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btitle 1-Column">
    <p:spTree>
      <p:nvGrpSpPr>
        <p:cNvPr id="1" name=""/>
        <p:cNvGrpSpPr/>
        <p:nvPr/>
      </p:nvGrpSpPr>
      <p:grpSpPr>
        <a:xfrm>
          <a:off x="0" y="0"/>
          <a:ext cx="0" cy="0"/>
          <a:chOff x="0" y="0"/>
          <a:chExt cx="0" cy="0"/>
        </a:xfrm>
      </p:grpSpPr>
      <p:sp>
        <p:nvSpPr>
          <p:cNvPr id="5" name="Text Placeholder 9"/>
          <p:cNvSpPr>
            <a:spLocks noGrp="1"/>
          </p:cNvSpPr>
          <p:nvPr>
            <p:ph type="body" sz="quarter" idx="14" hasCustomPrompt="1"/>
          </p:nvPr>
        </p:nvSpPr>
        <p:spPr>
          <a:xfrm>
            <a:off x="501174" y="1757680"/>
            <a:ext cx="11105416" cy="4338320"/>
          </a:xfrm>
        </p:spPr>
        <p:txBody>
          <a:bodyPr>
            <a:normAutofit/>
          </a:bodyPr>
          <a:lstStyle>
            <a:lvl1pPr>
              <a:lnSpc>
                <a:spcPct val="100000"/>
              </a:lnSpc>
              <a:defRPr sz="3600"/>
            </a:lvl1pPr>
            <a:lvl2pPr marL="0" indent="0">
              <a:lnSpc>
                <a:spcPct val="100000"/>
              </a:lnSpc>
              <a:buFont typeface="Arial" charset="0"/>
              <a:buNone/>
              <a:defRPr sz="3600">
                <a:solidFill>
                  <a:schemeClr val="tx1"/>
                </a:solidFill>
              </a:defRPr>
            </a:lvl2pPr>
            <a:lvl3pPr marL="274320" indent="-274320">
              <a:lnSpc>
                <a:spcPct val="100000"/>
              </a:lnSpc>
              <a:defRPr sz="3200">
                <a:solidFill>
                  <a:schemeClr val="tx1"/>
                </a:solidFill>
              </a:defRPr>
            </a:lvl3pPr>
            <a:lvl4pPr marL="548640" indent="-274320">
              <a:lnSpc>
                <a:spcPct val="100000"/>
              </a:lnSpc>
              <a:defRPr sz="2800">
                <a:solidFill>
                  <a:schemeClr val="tx1"/>
                </a:solidFill>
              </a:defRPr>
            </a:lvl4pPr>
            <a:lvl5pPr marL="548640">
              <a:lnSpc>
                <a:spcPct val="95000"/>
              </a:lnSpc>
              <a:defRPr sz="2800">
                <a:solidFill>
                  <a:schemeClr val="tx1"/>
                </a:solidFill>
              </a:defRPr>
            </a:lvl5pPr>
          </a:lstStyle>
          <a:p>
            <a:pPr lvl="0"/>
            <a:r>
              <a:rPr lang="en-US" dirty="0"/>
              <a:t>Click to add content</a:t>
            </a:r>
          </a:p>
          <a:p>
            <a:pPr lvl="1"/>
            <a:r>
              <a:rPr lang="en-US" dirty="0"/>
              <a:t>Use the Increase/Decrease Indent control to select the second level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6" name="Text Placeholder 5"/>
          <p:cNvSpPr>
            <a:spLocks noGrp="1"/>
          </p:cNvSpPr>
          <p:nvPr>
            <p:ph type="body" sz="quarter" idx="16" hasCustomPrompt="1"/>
          </p:nvPr>
        </p:nvSpPr>
        <p:spPr>
          <a:xfrm>
            <a:off x="501173" y="787384"/>
            <a:ext cx="11105416" cy="457200"/>
          </a:xfrm>
          <a:prstGeom prst="rect">
            <a:avLst/>
          </a:prstGeom>
        </p:spPr>
        <p:txBody>
          <a:bodyPr>
            <a:noAutofit/>
          </a:bodyPr>
          <a:lstStyle>
            <a:lvl1pPr>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4" name="Title 3"/>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59526283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10" name="Content Placeholder 5"/>
          <p:cNvSpPr>
            <a:spLocks noGrp="1"/>
          </p:cNvSpPr>
          <p:nvPr>
            <p:ph sz="quarter" idx="21" hasCustomPrompt="1"/>
          </p:nvPr>
        </p:nvSpPr>
        <p:spPr>
          <a:xfrm>
            <a:off x="6484459" y="1810750"/>
            <a:ext cx="5190052" cy="4271963"/>
          </a:xfrm>
        </p:spPr>
        <p:txBody>
          <a:bodyPr/>
          <a:lstStyle>
            <a:lvl1pPr>
              <a:defRPr sz="2200"/>
            </a:lvl1pPr>
            <a:lvl2pPr marL="0" indent="0">
              <a:buFont typeface="Arial" charset="0"/>
              <a:buNone/>
              <a:defRPr sz="2200"/>
            </a:lvl2pPr>
            <a:lvl3pPr>
              <a:defRPr sz="2000"/>
            </a:lvl3pPr>
            <a:lvl4pPr>
              <a:defRPr sz="1800"/>
            </a:lvl4pPr>
            <a:lvl5pPr>
              <a:defRPr sz="16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6" name="Content Placeholder 5"/>
          <p:cNvSpPr>
            <a:spLocks noGrp="1"/>
          </p:cNvSpPr>
          <p:nvPr>
            <p:ph sz="quarter" idx="20" hasCustomPrompt="1"/>
          </p:nvPr>
        </p:nvSpPr>
        <p:spPr>
          <a:xfrm>
            <a:off x="502921" y="1810750"/>
            <a:ext cx="5190052" cy="4271963"/>
          </a:xfrm>
        </p:spPr>
        <p:txBody>
          <a:bodyPr/>
          <a:lstStyle>
            <a:lvl1pPr>
              <a:defRPr sz="2200"/>
            </a:lvl1pPr>
            <a:lvl2pPr marL="0" indent="0">
              <a:buFont typeface="Arial" charset="0"/>
              <a:buNone/>
              <a:defRPr sz="2200"/>
            </a:lvl2pPr>
            <a:lvl3pPr>
              <a:defRPr sz="2000"/>
            </a:lvl3pPr>
            <a:lvl4pPr>
              <a:defRPr sz="1800"/>
            </a:lvl4pPr>
            <a:lvl5pPr>
              <a:defRPr sz="16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3" name="Title 2"/>
          <p:cNvSpPr>
            <a:spLocks noGrp="1"/>
          </p:cNvSpPr>
          <p:nvPr>
            <p:ph type="title" hasCustomPrompt="1"/>
          </p:nvPr>
        </p:nvSpPr>
        <p:spPr/>
        <p:txBody>
          <a:bodyPr/>
          <a:lstStyle>
            <a:lvl1pPr>
              <a:defRPr baseline="0"/>
            </a:lvl1pPr>
          </a:lstStyle>
          <a:p>
            <a:r>
              <a:rPr lang="en-US" dirty="0"/>
              <a:t>Click to add a title</a:t>
            </a:r>
          </a:p>
        </p:txBody>
      </p:sp>
    </p:spTree>
    <p:extLst>
      <p:ext uri="{BB962C8B-B14F-4D97-AF65-F5344CB8AC3E}">
        <p14:creationId xmlns:p14="http://schemas.microsoft.com/office/powerpoint/2010/main" val="160358969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title 2-Column">
    <p:spTree>
      <p:nvGrpSpPr>
        <p:cNvPr id="1" name=""/>
        <p:cNvGrpSpPr/>
        <p:nvPr/>
      </p:nvGrpSpPr>
      <p:grpSpPr>
        <a:xfrm>
          <a:off x="0" y="0"/>
          <a:ext cx="0" cy="0"/>
          <a:chOff x="0" y="0"/>
          <a:chExt cx="0" cy="0"/>
        </a:xfrm>
      </p:grpSpPr>
      <p:sp>
        <p:nvSpPr>
          <p:cNvPr id="9" name="Content Placeholder 5"/>
          <p:cNvSpPr>
            <a:spLocks noGrp="1"/>
          </p:cNvSpPr>
          <p:nvPr>
            <p:ph sz="quarter" idx="21" hasCustomPrompt="1"/>
          </p:nvPr>
        </p:nvSpPr>
        <p:spPr>
          <a:xfrm>
            <a:off x="6484459" y="1810750"/>
            <a:ext cx="5190052" cy="4271963"/>
          </a:xfrm>
        </p:spPr>
        <p:txBody>
          <a:bodyPr/>
          <a:lstStyle>
            <a:lvl1pPr>
              <a:defRPr sz="2200"/>
            </a:lvl1pPr>
            <a:lvl2pPr marL="0" indent="0">
              <a:buFont typeface="Arial" charset="0"/>
              <a:buNone/>
              <a:defRPr sz="2200"/>
            </a:lvl2pPr>
            <a:lvl3pPr>
              <a:defRPr sz="2000"/>
            </a:lvl3pPr>
            <a:lvl4pPr>
              <a:defRPr sz="1800"/>
            </a:lvl4pPr>
            <a:lvl5pPr>
              <a:defRPr sz="16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0" name="Content Placeholder 5"/>
          <p:cNvSpPr>
            <a:spLocks noGrp="1"/>
          </p:cNvSpPr>
          <p:nvPr>
            <p:ph sz="quarter" idx="20" hasCustomPrompt="1"/>
          </p:nvPr>
        </p:nvSpPr>
        <p:spPr>
          <a:xfrm>
            <a:off x="502921" y="1810750"/>
            <a:ext cx="5190052" cy="4271963"/>
          </a:xfrm>
        </p:spPr>
        <p:txBody>
          <a:bodyPr/>
          <a:lstStyle>
            <a:lvl1pPr>
              <a:defRPr sz="2200"/>
            </a:lvl1pPr>
            <a:lvl2pPr marL="0" indent="0">
              <a:buFont typeface="Arial" charset="0"/>
              <a:buNone/>
              <a:defRPr sz="2200"/>
            </a:lvl2pPr>
            <a:lvl3pPr>
              <a:defRPr sz="2000"/>
            </a:lvl3pPr>
            <a:lvl4pPr>
              <a:defRPr sz="1800"/>
            </a:lvl4pPr>
            <a:lvl5pPr>
              <a:defRPr sz="16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6" name="Text Placeholder 5"/>
          <p:cNvSpPr>
            <a:spLocks noGrp="1"/>
          </p:cNvSpPr>
          <p:nvPr>
            <p:ph type="body" sz="quarter" idx="16" hasCustomPrompt="1"/>
          </p:nvPr>
        </p:nvSpPr>
        <p:spPr>
          <a:xfrm>
            <a:off x="501173" y="787384"/>
            <a:ext cx="11105416" cy="457200"/>
          </a:xfrm>
          <a:prstGeom prst="rect">
            <a:avLst/>
          </a:prstGeom>
        </p:spPr>
        <p:txBody>
          <a:bodyPr>
            <a:noAutofit/>
          </a:bodyPr>
          <a:lstStyle>
            <a:lvl1pPr>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3" name="Title 2"/>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612284436"/>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Column">
    <p:spTree>
      <p:nvGrpSpPr>
        <p:cNvPr id="1" name=""/>
        <p:cNvGrpSpPr/>
        <p:nvPr/>
      </p:nvGrpSpPr>
      <p:grpSpPr>
        <a:xfrm>
          <a:off x="0" y="0"/>
          <a:ext cx="0" cy="0"/>
          <a:chOff x="0" y="0"/>
          <a:chExt cx="0" cy="0"/>
        </a:xfrm>
      </p:grpSpPr>
      <p:sp>
        <p:nvSpPr>
          <p:cNvPr id="11" name="Content Placeholder 5"/>
          <p:cNvSpPr>
            <a:spLocks noGrp="1"/>
          </p:cNvSpPr>
          <p:nvPr>
            <p:ph sz="quarter" idx="25" hasCustomPrompt="1"/>
          </p:nvPr>
        </p:nvSpPr>
        <p:spPr>
          <a:xfrm>
            <a:off x="8227897" y="1810750"/>
            <a:ext cx="3253386" cy="4271963"/>
          </a:xfrm>
        </p:spPr>
        <p:txBody>
          <a:bodyPr/>
          <a:lstStyle>
            <a:lvl1pPr>
              <a:defRPr sz="1800"/>
            </a:lvl1pPr>
            <a:lvl2pPr>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0" name="Content Placeholder 5"/>
          <p:cNvSpPr>
            <a:spLocks noGrp="1"/>
          </p:cNvSpPr>
          <p:nvPr>
            <p:ph sz="quarter" idx="24" hasCustomPrompt="1"/>
          </p:nvPr>
        </p:nvSpPr>
        <p:spPr>
          <a:xfrm>
            <a:off x="4360368" y="1810750"/>
            <a:ext cx="3253386" cy="4271963"/>
          </a:xfrm>
        </p:spPr>
        <p:txBody>
          <a:bodyPr/>
          <a:lstStyle>
            <a:lvl1pPr>
              <a:defRPr sz="1800"/>
            </a:lvl1pPr>
            <a:lvl2pPr>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8" name="Content Placeholder 5"/>
          <p:cNvSpPr>
            <a:spLocks noGrp="1"/>
          </p:cNvSpPr>
          <p:nvPr>
            <p:ph sz="quarter" idx="23" hasCustomPrompt="1"/>
          </p:nvPr>
        </p:nvSpPr>
        <p:spPr>
          <a:xfrm>
            <a:off x="517300" y="1810750"/>
            <a:ext cx="3253386" cy="4271963"/>
          </a:xfrm>
        </p:spPr>
        <p:txBody>
          <a:bodyPr/>
          <a:lstStyle>
            <a:lvl1pPr>
              <a:defRPr sz="1800"/>
            </a:lvl1pPr>
            <a:lvl2pPr>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4" name="Title 3"/>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2070363075"/>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ubtitle 3-Column">
    <p:spTree>
      <p:nvGrpSpPr>
        <p:cNvPr id="1" name=""/>
        <p:cNvGrpSpPr/>
        <p:nvPr/>
      </p:nvGrpSpPr>
      <p:grpSpPr>
        <a:xfrm>
          <a:off x="0" y="0"/>
          <a:ext cx="0" cy="0"/>
          <a:chOff x="0" y="0"/>
          <a:chExt cx="0" cy="0"/>
        </a:xfrm>
      </p:grpSpPr>
      <p:sp>
        <p:nvSpPr>
          <p:cNvPr id="14" name="Content Placeholder 5"/>
          <p:cNvSpPr>
            <a:spLocks noGrp="1"/>
          </p:cNvSpPr>
          <p:nvPr>
            <p:ph sz="quarter" idx="25" hasCustomPrompt="1"/>
          </p:nvPr>
        </p:nvSpPr>
        <p:spPr>
          <a:xfrm>
            <a:off x="8227897" y="1810750"/>
            <a:ext cx="3253386" cy="4271963"/>
          </a:xfrm>
        </p:spPr>
        <p:txBody>
          <a:bodyPr/>
          <a:lstStyle>
            <a:lvl1pPr>
              <a:defRPr sz="1800"/>
            </a:lvl1pPr>
            <a:lvl2pPr marL="0" indent="0">
              <a:buFont typeface="Arial" charset="0"/>
              <a:buNone/>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2" name="Content Placeholder 5"/>
          <p:cNvSpPr>
            <a:spLocks noGrp="1"/>
          </p:cNvSpPr>
          <p:nvPr>
            <p:ph sz="quarter" idx="24" hasCustomPrompt="1"/>
          </p:nvPr>
        </p:nvSpPr>
        <p:spPr>
          <a:xfrm>
            <a:off x="4360368" y="1810750"/>
            <a:ext cx="3253386" cy="4271963"/>
          </a:xfrm>
        </p:spPr>
        <p:txBody>
          <a:bodyPr/>
          <a:lstStyle>
            <a:lvl1pPr>
              <a:defRPr sz="1800"/>
            </a:lvl1pPr>
            <a:lvl2pPr marL="0" indent="0">
              <a:buFont typeface="Arial" charset="0"/>
              <a:buNone/>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0" name="Content Placeholder 5"/>
          <p:cNvSpPr>
            <a:spLocks noGrp="1"/>
          </p:cNvSpPr>
          <p:nvPr>
            <p:ph sz="quarter" idx="23" hasCustomPrompt="1"/>
          </p:nvPr>
        </p:nvSpPr>
        <p:spPr>
          <a:xfrm>
            <a:off x="517300" y="1810750"/>
            <a:ext cx="3253386" cy="4271963"/>
          </a:xfrm>
        </p:spPr>
        <p:txBody>
          <a:bodyPr/>
          <a:lstStyle>
            <a:lvl1pPr>
              <a:defRPr sz="1800"/>
            </a:lvl1pPr>
            <a:lvl2pPr marL="0" indent="0">
              <a:buFont typeface="Arial" charset="0"/>
              <a:buNone/>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6" name="Text Placeholder 5"/>
          <p:cNvSpPr>
            <a:spLocks noGrp="1"/>
          </p:cNvSpPr>
          <p:nvPr>
            <p:ph type="body" sz="quarter" idx="16" hasCustomPrompt="1"/>
          </p:nvPr>
        </p:nvSpPr>
        <p:spPr>
          <a:xfrm>
            <a:off x="501173" y="787384"/>
            <a:ext cx="11105416" cy="457200"/>
          </a:xfrm>
          <a:prstGeom prst="rect">
            <a:avLst/>
          </a:prstGeom>
        </p:spPr>
        <p:txBody>
          <a:bodyPr>
            <a:noAutofit/>
          </a:bodyPr>
          <a:lstStyle>
            <a:lvl1pPr>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4" name="Title 3"/>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914669184"/>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sual">
    <p:spTree>
      <p:nvGrpSpPr>
        <p:cNvPr id="1" name=""/>
        <p:cNvGrpSpPr/>
        <p:nvPr/>
      </p:nvGrpSpPr>
      <p:grpSpPr>
        <a:xfrm>
          <a:off x="0" y="0"/>
          <a:ext cx="0" cy="0"/>
          <a:chOff x="0" y="0"/>
          <a:chExt cx="0" cy="0"/>
        </a:xfrm>
      </p:grpSpPr>
      <p:sp>
        <p:nvSpPr>
          <p:cNvPr id="16" name="Content Placeholder 15"/>
          <p:cNvSpPr>
            <a:spLocks noGrp="1"/>
          </p:cNvSpPr>
          <p:nvPr>
            <p:ph sz="quarter" idx="14" hasCustomPrompt="1"/>
          </p:nvPr>
        </p:nvSpPr>
        <p:spPr>
          <a:xfrm>
            <a:off x="597381" y="1905002"/>
            <a:ext cx="10972801" cy="4178300"/>
          </a:xfrm>
          <a:prstGeom prst="rect">
            <a:avLst/>
          </a:prstGeom>
        </p:spPr>
        <p:txBody>
          <a:bodyPr/>
          <a:lstStyle>
            <a:lvl1pPr>
              <a:defRPr sz="2000" b="1" baseline="0">
                <a:solidFill>
                  <a:srgbClr val="D1D3D5"/>
                </a:solidFill>
              </a:defRPr>
            </a:lvl1pPr>
            <a:lvl2pPr marL="137112" indent="-137112">
              <a:buClr>
                <a:schemeClr val="bg2"/>
              </a:buClr>
              <a:defRPr sz="1900" baseline="0"/>
            </a:lvl2pPr>
            <a:lvl3pPr>
              <a:defRPr sz="1900" baseline="0"/>
            </a:lvl3pPr>
            <a:lvl4pPr>
              <a:defRPr sz="1900"/>
            </a:lvl4pPr>
            <a:lvl5pPr>
              <a:defRPr sz="1500" baseline="0"/>
            </a:lvl5pPr>
          </a:lstStyle>
          <a:p>
            <a:pPr lvl="0"/>
            <a:r>
              <a:rPr lang="en-US" dirty="0"/>
              <a:t>Click on an icon to insert charts, tables and images</a:t>
            </a:r>
          </a:p>
        </p:txBody>
      </p:sp>
      <p:sp>
        <p:nvSpPr>
          <p:cNvPr id="4" name="Title 3"/>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1157030262"/>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ubtitle Visual">
    <p:spTree>
      <p:nvGrpSpPr>
        <p:cNvPr id="1" name=""/>
        <p:cNvGrpSpPr/>
        <p:nvPr/>
      </p:nvGrpSpPr>
      <p:grpSpPr>
        <a:xfrm>
          <a:off x="0" y="0"/>
          <a:ext cx="0" cy="0"/>
          <a:chOff x="0" y="0"/>
          <a:chExt cx="0" cy="0"/>
        </a:xfrm>
      </p:grpSpPr>
      <p:sp>
        <p:nvSpPr>
          <p:cNvPr id="8" name="Content Placeholder 15"/>
          <p:cNvSpPr>
            <a:spLocks noGrp="1"/>
          </p:cNvSpPr>
          <p:nvPr>
            <p:ph sz="quarter" idx="14" hasCustomPrompt="1"/>
          </p:nvPr>
        </p:nvSpPr>
        <p:spPr>
          <a:xfrm>
            <a:off x="597381" y="1905002"/>
            <a:ext cx="10972801" cy="4178300"/>
          </a:xfrm>
          <a:prstGeom prst="rect">
            <a:avLst/>
          </a:prstGeom>
        </p:spPr>
        <p:txBody>
          <a:bodyPr/>
          <a:lstStyle>
            <a:lvl1pPr>
              <a:defRPr sz="2000" b="1" baseline="0">
                <a:solidFill>
                  <a:srgbClr val="D1D3D5"/>
                </a:solidFill>
              </a:defRPr>
            </a:lvl1pPr>
            <a:lvl2pPr marL="137112" indent="-137112">
              <a:buClr>
                <a:schemeClr val="bg2"/>
              </a:buClr>
              <a:defRPr sz="1900" baseline="0"/>
            </a:lvl2pPr>
            <a:lvl3pPr>
              <a:defRPr sz="1900" baseline="0"/>
            </a:lvl3pPr>
            <a:lvl4pPr>
              <a:defRPr sz="1900"/>
            </a:lvl4pPr>
            <a:lvl5pPr>
              <a:defRPr sz="1500" baseline="0"/>
            </a:lvl5pPr>
          </a:lstStyle>
          <a:p>
            <a:pPr lvl="0"/>
            <a:r>
              <a:rPr lang="en-US" dirty="0"/>
              <a:t>Click on an icon to insert charts, tables and images</a:t>
            </a:r>
          </a:p>
        </p:txBody>
      </p:sp>
      <p:sp>
        <p:nvSpPr>
          <p:cNvPr id="7" name="Text Placeholder 5"/>
          <p:cNvSpPr>
            <a:spLocks noGrp="1"/>
          </p:cNvSpPr>
          <p:nvPr>
            <p:ph type="body" sz="quarter" idx="19" hasCustomPrompt="1"/>
          </p:nvPr>
        </p:nvSpPr>
        <p:spPr>
          <a:xfrm>
            <a:off x="501173" y="787384"/>
            <a:ext cx="11105416" cy="457200"/>
          </a:xfrm>
          <a:prstGeom prst="rect">
            <a:avLst/>
          </a:prstGeom>
        </p:spPr>
        <p:txBody>
          <a:bodyPr>
            <a:noAutofit/>
          </a:bodyPr>
          <a:lstStyle>
            <a:lvl1pPr>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4" name="Title 3"/>
          <p:cNvSpPr>
            <a:spLocks noGrp="1"/>
          </p:cNvSpPr>
          <p:nvPr>
            <p:ph type="title" hasCustomPrompt="1"/>
          </p:nvPr>
        </p:nvSpPr>
        <p:spPr/>
        <p:txBody>
          <a:bodyPr/>
          <a:lstStyle>
            <a:lvl1pPr>
              <a:defRPr baseline="0"/>
            </a:lvl1pPr>
          </a:lstStyle>
          <a:p>
            <a:r>
              <a:rPr lang="en-US" dirty="0"/>
              <a:t>Click to add a title</a:t>
            </a:r>
          </a:p>
        </p:txBody>
      </p:sp>
    </p:spTree>
    <p:extLst>
      <p:ext uri="{BB962C8B-B14F-4D97-AF65-F5344CB8AC3E}">
        <p14:creationId xmlns:p14="http://schemas.microsoft.com/office/powerpoint/2010/main" val="743189849"/>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ed Visual">
    <p:spTree>
      <p:nvGrpSpPr>
        <p:cNvPr id="1" name=""/>
        <p:cNvGrpSpPr/>
        <p:nvPr/>
      </p:nvGrpSpPr>
      <p:grpSpPr>
        <a:xfrm>
          <a:off x="0" y="0"/>
          <a:ext cx="0" cy="0"/>
          <a:chOff x="0" y="0"/>
          <a:chExt cx="0" cy="0"/>
        </a:xfrm>
      </p:grpSpPr>
      <p:sp>
        <p:nvSpPr>
          <p:cNvPr id="9" name="Content Placeholder 5"/>
          <p:cNvSpPr>
            <a:spLocks noGrp="1"/>
          </p:cNvSpPr>
          <p:nvPr>
            <p:ph sz="quarter" idx="25" hasCustomPrompt="1"/>
          </p:nvPr>
        </p:nvSpPr>
        <p:spPr>
          <a:xfrm>
            <a:off x="8227897" y="1810750"/>
            <a:ext cx="3378696" cy="4271963"/>
          </a:xfrm>
        </p:spPr>
        <p:txBody>
          <a:bodyPr/>
          <a:lstStyle>
            <a:lvl1pPr>
              <a:defRPr sz="1800"/>
            </a:lvl1pPr>
            <a:lvl2pPr>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8" name="Content Placeholder 15"/>
          <p:cNvSpPr>
            <a:spLocks noGrp="1"/>
          </p:cNvSpPr>
          <p:nvPr>
            <p:ph sz="quarter" idx="26" hasCustomPrompt="1"/>
          </p:nvPr>
        </p:nvSpPr>
        <p:spPr>
          <a:xfrm>
            <a:off x="597384" y="1905002"/>
            <a:ext cx="7240441" cy="4178300"/>
          </a:xfrm>
          <a:prstGeom prst="rect">
            <a:avLst/>
          </a:prstGeom>
        </p:spPr>
        <p:txBody>
          <a:bodyPr/>
          <a:lstStyle>
            <a:lvl1pPr>
              <a:defRPr sz="2000" b="1" baseline="0">
                <a:solidFill>
                  <a:schemeClr val="bg1">
                    <a:lumMod val="85000"/>
                  </a:schemeClr>
                </a:solidFill>
              </a:defRPr>
            </a:lvl1pPr>
            <a:lvl2pPr marL="137112" indent="-137112">
              <a:buClr>
                <a:schemeClr val="bg2"/>
              </a:buClr>
              <a:defRPr sz="1900" baseline="0"/>
            </a:lvl2pPr>
            <a:lvl3pPr>
              <a:defRPr sz="1900" baseline="0"/>
            </a:lvl3pPr>
            <a:lvl4pPr>
              <a:defRPr sz="1900"/>
            </a:lvl4pPr>
            <a:lvl5pPr>
              <a:defRPr sz="1500" baseline="0"/>
            </a:lvl5pPr>
          </a:lstStyle>
          <a:p>
            <a:pPr lvl="0"/>
            <a:r>
              <a:rPr lang="en-US" dirty="0"/>
              <a:t>Click on an icon to insert charts, tables and images</a:t>
            </a:r>
          </a:p>
        </p:txBody>
      </p:sp>
      <p:sp>
        <p:nvSpPr>
          <p:cNvPr id="3" name="Title 2"/>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1026901191"/>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btitle Captioned Visual">
    <p:spTree>
      <p:nvGrpSpPr>
        <p:cNvPr id="1" name=""/>
        <p:cNvGrpSpPr/>
        <p:nvPr/>
      </p:nvGrpSpPr>
      <p:grpSpPr>
        <a:xfrm>
          <a:off x="0" y="0"/>
          <a:ext cx="0" cy="0"/>
          <a:chOff x="0" y="0"/>
          <a:chExt cx="0" cy="0"/>
        </a:xfrm>
      </p:grpSpPr>
      <p:sp>
        <p:nvSpPr>
          <p:cNvPr id="12" name="Content Placeholder 5"/>
          <p:cNvSpPr>
            <a:spLocks noGrp="1"/>
          </p:cNvSpPr>
          <p:nvPr>
            <p:ph sz="quarter" idx="25" hasCustomPrompt="1"/>
          </p:nvPr>
        </p:nvSpPr>
        <p:spPr>
          <a:xfrm>
            <a:off x="8227896" y="1810750"/>
            <a:ext cx="3378693" cy="4271963"/>
          </a:xfrm>
        </p:spPr>
        <p:txBody>
          <a:bodyPr/>
          <a:lstStyle>
            <a:lvl1pPr>
              <a:defRPr sz="1800"/>
            </a:lvl1pPr>
            <a:lvl2pPr>
              <a:defRPr sz="1800"/>
            </a:lvl2pPr>
            <a:lvl3pPr>
              <a:defRPr sz="1600"/>
            </a:lvl3pPr>
            <a:lvl4pPr>
              <a:defRPr sz="1600"/>
            </a:lvl4pPr>
            <a:lvl5pPr>
              <a:defRPr sz="1400"/>
            </a:lvl5pPr>
          </a:lstStyle>
          <a:p>
            <a:pPr lvl="0"/>
            <a:r>
              <a:rPr lang="en-US" dirty="0"/>
              <a:t>Click to add content</a:t>
            </a:r>
          </a:p>
          <a:p>
            <a:pPr lvl="1"/>
            <a:r>
              <a:rPr lang="en-US" dirty="0"/>
              <a:t>Use the Increase/Decrease Indent control to select the second level content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13" name="Content Placeholder 15"/>
          <p:cNvSpPr>
            <a:spLocks noGrp="1"/>
          </p:cNvSpPr>
          <p:nvPr>
            <p:ph sz="quarter" idx="26" hasCustomPrompt="1"/>
          </p:nvPr>
        </p:nvSpPr>
        <p:spPr>
          <a:xfrm>
            <a:off x="597384" y="1905002"/>
            <a:ext cx="7240441" cy="4178300"/>
          </a:xfrm>
          <a:prstGeom prst="rect">
            <a:avLst/>
          </a:prstGeom>
        </p:spPr>
        <p:txBody>
          <a:bodyPr/>
          <a:lstStyle>
            <a:lvl1pPr>
              <a:defRPr sz="2000" b="1" baseline="0">
                <a:solidFill>
                  <a:schemeClr val="bg1">
                    <a:lumMod val="85000"/>
                  </a:schemeClr>
                </a:solidFill>
              </a:defRPr>
            </a:lvl1pPr>
            <a:lvl2pPr marL="137112" indent="-137112">
              <a:buClr>
                <a:schemeClr val="bg2"/>
              </a:buClr>
              <a:defRPr sz="1900" baseline="0"/>
            </a:lvl2pPr>
            <a:lvl3pPr>
              <a:defRPr sz="1900" baseline="0"/>
            </a:lvl3pPr>
            <a:lvl4pPr>
              <a:defRPr sz="1900"/>
            </a:lvl4pPr>
            <a:lvl5pPr>
              <a:defRPr sz="1500" baseline="0"/>
            </a:lvl5pPr>
          </a:lstStyle>
          <a:p>
            <a:pPr lvl="0"/>
            <a:r>
              <a:rPr lang="en-US" dirty="0"/>
              <a:t>Click on an icon to insert charts, tables and images</a:t>
            </a:r>
          </a:p>
        </p:txBody>
      </p:sp>
      <p:sp>
        <p:nvSpPr>
          <p:cNvPr id="8" name="Text Placeholder 5"/>
          <p:cNvSpPr>
            <a:spLocks noGrp="1"/>
          </p:cNvSpPr>
          <p:nvPr>
            <p:ph type="body" sz="quarter" idx="16" hasCustomPrompt="1"/>
          </p:nvPr>
        </p:nvSpPr>
        <p:spPr>
          <a:xfrm>
            <a:off x="501173" y="787384"/>
            <a:ext cx="11105416" cy="457200"/>
          </a:xfrm>
          <a:prstGeom prst="rect">
            <a:avLst/>
          </a:prstGeom>
        </p:spPr>
        <p:txBody>
          <a:bodyPr>
            <a:noAutofit/>
          </a:bodyPr>
          <a:lstStyle>
            <a:lvl1pPr>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3" name="Title 2"/>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194972984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l="-1" t="30615" r="-217" b="1"/>
          <a:stretch/>
        </p:blipFill>
        <p:spPr>
          <a:xfrm>
            <a:off x="2" y="996913"/>
            <a:ext cx="8521723" cy="5899912"/>
          </a:xfrm>
          <a:prstGeom prst="rect">
            <a:avLst/>
          </a:prstGeom>
        </p:spPr>
      </p:pic>
      <p:sp>
        <p:nvSpPr>
          <p:cNvPr id="10"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bg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11"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bg1"/>
                </a:solidFill>
                <a:latin typeface="+mn-lt"/>
              </a:defRPr>
            </a:lvl1pPr>
          </a:lstStyle>
          <a:p>
            <a:fld id="{AE18710C-EBF1-124A-802A-A16BBA9EB32E}" type="datetime4">
              <a:rPr lang="en-US" smtClean="0"/>
              <a:pPr/>
              <a:t>January 30, 2020</a:t>
            </a:fld>
            <a:endParaRPr lang="en-US" dirty="0"/>
          </a:p>
        </p:txBody>
      </p:sp>
      <p:sp>
        <p:nvSpPr>
          <p:cNvPr id="13"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bg1"/>
                </a:solidFill>
                <a:latin typeface="+mj-lt"/>
              </a:defRPr>
            </a:lvl1pPr>
          </a:lstStyle>
          <a:p>
            <a:r>
              <a:rPr lang="en-US" dirty="0"/>
              <a:t>Click to add a title</a:t>
            </a:r>
          </a:p>
        </p:txBody>
      </p:sp>
      <p:grpSp>
        <p:nvGrpSpPr>
          <p:cNvPr id="8" name="Group 7"/>
          <p:cNvGrpSpPr/>
          <p:nvPr userDrawn="1"/>
        </p:nvGrpSpPr>
        <p:grpSpPr>
          <a:xfrm>
            <a:off x="1535523" y="318425"/>
            <a:ext cx="10161935" cy="325070"/>
            <a:chOff x="1535523" y="318425"/>
            <a:chExt cx="10161935" cy="32507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358407582"/>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Agenda">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Click to add a title</a:t>
            </a:r>
          </a:p>
        </p:txBody>
      </p:sp>
      <p:sp>
        <p:nvSpPr>
          <p:cNvPr id="5" name="Text Placeholder 4"/>
          <p:cNvSpPr>
            <a:spLocks noGrp="1"/>
          </p:cNvSpPr>
          <p:nvPr>
            <p:ph type="body" sz="quarter" idx="19" hasCustomPrompt="1"/>
          </p:nvPr>
        </p:nvSpPr>
        <p:spPr>
          <a:xfrm>
            <a:off x="501174" y="1787528"/>
            <a:ext cx="11105418" cy="4270375"/>
          </a:xfrm>
        </p:spPr>
        <p:txBody>
          <a:bodyPr>
            <a:normAutofit/>
          </a:bodyPr>
          <a:lstStyle>
            <a:lvl1pPr>
              <a:defRPr sz="2600">
                <a:solidFill>
                  <a:schemeClr val="bg1"/>
                </a:solidFill>
              </a:defRPr>
            </a:lvl1pPr>
            <a:lvl2pPr>
              <a:defRPr sz="2600" baseline="0">
                <a:solidFill>
                  <a:schemeClr val="bg1"/>
                </a:solidFill>
              </a:defRPr>
            </a:lvl2pPr>
            <a:lvl3pPr>
              <a:defRPr sz="2200">
                <a:solidFill>
                  <a:schemeClr val="bg1"/>
                </a:solidFill>
              </a:defRPr>
            </a:lvl3pPr>
            <a:lvl4pPr>
              <a:defRPr>
                <a:solidFill>
                  <a:schemeClr val="bg1"/>
                </a:solidFill>
              </a:defRPr>
            </a:lvl4pPr>
            <a:lvl5pPr>
              <a:defRPr>
                <a:solidFill>
                  <a:schemeClr val="bg1"/>
                </a:solidFill>
              </a:defRPr>
            </a:lvl5pPr>
          </a:lstStyle>
          <a:p>
            <a:pPr lvl="0"/>
            <a:r>
              <a:rPr lang="en-US" dirty="0"/>
              <a:t>Click to add agenda items</a:t>
            </a:r>
          </a:p>
          <a:p>
            <a:pPr lvl="1"/>
            <a:r>
              <a:rPr lang="en-US" dirty="0"/>
              <a:t>Use paragraph spacing before to fit fewer or more items</a:t>
            </a:r>
          </a:p>
          <a:p>
            <a:pPr lvl="2"/>
            <a:r>
              <a:rPr lang="en-US" dirty="0"/>
              <a:t>Use paragraph indents to nest subtopics</a:t>
            </a:r>
          </a:p>
          <a:p>
            <a:pPr lvl="3"/>
            <a:r>
              <a:rPr lang="en-US" dirty="0"/>
              <a:t>Fourth level</a:t>
            </a:r>
          </a:p>
          <a:p>
            <a:pPr lvl="4"/>
            <a:r>
              <a:rPr lang="en-US" dirty="0"/>
              <a:t>Fifth level</a:t>
            </a:r>
          </a:p>
        </p:txBody>
      </p:sp>
    </p:spTree>
    <p:extLst>
      <p:ext uri="{BB962C8B-B14F-4D97-AF65-F5344CB8AC3E}">
        <p14:creationId xmlns:p14="http://schemas.microsoft.com/office/powerpoint/2010/main" val="656535342"/>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ection Title 1">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554467" y="2301346"/>
            <a:ext cx="11107120" cy="1837102"/>
          </a:xfrm>
        </p:spPr>
        <p:txBody>
          <a:bodyPr anchor="ctr"/>
          <a:lstStyle>
            <a:lvl1pPr marL="0" algn="ctr">
              <a:buClrTx/>
              <a:buFontTx/>
              <a:buNone/>
              <a:defRPr sz="7000">
                <a:solidFill>
                  <a:schemeClr val="tx1"/>
                </a:solidFill>
              </a:defRPr>
            </a:lvl1pPr>
            <a:lvl2pPr marL="0" algn="ctr">
              <a:buClrTx/>
              <a:buFontTx/>
              <a:buNone/>
              <a:defRPr sz="3200">
                <a:solidFill>
                  <a:schemeClr val="tx1"/>
                </a:solidFill>
              </a:defRPr>
            </a:lvl2pPr>
            <a:lvl3pPr marL="274320" indent="-274320" algn="ctr">
              <a:buClrTx/>
              <a:buFont typeface="Lucida Grande"/>
              <a:buChar char="–"/>
              <a:defRPr sz="2800">
                <a:solidFill>
                  <a:schemeClr val="tx1"/>
                </a:solidFill>
              </a:defRPr>
            </a:lvl3pPr>
            <a:lvl4pPr marL="0" indent="0" algn="ctr">
              <a:buClrTx/>
              <a:buFontTx/>
              <a:buNone/>
              <a:defRPr sz="2800">
                <a:solidFill>
                  <a:schemeClr val="tx1"/>
                </a:solidFill>
              </a:defRPr>
            </a:lvl4pPr>
            <a:lvl5pPr marL="0" algn="ctr">
              <a:buClrTx/>
              <a:buFontTx/>
              <a:buNone/>
              <a:defRPr sz="2000">
                <a:solidFill>
                  <a:schemeClr val="tx1"/>
                </a:solidFill>
              </a:defRPr>
            </a:lvl5pPr>
          </a:lstStyle>
          <a:p>
            <a:pPr lvl="0"/>
            <a:r>
              <a:rPr lang="en-US" dirty="0"/>
              <a:t>Click to add section title or quote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8514708"/>
      </p:ext>
    </p:extLst>
  </p:cSld>
  <p:clrMapOvr>
    <a:masterClrMapping/>
  </p:clrMapOvr>
  <p:transition>
    <p:wipe dir="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ection Title 2">
    <p:bg>
      <p:bgPr>
        <a:solidFill>
          <a:schemeClr val="accent1"/>
        </a:solidFill>
        <a:effectLst/>
      </p:bgPr>
    </p:bg>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554467" y="2301346"/>
            <a:ext cx="11107120" cy="1837102"/>
          </a:xfrm>
        </p:spPr>
        <p:txBody>
          <a:bodyPr anchor="ctr"/>
          <a:lstStyle>
            <a:lvl1pPr marL="0" algn="ctr">
              <a:buClrTx/>
              <a:buFontTx/>
              <a:buNone/>
              <a:defRPr sz="7000">
                <a:solidFill>
                  <a:schemeClr val="bg1"/>
                </a:solidFill>
              </a:defRPr>
            </a:lvl1pPr>
            <a:lvl2pPr marL="0" algn="ctr">
              <a:buClrTx/>
              <a:buFontTx/>
              <a:buNone/>
              <a:defRPr sz="3200">
                <a:solidFill>
                  <a:schemeClr val="bg1"/>
                </a:solidFill>
              </a:defRPr>
            </a:lvl2pPr>
            <a:lvl3pPr marL="274320" indent="-274320" algn="ctr">
              <a:buClrTx/>
              <a:buFont typeface="Lucida Grande"/>
              <a:buChar char="–"/>
              <a:defRPr sz="2800">
                <a:solidFill>
                  <a:schemeClr val="bg1"/>
                </a:solidFill>
              </a:defRPr>
            </a:lvl3pPr>
            <a:lvl4pPr marL="0" indent="0" algn="ctr">
              <a:buClrTx/>
              <a:buFontTx/>
              <a:buNone/>
              <a:defRPr sz="2800">
                <a:solidFill>
                  <a:schemeClr val="bg1"/>
                </a:solidFill>
              </a:defRPr>
            </a:lvl4pPr>
            <a:lvl5pPr marL="0" algn="ctr">
              <a:buClrTx/>
              <a:buFontTx/>
              <a:buNone/>
              <a:defRPr sz="2000">
                <a:solidFill>
                  <a:schemeClr val="bg1"/>
                </a:solidFill>
              </a:defRPr>
            </a:lvl5pPr>
          </a:lstStyle>
          <a:p>
            <a:pPr lvl="0"/>
            <a:r>
              <a:rPr lang="en-US" dirty="0"/>
              <a:t>Click to add section title or quote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5845876"/>
      </p:ext>
    </p:extLst>
  </p:cSld>
  <p:clrMapOvr>
    <a:masterClrMapping/>
  </p:clrMapOvr>
  <p:transition>
    <p:wipe dir="r"/>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Section Title 3">
    <p:spTree>
      <p:nvGrpSpPr>
        <p:cNvPr id="1" name=""/>
        <p:cNvGrpSpPr/>
        <p:nvPr/>
      </p:nvGrpSpPr>
      <p:grpSpPr>
        <a:xfrm>
          <a:off x="0" y="0"/>
          <a:ext cx="0" cy="0"/>
          <a:chOff x="0" y="0"/>
          <a:chExt cx="0" cy="0"/>
        </a:xfrm>
      </p:grpSpPr>
      <p:sp>
        <p:nvSpPr>
          <p:cNvPr id="4" name="Text Placeholder 9"/>
          <p:cNvSpPr>
            <a:spLocks noGrp="1"/>
          </p:cNvSpPr>
          <p:nvPr>
            <p:ph type="body" sz="quarter" idx="15" hasCustomPrompt="1"/>
          </p:nvPr>
        </p:nvSpPr>
        <p:spPr>
          <a:xfrm>
            <a:off x="711444" y="2360542"/>
            <a:ext cx="10849203" cy="1938974"/>
          </a:xfrm>
        </p:spPr>
        <p:txBody>
          <a:bodyPr numCol="2" spcCol="914400" anchor="ctr"/>
          <a:lstStyle>
            <a:lvl1pPr>
              <a:lnSpc>
                <a:spcPct val="95000"/>
              </a:lnSpc>
              <a:defRPr sz="4000" baseline="0">
                <a:solidFill>
                  <a:schemeClr val="tx1"/>
                </a:solidFill>
              </a:defRPr>
            </a:lvl1pPr>
            <a:lvl2pPr>
              <a:lnSpc>
                <a:spcPct val="95000"/>
              </a:lnSpc>
              <a:defRPr sz="3200" baseline="0">
                <a:solidFill>
                  <a:schemeClr val="tx1"/>
                </a:solidFill>
              </a:defRPr>
            </a:lvl2pPr>
            <a:lvl3pPr marL="274320" indent="-274320">
              <a:lnSpc>
                <a:spcPct val="95000"/>
              </a:lnSpc>
              <a:buClrTx/>
              <a:buSzPct val="100000"/>
              <a:buFont typeface="Lucida Grande"/>
              <a:buChar char="–"/>
              <a:defRPr sz="2000" b="1" i="0">
                <a:solidFill>
                  <a:schemeClr val="tx1"/>
                </a:solidFill>
              </a:defRPr>
            </a:lvl3pPr>
            <a:lvl4pPr marL="274320" indent="0">
              <a:lnSpc>
                <a:spcPct val="95000"/>
              </a:lnSpc>
              <a:spcBef>
                <a:spcPts val="0"/>
              </a:spcBef>
              <a:buFontTx/>
              <a:buNone/>
              <a:defRPr sz="1800">
                <a:solidFill>
                  <a:schemeClr val="tx1"/>
                </a:solidFill>
              </a:defRPr>
            </a:lvl4pPr>
            <a:lvl5pPr marL="274320">
              <a:lnSpc>
                <a:spcPct val="95000"/>
              </a:lnSpc>
              <a:defRPr sz="1800" b="0" i="0">
                <a:solidFill>
                  <a:schemeClr val="tx1"/>
                </a:solidFill>
              </a:defRPr>
            </a:lvl5pPr>
          </a:lstStyle>
          <a:p>
            <a:pPr lvl="0"/>
            <a:r>
              <a:rPr lang="en-US" dirty="0"/>
              <a:t>Click to add a section title or quote	</a:t>
            </a:r>
          </a:p>
          <a:p>
            <a:pPr lvl="0"/>
            <a:r>
              <a:rPr lang="en-US" dirty="0"/>
              <a:t>Click to add a second section title or quote</a:t>
            </a:r>
          </a:p>
        </p:txBody>
      </p:sp>
    </p:spTree>
    <p:extLst>
      <p:ext uri="{BB962C8B-B14F-4D97-AF65-F5344CB8AC3E}">
        <p14:creationId xmlns:p14="http://schemas.microsoft.com/office/powerpoint/2010/main" val="1340752060"/>
      </p:ext>
    </p:extLst>
  </p:cSld>
  <p:clrMapOvr>
    <a:masterClrMapping/>
  </p:clrMapOvr>
  <p:transition>
    <p:wipe dir="r"/>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Title 4">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451" t="14176" r="41694" b="14995"/>
          <a:stretch/>
        </p:blipFill>
        <p:spPr>
          <a:xfrm rot="5400000">
            <a:off x="2598385" y="-2699413"/>
            <a:ext cx="6945465" cy="12344276"/>
          </a:xfrm>
          <a:prstGeom prst="rect">
            <a:avLst/>
          </a:prstGeom>
        </p:spPr>
      </p:pic>
      <p:sp>
        <p:nvSpPr>
          <p:cNvPr id="6" name="Text Placeholder 3"/>
          <p:cNvSpPr>
            <a:spLocks noGrp="1"/>
          </p:cNvSpPr>
          <p:nvPr>
            <p:ph type="body" sz="quarter" idx="10" hasCustomPrompt="1"/>
          </p:nvPr>
        </p:nvSpPr>
        <p:spPr>
          <a:xfrm>
            <a:off x="554467" y="2301346"/>
            <a:ext cx="11107120" cy="1837102"/>
          </a:xfrm>
        </p:spPr>
        <p:txBody>
          <a:bodyPr anchor="ctr"/>
          <a:lstStyle>
            <a:lvl1pPr marL="0" algn="ctr">
              <a:buClrTx/>
              <a:buFontTx/>
              <a:buNone/>
              <a:defRPr sz="7000">
                <a:solidFill>
                  <a:schemeClr val="bg1"/>
                </a:solidFill>
              </a:defRPr>
            </a:lvl1pPr>
            <a:lvl2pPr marL="0" algn="ctr">
              <a:buClrTx/>
              <a:buFontTx/>
              <a:buNone/>
              <a:defRPr sz="3200">
                <a:solidFill>
                  <a:schemeClr val="bg1"/>
                </a:solidFill>
              </a:defRPr>
            </a:lvl2pPr>
            <a:lvl3pPr marL="274320" indent="-274320" algn="ctr">
              <a:buClrTx/>
              <a:buFont typeface="Lucida Grande"/>
              <a:buChar char="–"/>
              <a:defRPr sz="2800">
                <a:solidFill>
                  <a:schemeClr val="bg1"/>
                </a:solidFill>
              </a:defRPr>
            </a:lvl3pPr>
            <a:lvl4pPr marL="0" indent="0" algn="ctr">
              <a:buClrTx/>
              <a:buFontTx/>
              <a:buNone/>
              <a:defRPr sz="2800">
                <a:solidFill>
                  <a:schemeClr val="bg1"/>
                </a:solidFill>
              </a:defRPr>
            </a:lvl4pPr>
            <a:lvl5pPr marL="0" algn="ctr">
              <a:buClrTx/>
              <a:buFontTx/>
              <a:buNone/>
              <a:defRPr sz="2000">
                <a:solidFill>
                  <a:schemeClr val="bg1"/>
                </a:solidFill>
              </a:defRPr>
            </a:lvl5pPr>
          </a:lstStyle>
          <a:p>
            <a:pPr lvl="0"/>
            <a:r>
              <a:rPr lang="en-US" dirty="0"/>
              <a:t>Click to add section title or quote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73964449"/>
      </p:ext>
    </p:extLst>
  </p:cSld>
  <p:clrMapOvr>
    <a:masterClrMapping/>
  </p:clrMapOvr>
  <p:transition>
    <p:wipe dir="r"/>
  </p:transition>
  <p:hf hd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Title 5">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0" t="18593" r="19161" b="36409"/>
          <a:stretch/>
        </p:blipFill>
        <p:spPr>
          <a:xfrm>
            <a:off x="-50798" y="-2"/>
            <a:ext cx="12354557" cy="6922390"/>
          </a:xfrm>
          <a:prstGeom prst="rect">
            <a:avLst/>
          </a:prstGeom>
        </p:spPr>
      </p:pic>
      <p:sp>
        <p:nvSpPr>
          <p:cNvPr id="6" name="Text Placeholder 3"/>
          <p:cNvSpPr>
            <a:spLocks noGrp="1"/>
          </p:cNvSpPr>
          <p:nvPr>
            <p:ph type="body" sz="quarter" idx="10" hasCustomPrompt="1"/>
          </p:nvPr>
        </p:nvSpPr>
        <p:spPr>
          <a:xfrm>
            <a:off x="554467" y="2301346"/>
            <a:ext cx="11107120" cy="1837102"/>
          </a:xfrm>
        </p:spPr>
        <p:txBody>
          <a:bodyPr anchor="ctr"/>
          <a:lstStyle>
            <a:lvl1pPr marL="0" algn="ctr">
              <a:buClrTx/>
              <a:buFontTx/>
              <a:buNone/>
              <a:defRPr sz="7000">
                <a:solidFill>
                  <a:schemeClr val="bg1"/>
                </a:solidFill>
              </a:defRPr>
            </a:lvl1pPr>
            <a:lvl2pPr marL="0" algn="ctr">
              <a:buClrTx/>
              <a:buFontTx/>
              <a:buNone/>
              <a:defRPr sz="3200">
                <a:solidFill>
                  <a:schemeClr val="bg1"/>
                </a:solidFill>
              </a:defRPr>
            </a:lvl2pPr>
            <a:lvl3pPr marL="274320" indent="-274320" algn="ctr">
              <a:buClrTx/>
              <a:buFont typeface="Lucida Grande"/>
              <a:buChar char="–"/>
              <a:defRPr sz="2800">
                <a:solidFill>
                  <a:schemeClr val="bg1"/>
                </a:solidFill>
              </a:defRPr>
            </a:lvl3pPr>
            <a:lvl4pPr marL="0" indent="0" algn="ctr">
              <a:buClrTx/>
              <a:buFontTx/>
              <a:buNone/>
              <a:defRPr sz="2800">
                <a:solidFill>
                  <a:schemeClr val="bg1"/>
                </a:solidFill>
              </a:defRPr>
            </a:lvl4pPr>
            <a:lvl5pPr marL="0" algn="ctr">
              <a:buClrTx/>
              <a:buFontTx/>
              <a:buNone/>
              <a:defRPr sz="2000">
                <a:solidFill>
                  <a:schemeClr val="bg1"/>
                </a:solidFill>
              </a:defRPr>
            </a:lvl5pPr>
          </a:lstStyle>
          <a:p>
            <a:pPr lvl="0"/>
            <a:r>
              <a:rPr lang="en-US" dirty="0"/>
              <a:t>Click to add section title or quote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3647620"/>
      </p:ext>
    </p:extLst>
  </p:cSld>
  <p:clrMapOvr>
    <a:masterClrMapping/>
  </p:clrMapOvr>
  <p:transition>
    <p:wipe dir="r"/>
  </p:transition>
  <p:hf hdr="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Title 6">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 t="64621" r="37237" b="1"/>
          <a:stretch/>
        </p:blipFill>
        <p:spPr>
          <a:xfrm>
            <a:off x="-27216" y="0"/>
            <a:ext cx="12279003" cy="6921862"/>
          </a:xfrm>
          <a:prstGeom prst="rect">
            <a:avLst/>
          </a:prstGeom>
          <a:noFill/>
          <a:ln>
            <a:noFill/>
          </a:ln>
        </p:spPr>
      </p:pic>
      <p:sp>
        <p:nvSpPr>
          <p:cNvPr id="6" name="Text Placeholder 3"/>
          <p:cNvSpPr>
            <a:spLocks noGrp="1"/>
          </p:cNvSpPr>
          <p:nvPr>
            <p:ph type="body" sz="quarter" idx="10" hasCustomPrompt="1"/>
          </p:nvPr>
        </p:nvSpPr>
        <p:spPr>
          <a:xfrm>
            <a:off x="554467" y="2301346"/>
            <a:ext cx="11107120" cy="1837102"/>
          </a:xfrm>
        </p:spPr>
        <p:txBody>
          <a:bodyPr anchor="ctr"/>
          <a:lstStyle>
            <a:lvl1pPr marL="0" algn="ctr">
              <a:buClrTx/>
              <a:buFontTx/>
              <a:buNone/>
              <a:defRPr sz="7000">
                <a:solidFill>
                  <a:schemeClr val="bg1"/>
                </a:solidFill>
              </a:defRPr>
            </a:lvl1pPr>
            <a:lvl2pPr marL="0" algn="ctr">
              <a:buClrTx/>
              <a:buFontTx/>
              <a:buNone/>
              <a:defRPr sz="3200">
                <a:solidFill>
                  <a:schemeClr val="bg1"/>
                </a:solidFill>
              </a:defRPr>
            </a:lvl2pPr>
            <a:lvl3pPr marL="274320" indent="-274320" algn="ctr">
              <a:buClrTx/>
              <a:buFont typeface="Lucida Grande"/>
              <a:buChar char="–"/>
              <a:defRPr sz="2800">
                <a:solidFill>
                  <a:schemeClr val="bg1"/>
                </a:solidFill>
              </a:defRPr>
            </a:lvl3pPr>
            <a:lvl4pPr marL="0" indent="0" algn="ctr">
              <a:buClrTx/>
              <a:buFontTx/>
              <a:buNone/>
              <a:defRPr sz="2800">
                <a:solidFill>
                  <a:schemeClr val="bg1"/>
                </a:solidFill>
              </a:defRPr>
            </a:lvl4pPr>
            <a:lvl5pPr marL="0" algn="ctr">
              <a:buClrTx/>
              <a:buFontTx/>
              <a:buNone/>
              <a:defRPr sz="2000">
                <a:solidFill>
                  <a:schemeClr val="bg1"/>
                </a:solidFill>
              </a:defRPr>
            </a:lvl5pPr>
          </a:lstStyle>
          <a:p>
            <a:pPr lvl="0"/>
            <a:r>
              <a:rPr lang="en-US" dirty="0"/>
              <a:t>Click to add section title or quote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1197756"/>
      </p:ext>
    </p:extLst>
  </p:cSld>
  <p:clrMapOvr>
    <a:masterClrMapping/>
  </p:clrMapOvr>
  <p:transition>
    <p:wipe dir="r"/>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ection Title Photo">
    <p:bg>
      <p:bgPr>
        <a:solidFill>
          <a:schemeClr val="bg1">
            <a:lumMod val="95000"/>
          </a:schemeClr>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0" y="0"/>
            <a:ext cx="12188825" cy="6858000"/>
          </a:xfrm>
        </p:spPr>
        <p:txBody>
          <a:bodyPr lIns="457200" tIns="457200" rIns="457200" bIns="457200"/>
          <a:lstStyle>
            <a:lvl1pPr>
              <a:defRPr>
                <a:solidFill>
                  <a:schemeClr val="bg1">
                    <a:lumMod val="85000"/>
                  </a:schemeClr>
                </a:solidFill>
              </a:defRPr>
            </a:lvl1pPr>
          </a:lstStyle>
          <a:p>
            <a:pPr lvl="0"/>
            <a:r>
              <a:rPr lang="en-US" dirty="0"/>
              <a:t>Click into background to insert charts, tables and images</a:t>
            </a:r>
          </a:p>
        </p:txBody>
      </p:sp>
      <p:sp>
        <p:nvSpPr>
          <p:cNvPr id="5" name="Text Placeholder 9"/>
          <p:cNvSpPr>
            <a:spLocks noGrp="1"/>
          </p:cNvSpPr>
          <p:nvPr>
            <p:ph type="body" sz="quarter" idx="15" hasCustomPrompt="1"/>
          </p:nvPr>
        </p:nvSpPr>
        <p:spPr>
          <a:xfrm>
            <a:off x="0" y="2680679"/>
            <a:ext cx="12188825" cy="1190069"/>
          </a:xfrm>
          <a:solidFill>
            <a:schemeClr val="bg1"/>
          </a:solidFill>
        </p:spPr>
        <p:txBody>
          <a:bodyPr wrap="square" lIns="457200" tIns="228600" rIns="457200" bIns="365760" anchor="ctr">
            <a:spAutoFit/>
          </a:bodyPr>
          <a:lstStyle>
            <a:lvl1pPr marL="0" indent="-137160" algn="ctr">
              <a:lnSpc>
                <a:spcPct val="95000"/>
              </a:lnSpc>
              <a:spcBef>
                <a:spcPts val="400"/>
              </a:spcBef>
              <a:spcAft>
                <a:spcPts val="400"/>
              </a:spcAft>
              <a:buFontTx/>
              <a:buNone/>
              <a:defRPr sz="4000" baseline="0">
                <a:solidFill>
                  <a:schemeClr val="tx1"/>
                </a:solidFill>
              </a:defRPr>
            </a:lvl1pPr>
            <a:lvl2pPr marL="0" indent="-137160" algn="ctr">
              <a:lnSpc>
                <a:spcPct val="95000"/>
              </a:lnSpc>
              <a:spcBef>
                <a:spcPts val="400"/>
              </a:spcBef>
              <a:spcAft>
                <a:spcPts val="400"/>
              </a:spcAft>
              <a:defRPr sz="3200" baseline="0">
                <a:solidFill>
                  <a:schemeClr val="tx1"/>
                </a:solidFill>
              </a:defRPr>
            </a:lvl2pPr>
            <a:lvl3pPr marL="0" indent="0" algn="ctr">
              <a:lnSpc>
                <a:spcPct val="95000"/>
              </a:lnSpc>
              <a:spcBef>
                <a:spcPts val="400"/>
              </a:spcBef>
              <a:spcAft>
                <a:spcPts val="400"/>
              </a:spcAft>
              <a:buClrTx/>
              <a:buSzPct val="100000"/>
              <a:buFont typeface="Lucida Grande"/>
              <a:buNone/>
              <a:defRPr sz="2000" b="1" i="0">
                <a:solidFill>
                  <a:schemeClr val="tx1"/>
                </a:solidFill>
              </a:defRPr>
            </a:lvl3pPr>
            <a:lvl4pPr marL="0" indent="-137160" algn="ctr">
              <a:lnSpc>
                <a:spcPct val="95000"/>
              </a:lnSpc>
              <a:spcBef>
                <a:spcPts val="400"/>
              </a:spcBef>
              <a:spcAft>
                <a:spcPts val="400"/>
              </a:spcAft>
              <a:buFontTx/>
              <a:buNone/>
              <a:defRPr sz="1800">
                <a:solidFill>
                  <a:schemeClr val="tx1"/>
                </a:solidFill>
              </a:defRPr>
            </a:lvl4pPr>
            <a:lvl5pPr marL="0" indent="-137160" algn="ctr">
              <a:lnSpc>
                <a:spcPct val="95000"/>
              </a:lnSpc>
              <a:spcBef>
                <a:spcPts val="400"/>
              </a:spcBef>
              <a:spcAft>
                <a:spcPts val="400"/>
              </a:spcAft>
              <a:defRPr sz="1800" b="0" i="0">
                <a:solidFill>
                  <a:schemeClr val="tx1"/>
                </a:solidFill>
              </a:defRPr>
            </a:lvl5pPr>
            <a:lvl6pPr marL="0" indent="0" algn="ctr">
              <a:lnSpc>
                <a:spcPct val="95000"/>
              </a:lnSpc>
              <a:spcBef>
                <a:spcPts val="400"/>
              </a:spcBef>
              <a:spcAft>
                <a:spcPts val="400"/>
              </a:spcAft>
              <a:buNone/>
              <a:defRPr/>
            </a:lvl6pPr>
          </a:lstStyle>
          <a:p>
            <a:pPr lvl="0"/>
            <a:r>
              <a:rPr lang="en-US" dirty="0"/>
              <a:t>Click to add a section title or quote</a:t>
            </a:r>
          </a:p>
        </p:txBody>
      </p:sp>
    </p:spTree>
    <p:extLst>
      <p:ext uri="{BB962C8B-B14F-4D97-AF65-F5344CB8AC3E}">
        <p14:creationId xmlns:p14="http://schemas.microsoft.com/office/powerpoint/2010/main" val="420125957"/>
      </p:ext>
    </p:extLst>
  </p:cSld>
  <p:clrMapOvr>
    <a:masterClrMapping/>
  </p:clrMapOvr>
  <p:transition>
    <p:wipe dir="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l="-121" r="-1025" b="33052"/>
          <a:stretch/>
        </p:blipFill>
        <p:spPr>
          <a:xfrm>
            <a:off x="-43206" y="968375"/>
            <a:ext cx="8946287" cy="5921430"/>
          </a:xfrm>
          <a:prstGeom prst="rect">
            <a:avLst/>
          </a:prstGeom>
        </p:spPr>
      </p:pic>
      <p:sp>
        <p:nvSpPr>
          <p:cNvPr id="10"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bg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11"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bg1"/>
                </a:solidFill>
                <a:latin typeface="+mn-lt"/>
              </a:defRPr>
            </a:lvl1pPr>
          </a:lstStyle>
          <a:p>
            <a:fld id="{39CC06A5-50BA-DA4D-A114-7DE43209630B}" type="datetime4">
              <a:rPr lang="en-US" smtClean="0"/>
              <a:pPr/>
              <a:t>January 30, 2020</a:t>
            </a:fld>
            <a:endParaRPr lang="en-US" dirty="0"/>
          </a:p>
        </p:txBody>
      </p:sp>
      <p:sp>
        <p:nvSpPr>
          <p:cNvPr id="14"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bg1"/>
                </a:solidFill>
                <a:latin typeface="+mj-lt"/>
              </a:defRPr>
            </a:lvl1pPr>
          </a:lstStyle>
          <a:p>
            <a:r>
              <a:rPr lang="en-US" dirty="0"/>
              <a:t>Click to add a title</a:t>
            </a:r>
          </a:p>
        </p:txBody>
      </p:sp>
      <p:grpSp>
        <p:nvGrpSpPr>
          <p:cNvPr id="8" name="Group 7"/>
          <p:cNvGrpSpPr/>
          <p:nvPr userDrawn="1"/>
        </p:nvGrpSpPr>
        <p:grpSpPr>
          <a:xfrm>
            <a:off x="1535523" y="318425"/>
            <a:ext cx="10161935" cy="325070"/>
            <a:chOff x="1535523" y="318425"/>
            <a:chExt cx="10161935" cy="32507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64600839"/>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r="13050" b="16667"/>
          <a:stretch/>
        </p:blipFill>
        <p:spPr>
          <a:xfrm rot="5400000">
            <a:off x="-106163" y="2546952"/>
            <a:ext cx="4417181" cy="4233457"/>
          </a:xfrm>
          <a:prstGeom prst="rect">
            <a:avLst/>
          </a:prstGeom>
        </p:spPr>
      </p:pic>
      <p:sp>
        <p:nvSpPr>
          <p:cNvPr id="10"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tx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11"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tx1"/>
                </a:solidFill>
                <a:latin typeface="+mn-lt"/>
              </a:defRPr>
            </a:lvl1pPr>
          </a:lstStyle>
          <a:p>
            <a:fld id="{39CC06A5-50BA-DA4D-A114-7DE43209630B}" type="datetime4">
              <a:rPr lang="en-US" smtClean="0"/>
              <a:pPr/>
              <a:t>January 30, 2020</a:t>
            </a:fld>
            <a:endParaRPr lang="en-US" dirty="0"/>
          </a:p>
        </p:txBody>
      </p:sp>
      <p:sp>
        <p:nvSpPr>
          <p:cNvPr id="13"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tx1"/>
                </a:solidFill>
                <a:latin typeface="+mj-lt"/>
              </a:defRPr>
            </a:lvl1pPr>
          </a:lstStyle>
          <a:p>
            <a:r>
              <a:rPr lang="en-US" dirty="0"/>
              <a:t>Click to add a title</a:t>
            </a:r>
          </a:p>
        </p:txBody>
      </p:sp>
      <p:grpSp>
        <p:nvGrpSpPr>
          <p:cNvPr id="8" name="Group 7"/>
          <p:cNvGrpSpPr/>
          <p:nvPr userDrawn="1"/>
        </p:nvGrpSpPr>
        <p:grpSpPr>
          <a:xfrm>
            <a:off x="1535523" y="318425"/>
            <a:ext cx="10161935" cy="325070"/>
            <a:chOff x="1535523" y="318425"/>
            <a:chExt cx="10161935" cy="32507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1267059338"/>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5">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26145"/>
          <a:stretch/>
        </p:blipFill>
        <p:spPr>
          <a:xfrm>
            <a:off x="-9070" y="1469707"/>
            <a:ext cx="4013953" cy="5434975"/>
          </a:xfrm>
          <a:prstGeom prst="rect">
            <a:avLst/>
          </a:prstGeom>
        </p:spPr>
      </p:pic>
      <p:sp>
        <p:nvSpPr>
          <p:cNvPr id="10"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tx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11"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tx1"/>
                </a:solidFill>
                <a:latin typeface="+mn-lt"/>
              </a:defRPr>
            </a:lvl1pPr>
          </a:lstStyle>
          <a:p>
            <a:fld id="{39CC06A5-50BA-DA4D-A114-7DE43209630B}" type="datetime4">
              <a:rPr lang="en-US" smtClean="0"/>
              <a:pPr/>
              <a:t>January 30, 2020</a:t>
            </a:fld>
            <a:endParaRPr lang="en-US" dirty="0"/>
          </a:p>
        </p:txBody>
      </p:sp>
      <p:sp>
        <p:nvSpPr>
          <p:cNvPr id="13"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tx1"/>
                </a:solidFill>
                <a:latin typeface="+mj-lt"/>
              </a:defRPr>
            </a:lvl1pPr>
          </a:lstStyle>
          <a:p>
            <a:r>
              <a:rPr lang="en-US" dirty="0"/>
              <a:t>Click to add a title</a:t>
            </a:r>
          </a:p>
        </p:txBody>
      </p:sp>
      <p:grpSp>
        <p:nvGrpSpPr>
          <p:cNvPr id="8" name="Group 7"/>
          <p:cNvGrpSpPr/>
          <p:nvPr userDrawn="1"/>
        </p:nvGrpSpPr>
        <p:grpSpPr>
          <a:xfrm>
            <a:off x="1535523" y="318425"/>
            <a:ext cx="10161935" cy="325070"/>
            <a:chOff x="1535523" y="318425"/>
            <a:chExt cx="10161935" cy="32507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1018450114"/>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2" t="-180" r="-96"/>
          <a:stretch/>
        </p:blipFill>
        <p:spPr>
          <a:xfrm>
            <a:off x="-9072" y="2508426"/>
            <a:ext cx="4392362" cy="4396254"/>
          </a:xfrm>
          <a:prstGeom prst="rect">
            <a:avLst/>
          </a:prstGeom>
          <a:noFill/>
          <a:ln>
            <a:noFill/>
          </a:ln>
        </p:spPr>
      </p:pic>
      <p:sp>
        <p:nvSpPr>
          <p:cNvPr id="10" name="Text Placeholder 5"/>
          <p:cNvSpPr>
            <a:spLocks noGrp="1"/>
          </p:cNvSpPr>
          <p:nvPr>
            <p:ph type="body" sz="quarter" idx="12" hasCustomPrompt="1"/>
          </p:nvPr>
        </p:nvSpPr>
        <p:spPr>
          <a:xfrm>
            <a:off x="1438548" y="5014009"/>
            <a:ext cx="7083174" cy="1176193"/>
          </a:xfrm>
          <a:prstGeom prst="rect">
            <a:avLst/>
          </a:prstGeom>
        </p:spPr>
        <p:txBody>
          <a:bodyPr anchor="t" anchorCtr="0">
            <a:noAutofit/>
          </a:bodyPr>
          <a:lstStyle>
            <a:lvl1pPr marL="0" indent="0">
              <a:buFontTx/>
              <a:buNone/>
              <a:defRPr sz="2200" b="0" i="0" cap="none" spc="-31">
                <a:solidFill>
                  <a:schemeClr val="tx1"/>
                </a:solidFill>
                <a:latin typeface="+mn-lt"/>
                <a:cs typeface="Avenir Next Demi Bold"/>
              </a:defRPr>
            </a:lvl1pPr>
            <a:lvl2pPr marL="457015" indent="0">
              <a:buFontTx/>
              <a:buNone/>
              <a:defRPr sz="1500">
                <a:solidFill>
                  <a:schemeClr val="bg1"/>
                </a:solidFill>
              </a:defRPr>
            </a:lvl2pPr>
            <a:lvl3pPr marL="914033" indent="0">
              <a:buFontTx/>
              <a:buNone/>
              <a:defRPr sz="1500">
                <a:solidFill>
                  <a:schemeClr val="bg1"/>
                </a:solidFill>
              </a:defRPr>
            </a:lvl3pPr>
            <a:lvl4pPr marL="1371048" indent="0">
              <a:buFontTx/>
              <a:buNone/>
              <a:defRPr sz="1500">
                <a:solidFill>
                  <a:schemeClr val="bg1"/>
                </a:solidFill>
              </a:defRPr>
            </a:lvl4pPr>
            <a:lvl5pPr marL="1828061" indent="0">
              <a:buFontTx/>
              <a:buNone/>
              <a:defRPr sz="1500">
                <a:solidFill>
                  <a:schemeClr val="bg1"/>
                </a:solidFill>
              </a:defRPr>
            </a:lvl5pPr>
          </a:lstStyle>
          <a:p>
            <a:pPr lvl="0"/>
            <a:r>
              <a:rPr lang="en-US" dirty="0"/>
              <a:t>Click to add an author</a:t>
            </a:r>
          </a:p>
        </p:txBody>
      </p:sp>
      <p:sp>
        <p:nvSpPr>
          <p:cNvPr id="11" name="Date Placeholder 7"/>
          <p:cNvSpPr>
            <a:spLocks noGrp="1"/>
          </p:cNvSpPr>
          <p:nvPr>
            <p:ph type="dt" sz="half" idx="19"/>
          </p:nvPr>
        </p:nvSpPr>
        <p:spPr>
          <a:xfrm>
            <a:off x="1438548" y="4430578"/>
            <a:ext cx="7083174" cy="335107"/>
          </a:xfrm>
          <a:prstGeom prst="rect">
            <a:avLst/>
          </a:prstGeom>
        </p:spPr>
        <p:txBody>
          <a:bodyPr lIns="91424" tIns="45711" rIns="91424" bIns="45711" anchor="t" anchorCtr="0">
            <a:noAutofit/>
          </a:bodyPr>
          <a:lstStyle>
            <a:lvl1pPr>
              <a:defRPr sz="1600" spc="-31">
                <a:solidFill>
                  <a:schemeClr val="tx1"/>
                </a:solidFill>
                <a:latin typeface="+mn-lt"/>
              </a:defRPr>
            </a:lvl1pPr>
          </a:lstStyle>
          <a:p>
            <a:fld id="{39CC06A5-50BA-DA4D-A114-7DE43209630B}" type="datetime4">
              <a:rPr lang="en-US" smtClean="0"/>
              <a:pPr/>
              <a:t>January 30, 2020</a:t>
            </a:fld>
            <a:endParaRPr lang="en-US" dirty="0"/>
          </a:p>
        </p:txBody>
      </p:sp>
      <p:sp>
        <p:nvSpPr>
          <p:cNvPr id="13" name="Title 18"/>
          <p:cNvSpPr>
            <a:spLocks noGrp="1"/>
          </p:cNvSpPr>
          <p:nvPr>
            <p:ph type="title" hasCustomPrompt="1"/>
          </p:nvPr>
        </p:nvSpPr>
        <p:spPr>
          <a:xfrm>
            <a:off x="1436972" y="1979093"/>
            <a:ext cx="7084753" cy="2437245"/>
          </a:xfrm>
          <a:prstGeom prst="rect">
            <a:avLst/>
          </a:prstGeom>
        </p:spPr>
        <p:txBody>
          <a:bodyPr wrap="square" anchor="b" anchorCtr="0">
            <a:noAutofit/>
          </a:bodyPr>
          <a:lstStyle>
            <a:lvl1pPr>
              <a:lnSpc>
                <a:spcPct val="95000"/>
              </a:lnSpc>
              <a:defRPr sz="5000" b="1" i="0" cap="none" spc="-31" baseline="0">
                <a:solidFill>
                  <a:schemeClr val="tx1"/>
                </a:solidFill>
                <a:latin typeface="+mj-lt"/>
              </a:defRPr>
            </a:lvl1pPr>
          </a:lstStyle>
          <a:p>
            <a:r>
              <a:rPr lang="en-US" dirty="0"/>
              <a:t>Click to add a title</a:t>
            </a:r>
          </a:p>
        </p:txBody>
      </p:sp>
      <p:grpSp>
        <p:nvGrpSpPr>
          <p:cNvPr id="8" name="Group 7"/>
          <p:cNvGrpSpPr/>
          <p:nvPr userDrawn="1"/>
        </p:nvGrpSpPr>
        <p:grpSpPr>
          <a:xfrm>
            <a:off x="1535523" y="318425"/>
            <a:ext cx="10161935" cy="325070"/>
            <a:chOff x="1535523" y="318425"/>
            <a:chExt cx="10161935" cy="32507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35523" y="318425"/>
              <a:ext cx="1125127" cy="325070"/>
            </a:xfrm>
            <a:prstGeom prst="rect">
              <a:avLst/>
            </a:prstGeom>
          </p:spPr>
        </p:pic>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48197" y="427459"/>
              <a:ext cx="4449261" cy="204600"/>
            </a:xfrm>
            <a:prstGeom prst="rect">
              <a:avLst/>
            </a:prstGeom>
          </p:spPr>
        </p:pic>
      </p:grpSp>
    </p:spTree>
    <p:extLst>
      <p:ext uri="{BB962C8B-B14F-4D97-AF65-F5344CB8AC3E}">
        <p14:creationId xmlns:p14="http://schemas.microsoft.com/office/powerpoint/2010/main" val="1646399408"/>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805866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1135027400"/>
      </p:ext>
    </p:extLst>
  </p:cSld>
  <p:clrMapOvr>
    <a:masterClrMapping/>
  </p:clrMapOvr>
  <p:transition>
    <p:wipe dir="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btitle Blank">
    <p:spTree>
      <p:nvGrpSpPr>
        <p:cNvPr id="1" name=""/>
        <p:cNvGrpSpPr/>
        <p:nvPr/>
      </p:nvGrpSpPr>
      <p:grpSpPr>
        <a:xfrm>
          <a:off x="0" y="0"/>
          <a:ext cx="0" cy="0"/>
          <a:chOff x="0" y="0"/>
          <a:chExt cx="0" cy="0"/>
        </a:xfrm>
      </p:grpSpPr>
      <p:sp>
        <p:nvSpPr>
          <p:cNvPr id="7" name="Text Placeholder 5"/>
          <p:cNvSpPr>
            <a:spLocks noGrp="1"/>
          </p:cNvSpPr>
          <p:nvPr>
            <p:ph type="body" sz="quarter" idx="16" hasCustomPrompt="1"/>
          </p:nvPr>
        </p:nvSpPr>
        <p:spPr>
          <a:xfrm>
            <a:off x="501173" y="787384"/>
            <a:ext cx="11105416" cy="457200"/>
          </a:xfrm>
          <a:prstGeom prst="rect">
            <a:avLst/>
          </a:prstGeom>
        </p:spPr>
        <p:txBody>
          <a:bodyPr>
            <a:noAutofit/>
          </a:bodyPr>
          <a:lstStyle>
            <a:lvl1pPr>
              <a:spcBef>
                <a:spcPts val="0"/>
              </a:spcBef>
              <a:defRPr sz="2000" b="0" i="0" spc="-40">
                <a:solidFill>
                  <a:schemeClr val="tx1">
                    <a:lumMod val="65000"/>
                    <a:lumOff val="35000"/>
                  </a:schemeClr>
                </a:solidFill>
                <a:latin typeface="+mn-lt"/>
              </a:defRPr>
            </a:lvl1pPr>
            <a:lvl2pPr>
              <a:defRPr sz="1600" b="0" i="0">
                <a:solidFill>
                  <a:schemeClr val="bg2"/>
                </a:solidFill>
              </a:defRPr>
            </a:lvl2pPr>
            <a:lvl3pPr>
              <a:defRPr sz="1600" b="0" i="0">
                <a:solidFill>
                  <a:schemeClr val="bg2"/>
                </a:solidFill>
              </a:defRPr>
            </a:lvl3pPr>
            <a:lvl4pPr>
              <a:defRPr sz="1600" b="0" i="0">
                <a:solidFill>
                  <a:schemeClr val="bg2"/>
                </a:solidFill>
              </a:defRPr>
            </a:lvl4pPr>
            <a:lvl5pPr>
              <a:defRPr sz="1600" b="0" i="0">
                <a:solidFill>
                  <a:schemeClr val="bg2"/>
                </a:solidFill>
              </a:defRPr>
            </a:lvl5pPr>
          </a:lstStyle>
          <a:p>
            <a:pPr lvl="0"/>
            <a:r>
              <a:rPr lang="en-US" dirty="0"/>
              <a:t>Click to add a subtitle</a:t>
            </a:r>
          </a:p>
        </p:txBody>
      </p:sp>
      <p:sp>
        <p:nvSpPr>
          <p:cNvPr id="2" name="Title 1"/>
          <p:cNvSpPr>
            <a:spLocks noGrp="1"/>
          </p:cNvSpPr>
          <p:nvPr>
            <p:ph type="title" hasCustomPrompt="1"/>
          </p:nvPr>
        </p:nvSpPr>
        <p:spPr/>
        <p:txBody>
          <a:bodyPr/>
          <a:lstStyle/>
          <a:p>
            <a:r>
              <a:rPr lang="en-US" dirty="0"/>
              <a:t>Click to add a title</a:t>
            </a:r>
          </a:p>
        </p:txBody>
      </p:sp>
    </p:spTree>
    <p:extLst>
      <p:ext uri="{BB962C8B-B14F-4D97-AF65-F5344CB8AC3E}">
        <p14:creationId xmlns:p14="http://schemas.microsoft.com/office/powerpoint/2010/main" val="30827549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30"/>
            </p:custDataLst>
            <p:extLst>
              <p:ext uri="{D42A27DB-BD31-4B8C-83A1-F6EECF244321}">
                <p14:modId xmlns:p14="http://schemas.microsoft.com/office/powerpoint/2010/main" val="504223251"/>
              </p:ext>
            </p:extLst>
          </p:nvPr>
        </p:nvGraphicFramePr>
        <p:xfrm>
          <a:off x="1588" y="1594"/>
          <a:ext cx="1588" cy="1587"/>
        </p:xfrm>
        <a:graphic>
          <a:graphicData uri="http://schemas.openxmlformats.org/presentationml/2006/ole">
            <mc:AlternateContent xmlns:mc="http://schemas.openxmlformats.org/markup-compatibility/2006">
              <mc:Choice xmlns:v="urn:schemas-microsoft-com:vml" Requires="v">
                <p:oleObj spid="_x0000_s61514" name="think-cell Slide" r:id="rId31" imgW="216" imgH="216" progId="TCLayout.ActiveDocument.1">
                  <p:embed/>
                </p:oleObj>
              </mc:Choice>
              <mc:Fallback>
                <p:oleObj name="think-cell Slide" r:id="rId31" imgW="216" imgH="216" progId="TCLayout.ActiveDocument.1">
                  <p:embed/>
                  <p:pic>
                    <p:nvPicPr>
                      <p:cNvPr id="0" name=""/>
                      <p:cNvPicPr/>
                      <p:nvPr/>
                    </p:nvPicPr>
                    <p:blipFill>
                      <a:blip r:embed="rId32"/>
                      <a:stretch>
                        <a:fillRect/>
                      </a:stretch>
                    </p:blipFill>
                    <p:spPr>
                      <a:xfrm>
                        <a:off x="1588" y="1594"/>
                        <a:ext cx="1588" cy="1587"/>
                      </a:xfrm>
                      <a:prstGeom prst="rect">
                        <a:avLst/>
                      </a:prstGeom>
                    </p:spPr>
                  </p:pic>
                </p:oleObj>
              </mc:Fallback>
            </mc:AlternateContent>
          </a:graphicData>
        </a:graphic>
      </p:graphicFrame>
      <p:pic>
        <p:nvPicPr>
          <p:cNvPr id="3" name="Picture 2" descr="Intuit_2016_RGB.eps"/>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16603" y="6364952"/>
            <a:ext cx="740752" cy="363736"/>
          </a:xfrm>
          <a:prstGeom prst="rect">
            <a:avLst/>
          </a:prstGeom>
        </p:spPr>
      </p:pic>
      <p:sp>
        <p:nvSpPr>
          <p:cNvPr id="10" name="Footer Placeholder 2"/>
          <p:cNvSpPr txBox="1">
            <a:spLocks/>
          </p:cNvSpPr>
          <p:nvPr/>
        </p:nvSpPr>
        <p:spPr>
          <a:xfrm>
            <a:off x="8931174" y="6472372"/>
            <a:ext cx="2443655" cy="186456"/>
          </a:xfrm>
          <a:prstGeom prst="rect">
            <a:avLst/>
          </a:prstGeom>
        </p:spPr>
        <p:txBody>
          <a:bodyPr vert="horz" lIns="0" tIns="45711" rIns="0" bIns="45711" rtlCol="0" anchor="ctr" anchorCtr="0">
            <a:noAutofit/>
          </a:bodyPr>
          <a:lstStyle>
            <a:defPPr>
              <a:defRPr lang="en-US"/>
            </a:defPPr>
            <a:lvl1pPr marL="0" algn="r" defTabSz="457791" rtl="0" eaLnBrk="1" latinLnBrk="0" hangingPunct="1">
              <a:defRPr sz="700" b="0" kern="1200" cap="none">
                <a:solidFill>
                  <a:schemeClr val="tx1"/>
                </a:solidFill>
                <a:latin typeface="+mn-lt"/>
                <a:ea typeface="+mn-ea"/>
                <a:cs typeface="+mn-cs"/>
              </a:defRPr>
            </a:lvl1pPr>
            <a:lvl2pPr marL="457791" algn="l" defTabSz="457791" rtl="0" eaLnBrk="1" latinLnBrk="0" hangingPunct="1">
              <a:defRPr sz="1900" kern="1200">
                <a:solidFill>
                  <a:schemeClr val="tx1"/>
                </a:solidFill>
                <a:latin typeface="+mn-lt"/>
                <a:ea typeface="+mn-ea"/>
                <a:cs typeface="+mn-cs"/>
              </a:defRPr>
            </a:lvl2pPr>
            <a:lvl3pPr marL="915581" algn="l" defTabSz="457791" rtl="0" eaLnBrk="1" latinLnBrk="0" hangingPunct="1">
              <a:defRPr sz="1900" kern="1200">
                <a:solidFill>
                  <a:schemeClr val="tx1"/>
                </a:solidFill>
                <a:latin typeface="+mn-lt"/>
                <a:ea typeface="+mn-ea"/>
                <a:cs typeface="+mn-cs"/>
              </a:defRPr>
            </a:lvl3pPr>
            <a:lvl4pPr marL="1373372" algn="l" defTabSz="457791" rtl="0" eaLnBrk="1" latinLnBrk="0" hangingPunct="1">
              <a:defRPr sz="1900" kern="1200">
                <a:solidFill>
                  <a:schemeClr val="tx1"/>
                </a:solidFill>
                <a:latin typeface="+mn-lt"/>
                <a:ea typeface="+mn-ea"/>
                <a:cs typeface="+mn-cs"/>
              </a:defRPr>
            </a:lvl4pPr>
            <a:lvl5pPr marL="1831162" algn="l" defTabSz="457791" rtl="0" eaLnBrk="1" latinLnBrk="0" hangingPunct="1">
              <a:defRPr sz="1900" kern="1200">
                <a:solidFill>
                  <a:schemeClr val="tx1"/>
                </a:solidFill>
                <a:latin typeface="+mn-lt"/>
                <a:ea typeface="+mn-ea"/>
                <a:cs typeface="+mn-cs"/>
              </a:defRPr>
            </a:lvl5pPr>
            <a:lvl6pPr marL="2288953" algn="l" defTabSz="457791" rtl="0" eaLnBrk="1" latinLnBrk="0" hangingPunct="1">
              <a:defRPr sz="1900" kern="1200">
                <a:solidFill>
                  <a:schemeClr val="tx1"/>
                </a:solidFill>
                <a:latin typeface="+mn-lt"/>
                <a:ea typeface="+mn-ea"/>
                <a:cs typeface="+mn-cs"/>
              </a:defRPr>
            </a:lvl6pPr>
            <a:lvl7pPr marL="2746743" algn="l" defTabSz="457791" rtl="0" eaLnBrk="1" latinLnBrk="0" hangingPunct="1">
              <a:defRPr sz="1900" kern="1200">
                <a:solidFill>
                  <a:schemeClr val="tx1"/>
                </a:solidFill>
                <a:latin typeface="+mn-lt"/>
                <a:ea typeface="+mn-ea"/>
                <a:cs typeface="+mn-cs"/>
              </a:defRPr>
            </a:lvl7pPr>
            <a:lvl8pPr marL="3204532" algn="l" defTabSz="457791" rtl="0" eaLnBrk="1" latinLnBrk="0" hangingPunct="1">
              <a:defRPr sz="1900" kern="1200">
                <a:solidFill>
                  <a:schemeClr val="tx1"/>
                </a:solidFill>
                <a:latin typeface="+mn-lt"/>
                <a:ea typeface="+mn-ea"/>
                <a:cs typeface="+mn-cs"/>
              </a:defRPr>
            </a:lvl8pPr>
            <a:lvl9pPr marL="3662323" algn="l" defTabSz="457791" rtl="0" eaLnBrk="1" latinLnBrk="0" hangingPunct="1">
              <a:defRPr sz="1900" kern="1200">
                <a:solidFill>
                  <a:schemeClr val="tx1"/>
                </a:solidFill>
                <a:latin typeface="+mn-lt"/>
                <a:ea typeface="+mn-ea"/>
                <a:cs typeface="+mn-cs"/>
              </a:defRPr>
            </a:lvl9pPr>
          </a:lstStyle>
          <a:p>
            <a:r>
              <a:rPr lang="en-US" sz="700" dirty="0"/>
              <a:t>Intuit Confidential and Proprietary</a:t>
            </a:r>
          </a:p>
        </p:txBody>
      </p:sp>
      <p:sp>
        <p:nvSpPr>
          <p:cNvPr id="11" name="Slide Number Placeholder 4"/>
          <p:cNvSpPr txBox="1">
            <a:spLocks/>
          </p:cNvSpPr>
          <p:nvPr/>
        </p:nvSpPr>
        <p:spPr>
          <a:xfrm>
            <a:off x="11392636" y="6472377"/>
            <a:ext cx="358507" cy="187367"/>
          </a:xfrm>
          <a:prstGeom prst="rect">
            <a:avLst/>
          </a:prstGeom>
        </p:spPr>
        <p:txBody>
          <a:bodyPr vert="horz" lIns="91424" tIns="45711" rIns="91424" bIns="45711" rtlCol="0" anchor="ctr" anchorCtr="0">
            <a:noAutofit/>
          </a:bodyPr>
          <a:lstStyle>
            <a:defPPr>
              <a:defRPr lang="en-US"/>
            </a:defPPr>
            <a:lvl1pPr marL="0" algn="l" defTabSz="457791" rtl="0" eaLnBrk="1" latinLnBrk="0" hangingPunct="1">
              <a:defRPr sz="700" b="1" i="0" kern="1200" cap="all">
                <a:solidFill>
                  <a:schemeClr val="tx1"/>
                </a:solidFill>
                <a:latin typeface="+mj-lt"/>
                <a:ea typeface="+mn-ea"/>
                <a:cs typeface="Avenir Next Regular"/>
              </a:defRPr>
            </a:lvl1pPr>
            <a:lvl2pPr marL="457791" algn="l" defTabSz="457791" rtl="0" eaLnBrk="1" latinLnBrk="0" hangingPunct="1">
              <a:defRPr sz="1900" kern="1200">
                <a:solidFill>
                  <a:schemeClr val="tx1"/>
                </a:solidFill>
                <a:latin typeface="+mn-lt"/>
                <a:ea typeface="+mn-ea"/>
                <a:cs typeface="+mn-cs"/>
              </a:defRPr>
            </a:lvl2pPr>
            <a:lvl3pPr marL="915581" algn="l" defTabSz="457791" rtl="0" eaLnBrk="1" latinLnBrk="0" hangingPunct="1">
              <a:defRPr sz="1900" kern="1200">
                <a:solidFill>
                  <a:schemeClr val="tx1"/>
                </a:solidFill>
                <a:latin typeface="+mn-lt"/>
                <a:ea typeface="+mn-ea"/>
                <a:cs typeface="+mn-cs"/>
              </a:defRPr>
            </a:lvl3pPr>
            <a:lvl4pPr marL="1373372" algn="l" defTabSz="457791" rtl="0" eaLnBrk="1" latinLnBrk="0" hangingPunct="1">
              <a:defRPr sz="1900" kern="1200">
                <a:solidFill>
                  <a:schemeClr val="tx1"/>
                </a:solidFill>
                <a:latin typeface="+mn-lt"/>
                <a:ea typeface="+mn-ea"/>
                <a:cs typeface="+mn-cs"/>
              </a:defRPr>
            </a:lvl4pPr>
            <a:lvl5pPr marL="1831162" algn="l" defTabSz="457791" rtl="0" eaLnBrk="1" latinLnBrk="0" hangingPunct="1">
              <a:defRPr sz="1900" kern="1200">
                <a:solidFill>
                  <a:schemeClr val="tx1"/>
                </a:solidFill>
                <a:latin typeface="+mn-lt"/>
                <a:ea typeface="+mn-ea"/>
                <a:cs typeface="+mn-cs"/>
              </a:defRPr>
            </a:lvl5pPr>
            <a:lvl6pPr marL="2288953" algn="l" defTabSz="457791" rtl="0" eaLnBrk="1" latinLnBrk="0" hangingPunct="1">
              <a:defRPr sz="1900" kern="1200">
                <a:solidFill>
                  <a:schemeClr val="tx1"/>
                </a:solidFill>
                <a:latin typeface="+mn-lt"/>
                <a:ea typeface="+mn-ea"/>
                <a:cs typeface="+mn-cs"/>
              </a:defRPr>
            </a:lvl6pPr>
            <a:lvl7pPr marL="2746743" algn="l" defTabSz="457791" rtl="0" eaLnBrk="1" latinLnBrk="0" hangingPunct="1">
              <a:defRPr sz="1900" kern="1200">
                <a:solidFill>
                  <a:schemeClr val="tx1"/>
                </a:solidFill>
                <a:latin typeface="+mn-lt"/>
                <a:ea typeface="+mn-ea"/>
                <a:cs typeface="+mn-cs"/>
              </a:defRPr>
            </a:lvl7pPr>
            <a:lvl8pPr marL="3204532" algn="l" defTabSz="457791" rtl="0" eaLnBrk="1" latinLnBrk="0" hangingPunct="1">
              <a:defRPr sz="1900" kern="1200">
                <a:solidFill>
                  <a:schemeClr val="tx1"/>
                </a:solidFill>
                <a:latin typeface="+mn-lt"/>
                <a:ea typeface="+mn-ea"/>
                <a:cs typeface="+mn-cs"/>
              </a:defRPr>
            </a:lvl8pPr>
            <a:lvl9pPr marL="3662323" algn="l" defTabSz="457791" rtl="0" eaLnBrk="1" latinLnBrk="0" hangingPunct="1">
              <a:defRPr sz="1900" kern="1200">
                <a:solidFill>
                  <a:schemeClr val="tx1"/>
                </a:solidFill>
                <a:latin typeface="+mn-lt"/>
                <a:ea typeface="+mn-ea"/>
                <a:cs typeface="+mn-cs"/>
              </a:defRPr>
            </a:lvl9pPr>
          </a:lstStyle>
          <a:p>
            <a:fld id="{6756B42B-F7AA-C142-B696-79F8581D06F8}" type="slidenum">
              <a:rPr lang="en-US" sz="700" smtClean="0"/>
              <a:pPr/>
              <a:t>‹#›</a:t>
            </a:fld>
            <a:endParaRPr lang="en-US" sz="700" dirty="0"/>
          </a:p>
        </p:txBody>
      </p:sp>
      <p:sp>
        <p:nvSpPr>
          <p:cNvPr id="2" name="Text Placeholder 1"/>
          <p:cNvSpPr>
            <a:spLocks noGrp="1"/>
          </p:cNvSpPr>
          <p:nvPr>
            <p:ph type="body" idx="1"/>
          </p:nvPr>
        </p:nvSpPr>
        <p:spPr>
          <a:xfrm>
            <a:off x="501175" y="1828800"/>
            <a:ext cx="11107533" cy="4267200"/>
          </a:xfrm>
          <a:prstGeom prst="rect">
            <a:avLst/>
          </a:prstGeom>
        </p:spPr>
        <p:txBody>
          <a:bodyPr vert="horz" lIns="91424" tIns="45711" rIns="91424" bIns="45711" rtlCol="0">
            <a:noAutofit/>
          </a:bodyPr>
          <a:lstStyle/>
          <a:p>
            <a:pPr lvl="0"/>
            <a:r>
              <a:rPr lang="en-US" dirty="0"/>
              <a:t>Click to add content</a:t>
            </a:r>
          </a:p>
          <a:p>
            <a:pPr lvl="1"/>
            <a:r>
              <a:rPr lang="en-US" dirty="0"/>
              <a:t>Use the Increase/Decrease Indent control to select the second level style  </a:t>
            </a:r>
          </a:p>
          <a:p>
            <a:pPr lvl="2"/>
            <a:r>
              <a:rPr lang="en-US" dirty="0"/>
              <a:t>Third level style uses bullets to separate ideas</a:t>
            </a:r>
          </a:p>
          <a:p>
            <a:pPr lvl="3"/>
            <a:r>
              <a:rPr lang="en-US" dirty="0"/>
              <a:t>Fourth level content</a:t>
            </a:r>
          </a:p>
          <a:p>
            <a:pPr lvl="4"/>
            <a:r>
              <a:rPr lang="en-US" dirty="0"/>
              <a:t>Fifth level content</a:t>
            </a:r>
          </a:p>
        </p:txBody>
      </p:sp>
      <p:sp>
        <p:nvSpPr>
          <p:cNvPr id="8" name="Title Placeholder 7"/>
          <p:cNvSpPr>
            <a:spLocks noGrp="1"/>
          </p:cNvSpPr>
          <p:nvPr>
            <p:ph type="title"/>
          </p:nvPr>
        </p:nvSpPr>
        <p:spPr>
          <a:xfrm>
            <a:off x="501174" y="314477"/>
            <a:ext cx="11105418" cy="546731"/>
          </a:xfrm>
          <a:prstGeom prst="rect">
            <a:avLst/>
          </a:prstGeom>
        </p:spPr>
        <p:txBody>
          <a:bodyPr vert="horz" wrap="none" lIns="91424" tIns="45711" rIns="91424" bIns="45711" rtlCol="0" anchor="t" anchorCtr="0">
            <a:noAutofit/>
          </a:bodyPr>
          <a:lstStyle/>
          <a:p>
            <a:r>
              <a:rPr lang="en-US" dirty="0"/>
              <a:t>Click to add a title</a:t>
            </a:r>
          </a:p>
        </p:txBody>
      </p:sp>
    </p:spTree>
    <p:extLst>
      <p:ext uri="{BB962C8B-B14F-4D97-AF65-F5344CB8AC3E}">
        <p14:creationId xmlns:p14="http://schemas.microsoft.com/office/powerpoint/2010/main" val="84999158"/>
      </p:ext>
    </p:extLst>
  </p:cSld>
  <p:clrMap bg1="lt1" tx1="dk1" bg2="lt2" tx2="dk2" accent1="accent1" accent2="accent2" accent3="accent3" accent4="accent4" accent5="accent5" accent6="accent6" hlink="hlink" folHlink="folHlink"/>
  <p:sldLayoutIdLst>
    <p:sldLayoutId id="2147487725" r:id="rId1"/>
    <p:sldLayoutId id="2147487726" r:id="rId2"/>
    <p:sldLayoutId id="2147487727" r:id="rId3"/>
    <p:sldLayoutId id="2147487728" r:id="rId4"/>
    <p:sldLayoutId id="2147487729" r:id="rId5"/>
    <p:sldLayoutId id="2147487730" r:id="rId6"/>
    <p:sldLayoutId id="2147487731" r:id="rId7"/>
    <p:sldLayoutId id="2147487732" r:id="rId8"/>
    <p:sldLayoutId id="2147487733" r:id="rId9"/>
    <p:sldLayoutId id="2147487734" r:id="rId10"/>
    <p:sldLayoutId id="2147487735" r:id="rId11"/>
    <p:sldLayoutId id="2147487736" r:id="rId12"/>
    <p:sldLayoutId id="2147487737" r:id="rId13"/>
    <p:sldLayoutId id="2147487738" r:id="rId14"/>
    <p:sldLayoutId id="2147487739" r:id="rId15"/>
    <p:sldLayoutId id="2147487740" r:id="rId16"/>
    <p:sldLayoutId id="2147487741" r:id="rId17"/>
    <p:sldLayoutId id="2147487742" r:id="rId18"/>
    <p:sldLayoutId id="2147487743" r:id="rId19"/>
    <p:sldLayoutId id="2147487744" r:id="rId20"/>
    <p:sldLayoutId id="2147487745" r:id="rId21"/>
    <p:sldLayoutId id="2147487746" r:id="rId22"/>
    <p:sldLayoutId id="2147487747" r:id="rId23"/>
    <p:sldLayoutId id="2147487748" r:id="rId24"/>
    <p:sldLayoutId id="2147487749" r:id="rId25"/>
    <p:sldLayoutId id="2147487750" r:id="rId26"/>
    <p:sldLayoutId id="2147487751" r:id="rId27"/>
  </p:sldLayoutIdLst>
  <p:transition>
    <p:wipe dir="r"/>
  </p:transition>
  <p:hf hdr="0"/>
  <p:txStyles>
    <p:titleStyle>
      <a:lvl1pPr algn="l" defTabSz="457039" rtl="0" eaLnBrk="1" latinLnBrk="0" hangingPunct="1">
        <a:lnSpc>
          <a:spcPct val="95000"/>
        </a:lnSpc>
        <a:spcBef>
          <a:spcPct val="0"/>
        </a:spcBef>
        <a:buNone/>
        <a:defRPr sz="3000" b="1" kern="1200" cap="none" spc="0" baseline="0">
          <a:solidFill>
            <a:schemeClr val="accent1"/>
          </a:solidFill>
          <a:latin typeface="+mj-lt"/>
          <a:ea typeface="+mj-ea"/>
          <a:cs typeface="+mj-cs"/>
        </a:defRPr>
      </a:lvl1pPr>
    </p:titleStyle>
    <p:bodyStyle>
      <a:lvl1pPr marL="0" indent="0" algn="l" defTabSz="457039" rtl="0" eaLnBrk="1" latinLnBrk="0" hangingPunct="1">
        <a:lnSpc>
          <a:spcPct val="95000"/>
        </a:lnSpc>
        <a:spcBef>
          <a:spcPts val="1800"/>
        </a:spcBef>
        <a:buFontTx/>
        <a:buNone/>
        <a:defRPr sz="2600" b="1" kern="1200" spc="0" baseline="0">
          <a:solidFill>
            <a:schemeClr val="tx1"/>
          </a:solidFill>
          <a:latin typeface="+mj-lt"/>
          <a:ea typeface="+mn-ea"/>
          <a:cs typeface="Avenir Next Demi Bold"/>
        </a:defRPr>
      </a:lvl1pPr>
      <a:lvl2pPr marL="0" indent="0" algn="l" defTabSz="457039" rtl="0" eaLnBrk="1" latinLnBrk="0" hangingPunct="1">
        <a:lnSpc>
          <a:spcPct val="95000"/>
        </a:lnSpc>
        <a:spcBef>
          <a:spcPts val="400"/>
        </a:spcBef>
        <a:spcAft>
          <a:spcPts val="400"/>
        </a:spcAft>
        <a:buClrTx/>
        <a:buSzPct val="90000"/>
        <a:buFontTx/>
        <a:buNone/>
        <a:defRPr sz="2600" kern="1200" spc="0" baseline="0">
          <a:solidFill>
            <a:schemeClr val="tx1"/>
          </a:solidFill>
          <a:latin typeface="+mn-lt"/>
          <a:ea typeface="+mn-ea"/>
          <a:cs typeface="+mn-cs"/>
        </a:defRPr>
      </a:lvl2pPr>
      <a:lvl3pPr marL="182880" indent="-182880" algn="l" defTabSz="457039" rtl="0" eaLnBrk="1" latinLnBrk="0" hangingPunct="1">
        <a:lnSpc>
          <a:spcPct val="95000"/>
        </a:lnSpc>
        <a:spcBef>
          <a:spcPts val="400"/>
        </a:spcBef>
        <a:spcAft>
          <a:spcPts val="400"/>
        </a:spcAft>
        <a:buClrTx/>
        <a:buSzPct val="90000"/>
        <a:buFont typeface="Arial"/>
        <a:buChar char="•"/>
        <a:defRPr sz="2200" i="0" kern="1200" spc="0" baseline="0">
          <a:solidFill>
            <a:schemeClr val="tx1"/>
          </a:solidFill>
          <a:latin typeface="+mn-lt"/>
          <a:ea typeface="+mn-ea"/>
          <a:cs typeface="+mn-cs"/>
        </a:defRPr>
      </a:lvl3pPr>
      <a:lvl4pPr marL="365760" indent="-182872" algn="l" defTabSz="457039" rtl="0" eaLnBrk="1" latinLnBrk="0" hangingPunct="1">
        <a:lnSpc>
          <a:spcPct val="95000"/>
        </a:lnSpc>
        <a:spcBef>
          <a:spcPts val="400"/>
        </a:spcBef>
        <a:spcAft>
          <a:spcPts val="400"/>
        </a:spcAft>
        <a:buClrTx/>
        <a:buSzPct val="100000"/>
        <a:buFont typeface="Lucida Grande"/>
        <a:buChar char="–"/>
        <a:defRPr sz="2000" b="0" i="0" kern="1200" spc="0">
          <a:solidFill>
            <a:schemeClr val="tx1"/>
          </a:solidFill>
          <a:latin typeface="+mn-lt"/>
          <a:ea typeface="+mn-ea"/>
          <a:cs typeface="+mn-cs"/>
        </a:defRPr>
      </a:lvl4pPr>
      <a:lvl5pPr marL="365760" indent="0" algn="l" defTabSz="457039" rtl="0" eaLnBrk="1" latinLnBrk="0" hangingPunct="1">
        <a:lnSpc>
          <a:spcPct val="95000"/>
        </a:lnSpc>
        <a:spcBef>
          <a:spcPts val="400"/>
        </a:spcBef>
        <a:spcAft>
          <a:spcPts val="400"/>
        </a:spcAft>
        <a:buClr>
          <a:schemeClr val="tx1"/>
        </a:buClr>
        <a:buSzPct val="90000"/>
        <a:buFontTx/>
        <a:buNone/>
        <a:defRPr sz="1600" kern="1200" spc="0" baseline="0">
          <a:solidFill>
            <a:schemeClr val="tx1"/>
          </a:solidFill>
          <a:latin typeface="+mn-lt"/>
          <a:ea typeface="+mn-ea"/>
          <a:cs typeface="+mn-cs"/>
        </a:defRPr>
      </a:lvl5pPr>
      <a:lvl6pPr marL="685800" indent="-228519" algn="l" defTabSz="457039" rtl="0" eaLnBrk="1" latinLnBrk="0" hangingPunct="1">
        <a:lnSpc>
          <a:spcPct val="95000"/>
        </a:lnSpc>
        <a:spcBef>
          <a:spcPts val="400"/>
        </a:spcBef>
        <a:spcAft>
          <a:spcPts val="400"/>
        </a:spcAft>
        <a:buFont typeface="Arial"/>
        <a:buChar char="•"/>
        <a:defRPr sz="1600" kern="1200">
          <a:solidFill>
            <a:schemeClr val="tx1"/>
          </a:solidFill>
          <a:latin typeface="+mn-lt"/>
          <a:ea typeface="+mn-ea"/>
          <a:cs typeface="+mn-cs"/>
        </a:defRPr>
      </a:lvl6pPr>
      <a:lvl7pPr marL="914400" indent="-228519" algn="l" defTabSz="457039" rtl="0" eaLnBrk="1" latinLnBrk="0" hangingPunct="1">
        <a:lnSpc>
          <a:spcPct val="95000"/>
        </a:lnSpc>
        <a:spcBef>
          <a:spcPts val="400"/>
        </a:spcBef>
        <a:spcAft>
          <a:spcPts val="400"/>
        </a:spcAft>
        <a:buFont typeface="Arial"/>
        <a:buChar char="•"/>
        <a:defRPr sz="1600" kern="1200">
          <a:solidFill>
            <a:schemeClr val="tx1"/>
          </a:solidFill>
          <a:latin typeface="+mn-lt"/>
          <a:ea typeface="+mn-ea"/>
          <a:cs typeface="+mn-cs"/>
        </a:defRPr>
      </a:lvl7pPr>
      <a:lvl8pPr marL="1143000" indent="-228519" algn="l" defTabSz="457039" rtl="0" eaLnBrk="1" latinLnBrk="0" hangingPunct="1">
        <a:lnSpc>
          <a:spcPct val="95000"/>
        </a:lnSpc>
        <a:spcBef>
          <a:spcPts val="400"/>
        </a:spcBef>
        <a:spcAft>
          <a:spcPts val="400"/>
        </a:spcAft>
        <a:buFont typeface="Arial"/>
        <a:buChar char="•"/>
        <a:defRPr sz="1600" kern="1200">
          <a:solidFill>
            <a:schemeClr val="tx1"/>
          </a:solidFill>
          <a:latin typeface="+mn-lt"/>
          <a:ea typeface="+mn-ea"/>
          <a:cs typeface="+mn-cs"/>
        </a:defRPr>
      </a:lvl8pPr>
      <a:lvl9pPr marL="1371600" indent="-228519" algn="l" defTabSz="457039" rtl="0" eaLnBrk="1" latinLnBrk="0" hangingPunct="1">
        <a:lnSpc>
          <a:spcPct val="95000"/>
        </a:lnSpc>
        <a:spcBef>
          <a:spcPts val="400"/>
        </a:spcBef>
        <a:spcAft>
          <a:spcPts val="400"/>
        </a:spcAft>
        <a:buFont typeface="Arial"/>
        <a:buChar char="•"/>
        <a:defRPr sz="1600" kern="1200">
          <a:solidFill>
            <a:schemeClr val="tx1"/>
          </a:solidFill>
          <a:latin typeface="+mn-lt"/>
          <a:ea typeface="+mn-ea"/>
          <a:cs typeface="+mn-cs"/>
        </a:defRPr>
      </a:lvl9pPr>
    </p:bodyStyle>
    <p:otherStyle>
      <a:defPPr>
        <a:defRPr lang="en-US"/>
      </a:defPPr>
      <a:lvl1pPr marL="0" algn="l" defTabSz="457039" rtl="0" eaLnBrk="1" latinLnBrk="0" hangingPunct="1">
        <a:defRPr sz="1900" kern="1200">
          <a:solidFill>
            <a:schemeClr val="tx1"/>
          </a:solidFill>
          <a:latin typeface="+mn-lt"/>
          <a:ea typeface="+mn-ea"/>
          <a:cs typeface="+mn-cs"/>
        </a:defRPr>
      </a:lvl1pPr>
      <a:lvl2pPr marL="457039" algn="l" defTabSz="457039" rtl="0" eaLnBrk="1" latinLnBrk="0" hangingPunct="1">
        <a:defRPr sz="1900" kern="1200">
          <a:solidFill>
            <a:schemeClr val="tx1"/>
          </a:solidFill>
          <a:latin typeface="+mn-lt"/>
          <a:ea typeface="+mn-ea"/>
          <a:cs typeface="+mn-cs"/>
        </a:defRPr>
      </a:lvl2pPr>
      <a:lvl3pPr marL="914077" algn="l" defTabSz="457039" rtl="0" eaLnBrk="1" latinLnBrk="0" hangingPunct="1">
        <a:defRPr sz="1900" kern="1200">
          <a:solidFill>
            <a:schemeClr val="tx1"/>
          </a:solidFill>
          <a:latin typeface="+mn-lt"/>
          <a:ea typeface="+mn-ea"/>
          <a:cs typeface="+mn-cs"/>
        </a:defRPr>
      </a:lvl3pPr>
      <a:lvl4pPr marL="1371116" algn="l" defTabSz="457039" rtl="0" eaLnBrk="1" latinLnBrk="0" hangingPunct="1">
        <a:defRPr sz="1900" kern="1200">
          <a:solidFill>
            <a:schemeClr val="tx1"/>
          </a:solidFill>
          <a:latin typeface="+mn-lt"/>
          <a:ea typeface="+mn-ea"/>
          <a:cs typeface="+mn-cs"/>
        </a:defRPr>
      </a:lvl4pPr>
      <a:lvl5pPr marL="1828155" algn="l" defTabSz="457039" rtl="0" eaLnBrk="1" latinLnBrk="0" hangingPunct="1">
        <a:defRPr sz="1900" kern="1200">
          <a:solidFill>
            <a:schemeClr val="tx1"/>
          </a:solidFill>
          <a:latin typeface="+mn-lt"/>
          <a:ea typeface="+mn-ea"/>
          <a:cs typeface="+mn-cs"/>
        </a:defRPr>
      </a:lvl5pPr>
      <a:lvl6pPr marL="2285195" algn="l" defTabSz="457039" rtl="0" eaLnBrk="1" latinLnBrk="0" hangingPunct="1">
        <a:defRPr sz="1900" kern="1200">
          <a:solidFill>
            <a:schemeClr val="tx1"/>
          </a:solidFill>
          <a:latin typeface="+mn-lt"/>
          <a:ea typeface="+mn-ea"/>
          <a:cs typeface="+mn-cs"/>
        </a:defRPr>
      </a:lvl6pPr>
      <a:lvl7pPr marL="2742233" algn="l" defTabSz="457039" rtl="0" eaLnBrk="1" latinLnBrk="0" hangingPunct="1">
        <a:defRPr sz="1900" kern="1200">
          <a:solidFill>
            <a:schemeClr val="tx1"/>
          </a:solidFill>
          <a:latin typeface="+mn-lt"/>
          <a:ea typeface="+mn-ea"/>
          <a:cs typeface="+mn-cs"/>
        </a:defRPr>
      </a:lvl7pPr>
      <a:lvl8pPr marL="3199272" algn="l" defTabSz="457039" rtl="0" eaLnBrk="1" latinLnBrk="0" hangingPunct="1">
        <a:defRPr sz="1900" kern="1200">
          <a:solidFill>
            <a:schemeClr val="tx1"/>
          </a:solidFill>
          <a:latin typeface="+mn-lt"/>
          <a:ea typeface="+mn-ea"/>
          <a:cs typeface="+mn-cs"/>
        </a:defRPr>
      </a:lvl8pPr>
      <a:lvl9pPr marL="3656312" algn="l" defTabSz="45703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4"/>
          </p:nvPr>
        </p:nvSpPr>
        <p:spPr>
          <a:xfrm>
            <a:off x="501174" y="1108953"/>
            <a:ext cx="11105416" cy="5389124"/>
          </a:xfrm>
        </p:spPr>
        <p:txBody>
          <a:bodyPr>
            <a:normAutofit/>
          </a:bodyPr>
          <a:lstStyle/>
          <a:p>
            <a:pPr lvl="2" indent="0">
              <a:buNone/>
            </a:pPr>
            <a:r>
              <a:rPr lang="en-US" sz="1400" b="1" u="sng" dirty="0"/>
              <a:t>Objective:</a:t>
            </a:r>
          </a:p>
          <a:p>
            <a:pPr marL="560070" lvl="2" indent="-285750"/>
            <a:r>
              <a:rPr lang="en-US" sz="1400" dirty="0"/>
              <a:t>Using the tables described in the next slide, build PSQL logic that will answer the below tasks.</a:t>
            </a:r>
          </a:p>
          <a:p>
            <a:pPr marL="560070" lvl="2" indent="-285750"/>
            <a:endParaRPr lang="en-US" sz="1400" dirty="0"/>
          </a:p>
          <a:p>
            <a:pPr lvl="2" indent="0">
              <a:buNone/>
            </a:pPr>
            <a:r>
              <a:rPr lang="en-US" sz="1400" b="1" u="sng" dirty="0"/>
              <a:t>Tasks:</a:t>
            </a:r>
            <a:endParaRPr lang="en-US" sz="1400" dirty="0"/>
          </a:p>
          <a:p>
            <a:pPr marL="617220" lvl="2" indent="-342900">
              <a:buFont typeface="+mj-lt"/>
              <a:buAutoNum type="arabicPeriod"/>
            </a:pPr>
            <a:r>
              <a:rPr lang="en-US" sz="1400" dirty="0"/>
              <a:t>Design a query that will show all active payments customers from Montana who processed more than 1mm in payments transactions in 2018.</a:t>
            </a:r>
          </a:p>
          <a:p>
            <a:pPr marL="617220" lvl="2" indent="-342900">
              <a:buFont typeface="+mj-lt"/>
              <a:buAutoNum type="arabicPeriod"/>
            </a:pPr>
            <a:r>
              <a:rPr lang="en-US" sz="1400" dirty="0"/>
              <a:t>Design a query that will show, per processing network, the sales volume, returns volume, and number of payments accounts closed for collusion..</a:t>
            </a:r>
          </a:p>
          <a:p>
            <a:pPr marL="617220" lvl="2" indent="-342900">
              <a:buFont typeface="+mj-lt"/>
              <a:buAutoNum type="arabicPeriod"/>
            </a:pPr>
            <a:r>
              <a:rPr lang="en-US" sz="1400" dirty="0"/>
              <a:t>Design a query that will show the sales volume and count of Foreign Credit Card payments transactions, per merchant, for payments accounts opened in Q3 2018.  Order the results in descending order of sales volume.</a:t>
            </a:r>
          </a:p>
          <a:p>
            <a:pPr marL="617220" lvl="2" indent="-342900">
              <a:buFont typeface="+mj-lt"/>
              <a:buAutoNum type="arabicPeriod"/>
            </a:pPr>
            <a:r>
              <a:rPr lang="en-US" sz="1400" dirty="0"/>
              <a:t>Design a query that shows all active payments customers where 80%, or more, of their overall sales volume comes from prepaid cards. </a:t>
            </a:r>
          </a:p>
        </p:txBody>
      </p:sp>
      <p:sp>
        <p:nvSpPr>
          <p:cNvPr id="8" name="Title 7"/>
          <p:cNvSpPr>
            <a:spLocks noGrp="1"/>
          </p:cNvSpPr>
          <p:nvPr>
            <p:ph type="title"/>
          </p:nvPr>
        </p:nvSpPr>
        <p:spPr/>
        <p:txBody>
          <a:bodyPr/>
          <a:lstStyle/>
          <a:p>
            <a:r>
              <a:rPr lang="en-US" dirty="0">
                <a:cs typeface="AvenirNext forINTUIT Bold" charset="0"/>
              </a:rPr>
              <a:t>Exercise 1</a:t>
            </a:r>
          </a:p>
        </p:txBody>
      </p:sp>
    </p:spTree>
    <p:extLst>
      <p:ext uri="{BB962C8B-B14F-4D97-AF65-F5344CB8AC3E}">
        <p14:creationId xmlns:p14="http://schemas.microsoft.com/office/powerpoint/2010/main" val="4098726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01174" y="41111"/>
            <a:ext cx="11105418" cy="546731"/>
          </a:xfrm>
        </p:spPr>
        <p:txBody>
          <a:bodyPr/>
          <a:lstStyle/>
          <a:p>
            <a:r>
              <a:rPr lang="en-US" dirty="0">
                <a:cs typeface="AvenirNext forINTUIT Bold" charset="0"/>
              </a:rPr>
              <a:t>Tables</a:t>
            </a:r>
          </a:p>
        </p:txBody>
      </p:sp>
      <p:graphicFrame>
        <p:nvGraphicFramePr>
          <p:cNvPr id="6" name="Table 5"/>
          <p:cNvGraphicFramePr>
            <a:graphicFrameLocks noGrp="1"/>
          </p:cNvGraphicFramePr>
          <p:nvPr>
            <p:extLst>
              <p:ext uri="{D42A27DB-BD31-4B8C-83A1-F6EECF244321}">
                <p14:modId xmlns:p14="http://schemas.microsoft.com/office/powerpoint/2010/main" val="2885602880"/>
              </p:ext>
            </p:extLst>
          </p:nvPr>
        </p:nvGraphicFramePr>
        <p:xfrm>
          <a:off x="5627357" y="401689"/>
          <a:ext cx="1155751" cy="1097280"/>
        </p:xfrm>
        <a:graphic>
          <a:graphicData uri="http://schemas.openxmlformats.org/drawingml/2006/table">
            <a:tbl>
              <a:tblPr/>
              <a:tblGrid>
                <a:gridCol w="1155751">
                  <a:extLst>
                    <a:ext uri="{9D8B030D-6E8A-4147-A177-3AD203B41FA5}">
                      <a16:colId xmlns:a16="http://schemas.microsoft.com/office/drawing/2014/main" val="4022737096"/>
                    </a:ext>
                  </a:extLst>
                </a:gridCol>
              </a:tblGrid>
              <a:tr h="182880">
                <a:tc>
                  <a:txBody>
                    <a:bodyPr/>
                    <a:lstStyle/>
                    <a:p>
                      <a:pPr algn="ctr" fontAlgn="b"/>
                      <a:r>
                        <a:rPr lang="en-US" sz="1100" b="1" i="0" u="none" strike="noStrike" dirty="0">
                          <a:solidFill>
                            <a:srgbClr val="000000"/>
                          </a:solidFill>
                          <a:effectLst/>
                          <a:latin typeface="Calibri" panose="020F0502020204030204" pitchFamily="34" charset="0"/>
                        </a:rPr>
                        <a:t>Status List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19281640"/>
                  </a:ext>
                </a:extLst>
              </a:tr>
              <a:tr h="182880">
                <a:tc>
                  <a:txBody>
                    <a:bodyPr/>
                    <a:lstStyle/>
                    <a:p>
                      <a:pPr algn="ctr" fontAlgn="b"/>
                      <a:r>
                        <a:rPr lang="en-US" sz="1100" b="0" i="0" u="none" strike="noStrike">
                          <a:solidFill>
                            <a:srgbClr val="000000"/>
                          </a:solidFill>
                          <a:effectLst/>
                          <a:latin typeface="Calibri" panose="020F0502020204030204" pitchFamily="34" charset="0"/>
                        </a:rPr>
                        <a:t>Active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6891222"/>
                  </a:ext>
                </a:extLst>
              </a:tr>
              <a:tr h="182880">
                <a:tc>
                  <a:txBody>
                    <a:bodyPr/>
                    <a:lstStyle/>
                    <a:p>
                      <a:pPr algn="ctr" fontAlgn="b"/>
                      <a:r>
                        <a:rPr lang="en-US" sz="1100" b="0" i="0" u="none" strike="noStrike">
                          <a:solidFill>
                            <a:srgbClr val="000000"/>
                          </a:solidFill>
                          <a:effectLst/>
                          <a:latin typeface="Calibri" panose="020F0502020204030204" pitchFamily="34" charset="0"/>
                        </a:rPr>
                        <a:t>Closed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9260236"/>
                  </a:ext>
                </a:extLst>
              </a:tr>
              <a:tr h="182880">
                <a:tc>
                  <a:txBody>
                    <a:bodyPr/>
                    <a:lstStyle/>
                    <a:p>
                      <a:pPr algn="ctr" fontAlgn="b"/>
                      <a:r>
                        <a:rPr lang="en-US" sz="1100" b="0" i="0" u="none" strike="noStrike">
                          <a:solidFill>
                            <a:srgbClr val="000000"/>
                          </a:solidFill>
                          <a:effectLst/>
                          <a:latin typeface="Calibri" panose="020F0502020204030204" pitchFamily="34" charset="0"/>
                        </a:rPr>
                        <a:t>Pending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2130267"/>
                  </a:ext>
                </a:extLst>
              </a:tr>
              <a:tr h="182880">
                <a:tc>
                  <a:txBody>
                    <a:bodyPr/>
                    <a:lstStyle/>
                    <a:p>
                      <a:pPr algn="ctr" fontAlgn="b"/>
                      <a:r>
                        <a:rPr lang="en-US" sz="1100" b="0" i="0" u="none" strike="noStrike">
                          <a:solidFill>
                            <a:srgbClr val="000000"/>
                          </a:solidFill>
                          <a:effectLst/>
                          <a:latin typeface="Calibri" panose="020F0502020204030204" pitchFamily="34" charset="0"/>
                        </a:rPr>
                        <a:t>Declined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9491042"/>
                  </a:ext>
                </a:extLst>
              </a:tr>
              <a:tr h="182880">
                <a:tc>
                  <a:txBody>
                    <a:bodyPr/>
                    <a:lstStyle/>
                    <a:p>
                      <a:pPr algn="ctr" fontAlgn="b"/>
                      <a:r>
                        <a:rPr lang="en-US" sz="1100" b="0" i="0" u="none" strike="noStrike" dirty="0">
                          <a:solidFill>
                            <a:srgbClr val="000000"/>
                          </a:solidFill>
                          <a:effectLst/>
                          <a:latin typeface="Calibri" panose="020F0502020204030204" pitchFamily="34" charset="0"/>
                        </a:rPr>
                        <a:t>Cancelled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4533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39792836"/>
              </p:ext>
            </p:extLst>
          </p:nvPr>
        </p:nvGraphicFramePr>
        <p:xfrm>
          <a:off x="119783" y="3625873"/>
          <a:ext cx="5143500" cy="2011680"/>
        </p:xfrm>
        <a:graphic>
          <a:graphicData uri="http://schemas.openxmlformats.org/drawingml/2006/table">
            <a:tbl>
              <a:tblPr/>
              <a:tblGrid>
                <a:gridCol w="1533525">
                  <a:extLst>
                    <a:ext uri="{9D8B030D-6E8A-4147-A177-3AD203B41FA5}">
                      <a16:colId xmlns:a16="http://schemas.microsoft.com/office/drawing/2014/main" val="3752995881"/>
                    </a:ext>
                  </a:extLst>
                </a:gridCol>
                <a:gridCol w="666750">
                  <a:extLst>
                    <a:ext uri="{9D8B030D-6E8A-4147-A177-3AD203B41FA5}">
                      <a16:colId xmlns:a16="http://schemas.microsoft.com/office/drawing/2014/main" val="996628858"/>
                    </a:ext>
                  </a:extLst>
                </a:gridCol>
                <a:gridCol w="2943225">
                  <a:extLst>
                    <a:ext uri="{9D8B030D-6E8A-4147-A177-3AD203B41FA5}">
                      <a16:colId xmlns:a16="http://schemas.microsoft.com/office/drawing/2014/main" val="594978775"/>
                    </a:ext>
                  </a:extLst>
                </a:gridCol>
              </a:tblGrid>
              <a:tr h="182880">
                <a:tc gridSpan="3">
                  <a:txBody>
                    <a:bodyPr/>
                    <a:lstStyle/>
                    <a:p>
                      <a:pPr algn="ctr" fontAlgn="b"/>
                      <a:r>
                        <a:rPr lang="en-US" sz="1100" b="1" i="0" u="none" strike="noStrike" dirty="0" err="1">
                          <a:solidFill>
                            <a:srgbClr val="000000"/>
                          </a:solidFill>
                          <a:effectLst/>
                          <a:latin typeface="Calibri" panose="020F0502020204030204" pitchFamily="34" charset="0"/>
                        </a:rPr>
                        <a:t>Principal_Owner</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1407065"/>
                  </a:ext>
                </a:extLst>
              </a:tr>
              <a:tr h="182880">
                <a:tc>
                  <a:txBody>
                    <a:bodyPr/>
                    <a:lstStyle/>
                    <a:p>
                      <a:pPr algn="ctr" fontAlgn="b"/>
                      <a:r>
                        <a:rPr lang="en-US" sz="11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324229"/>
                  </a:ext>
                </a:extLst>
              </a:tr>
              <a:tr h="182880">
                <a:tc>
                  <a:txBody>
                    <a:bodyPr/>
                    <a:lstStyle/>
                    <a:p>
                      <a:pPr algn="ctr" fontAlgn="b"/>
                      <a:r>
                        <a:rPr lang="en-US" sz="1100" b="0" i="0" u="none" strike="noStrike">
                          <a:solidFill>
                            <a:srgbClr val="000000"/>
                          </a:solidFill>
                          <a:effectLst/>
                          <a:latin typeface="Calibri" panose="020F0502020204030204" pitchFamily="34" charset="0"/>
                        </a:rPr>
                        <a:t>Acct_No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Customer account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865532"/>
                  </a:ext>
                </a:extLst>
              </a:tr>
              <a:tr h="182880">
                <a:tc>
                  <a:txBody>
                    <a:bodyPr/>
                    <a:lstStyle/>
                    <a:p>
                      <a:pPr algn="ctr" fontAlgn="b"/>
                      <a:r>
                        <a:rPr lang="en-US" sz="1100" b="0" i="0" u="none" strike="noStrike">
                          <a:solidFill>
                            <a:srgbClr val="000000"/>
                          </a:solidFill>
                          <a:effectLst/>
                          <a:latin typeface="Calibri" panose="020F0502020204030204" pitchFamily="34" charset="0"/>
                        </a:rPr>
                        <a:t>Principal_Account_Holder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548442"/>
                  </a:ext>
                </a:extLst>
              </a:tr>
              <a:tr h="182880">
                <a:tc>
                  <a:txBody>
                    <a:bodyPr/>
                    <a:lstStyle/>
                    <a:p>
                      <a:pPr algn="ctr" fontAlgn="b"/>
                      <a:r>
                        <a:rPr lang="en-US" sz="1100" b="0" i="0" u="none" strike="noStrike">
                          <a:solidFill>
                            <a:srgbClr val="000000"/>
                          </a:solidFill>
                          <a:effectLst/>
                          <a:latin typeface="Calibri" panose="020F0502020204030204" pitchFamily="34" charset="0"/>
                        </a:rPr>
                        <a:t>Date_Of_Birth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date of birth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9445161"/>
                  </a:ext>
                </a:extLst>
              </a:tr>
              <a:tr h="182880">
                <a:tc>
                  <a:txBody>
                    <a:bodyPr/>
                    <a:lstStyle/>
                    <a:p>
                      <a:pPr algn="ctr" fontAlgn="b"/>
                      <a:r>
                        <a:rPr lang="en-US" sz="1100" b="0" i="0" u="none" strike="noStrike">
                          <a:solidFill>
                            <a:srgbClr val="000000"/>
                          </a:solidFill>
                          <a:effectLst/>
                          <a:latin typeface="Calibri" panose="020F0502020204030204" pitchFamily="34" charset="0"/>
                        </a:rPr>
                        <a:t>SSN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social security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8135171"/>
                  </a:ext>
                </a:extLst>
              </a:tr>
              <a:tr h="182880">
                <a:tc>
                  <a:txBody>
                    <a:bodyPr/>
                    <a:lstStyle/>
                    <a:p>
                      <a:pPr algn="ctr" fontAlgn="b"/>
                      <a:r>
                        <a:rPr lang="en-US" sz="1100" b="0" i="0" u="none" strike="noStrike">
                          <a:solidFill>
                            <a:srgbClr val="000000"/>
                          </a:solidFill>
                          <a:effectLst/>
                          <a:latin typeface="Calibri" panose="020F0502020204030204" pitchFamily="34" charset="0"/>
                        </a:rPr>
                        <a:t>DBA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Doing Business As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368586"/>
                  </a:ext>
                </a:extLst>
              </a:tr>
              <a:tr h="182880">
                <a:tc>
                  <a:txBody>
                    <a:bodyPr/>
                    <a:lstStyle/>
                    <a:p>
                      <a:pPr algn="ctr" fontAlgn="b"/>
                      <a:r>
                        <a:rPr lang="en-US" sz="1100" b="0" i="0" u="none" strike="noStrike">
                          <a:solidFill>
                            <a:srgbClr val="000000"/>
                          </a:solidFill>
                          <a:effectLst/>
                          <a:latin typeface="Calibri" panose="020F0502020204030204" pitchFamily="34" charset="0"/>
                        </a:rPr>
                        <a:t>Business_Address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business address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185119"/>
                  </a:ext>
                </a:extLst>
              </a:tr>
              <a:tr h="182880">
                <a:tc>
                  <a:txBody>
                    <a:bodyPr/>
                    <a:lstStyle/>
                    <a:p>
                      <a:pPr algn="ctr" fontAlgn="b"/>
                      <a:r>
                        <a:rPr lang="en-US" sz="1100" b="0" i="0" u="none" strike="noStrike">
                          <a:solidFill>
                            <a:srgbClr val="000000"/>
                          </a:solidFill>
                          <a:effectLst/>
                          <a:latin typeface="Calibri" panose="020F0502020204030204" pitchFamily="34" charset="0"/>
                        </a:rPr>
                        <a:t>Business_State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Primary account holder's business 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099688"/>
                  </a:ext>
                </a:extLst>
              </a:tr>
              <a:tr h="182880">
                <a:tc>
                  <a:txBody>
                    <a:bodyPr/>
                    <a:lstStyle/>
                    <a:p>
                      <a:pPr algn="ctr" fontAlgn="b"/>
                      <a:r>
                        <a:rPr lang="en-US" sz="1100" b="0" i="0" u="none" strike="noStrike">
                          <a:solidFill>
                            <a:srgbClr val="000000"/>
                          </a:solidFill>
                          <a:effectLst/>
                          <a:latin typeface="Calibri" panose="020F0502020204030204" pitchFamily="34" charset="0"/>
                        </a:rPr>
                        <a:t>Business_Zip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Primary account holder's business zip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0460561"/>
                  </a:ext>
                </a:extLst>
              </a:tr>
              <a:tr h="182880">
                <a:tc>
                  <a:txBody>
                    <a:bodyPr/>
                    <a:lstStyle/>
                    <a:p>
                      <a:pPr algn="ctr" fontAlgn="b"/>
                      <a:r>
                        <a:rPr lang="en-US" sz="1100" b="0" i="0" u="none" strike="noStrike">
                          <a:solidFill>
                            <a:srgbClr val="000000"/>
                          </a:solidFill>
                          <a:effectLst/>
                          <a:latin typeface="Calibri" panose="020F0502020204030204" pitchFamily="34" charset="0"/>
                        </a:rPr>
                        <a:t>Business_Country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Primary account holder's business country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414567"/>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61889086"/>
              </p:ext>
            </p:extLst>
          </p:nvPr>
        </p:nvGraphicFramePr>
        <p:xfrm>
          <a:off x="5636285" y="3697902"/>
          <a:ext cx="5143500" cy="1280160"/>
        </p:xfrm>
        <a:graphic>
          <a:graphicData uri="http://schemas.openxmlformats.org/drawingml/2006/table">
            <a:tbl>
              <a:tblPr/>
              <a:tblGrid>
                <a:gridCol w="1533525">
                  <a:extLst>
                    <a:ext uri="{9D8B030D-6E8A-4147-A177-3AD203B41FA5}">
                      <a16:colId xmlns:a16="http://schemas.microsoft.com/office/drawing/2014/main" val="3647746096"/>
                    </a:ext>
                  </a:extLst>
                </a:gridCol>
                <a:gridCol w="666750">
                  <a:extLst>
                    <a:ext uri="{9D8B030D-6E8A-4147-A177-3AD203B41FA5}">
                      <a16:colId xmlns:a16="http://schemas.microsoft.com/office/drawing/2014/main" val="1985732239"/>
                    </a:ext>
                  </a:extLst>
                </a:gridCol>
                <a:gridCol w="2943225">
                  <a:extLst>
                    <a:ext uri="{9D8B030D-6E8A-4147-A177-3AD203B41FA5}">
                      <a16:colId xmlns:a16="http://schemas.microsoft.com/office/drawing/2014/main" val="847640076"/>
                    </a:ext>
                  </a:extLst>
                </a:gridCol>
              </a:tblGrid>
              <a:tr h="182880">
                <a:tc gridSpan="3">
                  <a:txBody>
                    <a:bodyPr/>
                    <a:lstStyle/>
                    <a:p>
                      <a:pPr algn="ctr" fontAlgn="b"/>
                      <a:r>
                        <a:rPr lang="en-US" sz="1100" b="1" i="0" u="none" strike="noStrike" dirty="0" err="1">
                          <a:solidFill>
                            <a:srgbClr val="000000"/>
                          </a:solidFill>
                          <a:effectLst/>
                          <a:latin typeface="Calibri" panose="020F0502020204030204" pitchFamily="34" charset="0"/>
                        </a:rPr>
                        <a:t>Payroll_Transactions</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8728610"/>
                  </a:ext>
                </a:extLst>
              </a:tr>
              <a:tr h="182880">
                <a:tc>
                  <a:txBody>
                    <a:bodyPr/>
                    <a:lstStyle/>
                    <a:p>
                      <a:pPr algn="ctr" fontAlgn="b"/>
                      <a:r>
                        <a:rPr lang="en-US" sz="11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2511061"/>
                  </a:ext>
                </a:extLst>
              </a:tr>
              <a:tr h="182880">
                <a:tc>
                  <a:txBody>
                    <a:bodyPr/>
                    <a:lstStyle/>
                    <a:p>
                      <a:pPr algn="ctr" fontAlgn="b"/>
                      <a:r>
                        <a:rPr lang="en-US" sz="1100" b="0" i="0" u="none" strike="noStrike">
                          <a:solidFill>
                            <a:srgbClr val="000000"/>
                          </a:solidFill>
                          <a:effectLst/>
                          <a:latin typeface="Calibri" panose="020F0502020204030204" pitchFamily="34" charset="0"/>
                        </a:rPr>
                        <a:t>Acct_No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Customer account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02183"/>
                  </a:ext>
                </a:extLst>
              </a:tr>
              <a:tr h="182880">
                <a:tc>
                  <a:txBody>
                    <a:bodyPr/>
                    <a:lstStyle/>
                    <a:p>
                      <a:pPr algn="ctr" fontAlgn="b"/>
                      <a:r>
                        <a:rPr lang="en-US" sz="1100" b="0" i="0" u="none" strike="noStrike">
                          <a:solidFill>
                            <a:srgbClr val="000000"/>
                          </a:solidFill>
                          <a:effectLst/>
                          <a:latin typeface="Calibri" panose="020F0502020204030204" pitchFamily="34" charset="0"/>
                        </a:rPr>
                        <a:t>Transaction_Date_Time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and time when transaction occurred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752692"/>
                  </a:ext>
                </a:extLst>
              </a:tr>
              <a:tr h="182880">
                <a:tc>
                  <a:txBody>
                    <a:bodyPr/>
                    <a:lstStyle/>
                    <a:p>
                      <a:pPr algn="ctr" fontAlgn="b"/>
                      <a:r>
                        <a:rPr lang="en-US" sz="1100" b="0" i="0" u="none" strike="noStrike">
                          <a:solidFill>
                            <a:srgbClr val="000000"/>
                          </a:solidFill>
                          <a:effectLst/>
                          <a:latin typeface="Calibri" panose="020F0502020204030204" pitchFamily="34" charset="0"/>
                        </a:rPr>
                        <a:t>Transaction_Type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The type of transaction (</a:t>
                      </a:r>
                      <a:r>
                        <a:rPr lang="en-US" sz="1100" b="0" i="0" u="none" strike="noStrike" dirty="0">
                          <a:solidFill>
                            <a:srgbClr val="FF0000"/>
                          </a:solidFill>
                          <a:effectLst/>
                          <a:latin typeface="Calibri" panose="020F0502020204030204" pitchFamily="34" charset="0"/>
                        </a:rPr>
                        <a:t>Payroll / Payroll Return</a:t>
                      </a:r>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755157"/>
                  </a:ext>
                </a:extLst>
              </a:tr>
              <a:tr h="182880">
                <a:tc>
                  <a:txBody>
                    <a:bodyPr/>
                    <a:lstStyle/>
                    <a:p>
                      <a:pPr algn="ctr" fontAlgn="b"/>
                      <a:r>
                        <a:rPr lang="en-US" sz="1100" b="0" i="0" u="none" strike="noStrike">
                          <a:solidFill>
                            <a:srgbClr val="000000"/>
                          </a:solidFill>
                          <a:effectLst/>
                          <a:latin typeface="Calibri" panose="020F0502020204030204" pitchFamily="34" charset="0"/>
                        </a:rPr>
                        <a:t>Payment_Type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Type of Payment (</a:t>
                      </a:r>
                      <a:r>
                        <a:rPr lang="en-US" sz="1100" b="0" i="0" u="none" strike="noStrike" dirty="0">
                          <a:solidFill>
                            <a:srgbClr val="FF0000"/>
                          </a:solidFill>
                          <a:effectLst/>
                          <a:latin typeface="Calibri" panose="020F0502020204030204" pitchFamily="34" charset="0"/>
                        </a:rPr>
                        <a:t>Employee / Contractor</a:t>
                      </a:r>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264746"/>
                  </a:ext>
                </a:extLst>
              </a:tr>
              <a:tr h="182880">
                <a:tc>
                  <a:txBody>
                    <a:bodyPr/>
                    <a:lstStyle/>
                    <a:p>
                      <a:pPr algn="ctr" fontAlgn="b"/>
                      <a:r>
                        <a:rPr lang="en-US" sz="1100" b="0" i="0" u="none" strike="noStrike">
                          <a:solidFill>
                            <a:srgbClr val="000000"/>
                          </a:solidFill>
                          <a:effectLst/>
                          <a:latin typeface="Calibri" panose="020F0502020204030204" pitchFamily="34" charset="0"/>
                        </a:rPr>
                        <a:t>Payroll_Amount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Transaction 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014163"/>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40151664"/>
              </p:ext>
            </p:extLst>
          </p:nvPr>
        </p:nvGraphicFramePr>
        <p:xfrm>
          <a:off x="10439474" y="405468"/>
          <a:ext cx="1349484" cy="731520"/>
        </p:xfrm>
        <a:graphic>
          <a:graphicData uri="http://schemas.openxmlformats.org/drawingml/2006/table">
            <a:tbl>
              <a:tblPr/>
              <a:tblGrid>
                <a:gridCol w="1349484">
                  <a:extLst>
                    <a:ext uri="{9D8B030D-6E8A-4147-A177-3AD203B41FA5}">
                      <a16:colId xmlns:a16="http://schemas.microsoft.com/office/drawing/2014/main" val="2305689138"/>
                    </a:ext>
                  </a:extLst>
                </a:gridCol>
              </a:tblGrid>
              <a:tr h="182880">
                <a:tc>
                  <a:txBody>
                    <a:bodyPr/>
                    <a:lstStyle/>
                    <a:p>
                      <a:pPr algn="ctr" fontAlgn="b"/>
                      <a:r>
                        <a:rPr lang="en-US" sz="1100" b="1" i="0" u="none" strike="noStrike" dirty="0">
                          <a:solidFill>
                            <a:srgbClr val="000000"/>
                          </a:solidFill>
                          <a:effectLst/>
                          <a:latin typeface="Calibri" panose="020F0502020204030204" pitchFamily="34" charset="0"/>
                        </a:rPr>
                        <a:t>Capital Payment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6159554"/>
                  </a:ext>
                </a:extLst>
              </a:tr>
              <a:tr h="182880">
                <a:tc>
                  <a:txBody>
                    <a:bodyPr/>
                    <a:lstStyle/>
                    <a:p>
                      <a:pPr algn="ctr" fontAlgn="b"/>
                      <a:r>
                        <a:rPr lang="en-US" sz="1100" b="0" i="0" u="none" strike="noStrike">
                          <a:solidFill>
                            <a:srgbClr val="000000"/>
                          </a:solidFill>
                          <a:effectLst/>
                          <a:latin typeface="Calibri" panose="020F0502020204030204" pitchFamily="34" charset="0"/>
                        </a:rPr>
                        <a:t>Principal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1343494"/>
                  </a:ext>
                </a:extLst>
              </a:tr>
              <a:tr h="182880">
                <a:tc>
                  <a:txBody>
                    <a:bodyPr/>
                    <a:lstStyle/>
                    <a:p>
                      <a:pPr algn="ctr" fontAlgn="b"/>
                      <a:r>
                        <a:rPr lang="en-US" sz="1100" b="0" i="0" u="none" strike="noStrike">
                          <a:solidFill>
                            <a:srgbClr val="000000"/>
                          </a:solidFill>
                          <a:effectLst/>
                          <a:latin typeface="Calibri" panose="020F0502020204030204" pitchFamily="34" charset="0"/>
                        </a:rPr>
                        <a:t>Interest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6737808"/>
                  </a:ext>
                </a:extLst>
              </a:tr>
              <a:tr h="182880">
                <a:tc>
                  <a:txBody>
                    <a:bodyPr/>
                    <a:lstStyle/>
                    <a:p>
                      <a:pPr algn="ctr" fontAlgn="b"/>
                      <a:r>
                        <a:rPr lang="en-US" sz="1100" b="0" i="0" u="none" strike="noStrike" dirty="0">
                          <a:solidFill>
                            <a:srgbClr val="000000"/>
                          </a:solidFill>
                          <a:effectLst/>
                          <a:latin typeface="Calibri" panose="020F0502020204030204" pitchFamily="34" charset="0"/>
                        </a:rPr>
                        <a:t>Fee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30017"/>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66582468"/>
              </p:ext>
            </p:extLst>
          </p:nvPr>
        </p:nvGraphicFramePr>
        <p:xfrm>
          <a:off x="8619099" y="405468"/>
          <a:ext cx="1536700" cy="1645920"/>
        </p:xfrm>
        <a:graphic>
          <a:graphicData uri="http://schemas.openxmlformats.org/drawingml/2006/table">
            <a:tbl>
              <a:tblPr/>
              <a:tblGrid>
                <a:gridCol w="1536700">
                  <a:extLst>
                    <a:ext uri="{9D8B030D-6E8A-4147-A177-3AD203B41FA5}">
                      <a16:colId xmlns:a16="http://schemas.microsoft.com/office/drawing/2014/main" val="286266514"/>
                    </a:ext>
                  </a:extLst>
                </a:gridCol>
              </a:tblGrid>
              <a:tr h="182880">
                <a:tc>
                  <a:txBody>
                    <a:bodyPr/>
                    <a:lstStyle/>
                    <a:p>
                      <a:pPr algn="ctr" fontAlgn="b"/>
                      <a:r>
                        <a:rPr lang="en-US" sz="1100" b="1" i="0" u="none" strike="noStrike" dirty="0">
                          <a:solidFill>
                            <a:srgbClr val="000000"/>
                          </a:solidFill>
                          <a:effectLst/>
                          <a:latin typeface="Calibri" panose="020F0502020204030204" pitchFamily="34" charset="0"/>
                        </a:rPr>
                        <a:t>Processing Network List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300477158"/>
                  </a:ext>
                </a:extLst>
              </a:tr>
              <a:tr h="182880">
                <a:tc>
                  <a:txBody>
                    <a:bodyPr/>
                    <a:lstStyle/>
                    <a:p>
                      <a:pPr algn="ctr" fontAlgn="b"/>
                      <a:r>
                        <a:rPr lang="en-US" sz="1100" b="0" i="0" u="none" strike="noStrike">
                          <a:solidFill>
                            <a:srgbClr val="000000"/>
                          </a:solidFill>
                          <a:effectLst/>
                          <a:latin typeface="Calibri" panose="020F0502020204030204" pitchFamily="34" charset="0"/>
                        </a:rPr>
                        <a:t>American Express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09322"/>
                  </a:ext>
                </a:extLst>
              </a:tr>
              <a:tr h="182880">
                <a:tc>
                  <a:txBody>
                    <a:bodyPr/>
                    <a:lstStyle/>
                    <a:p>
                      <a:pPr algn="ctr" fontAlgn="b"/>
                      <a:r>
                        <a:rPr lang="en-US" sz="1100" b="0" i="0" u="none" strike="noStrike">
                          <a:solidFill>
                            <a:srgbClr val="000000"/>
                          </a:solidFill>
                          <a:effectLst/>
                          <a:latin typeface="Calibri" panose="020F0502020204030204" pitchFamily="34" charset="0"/>
                        </a:rPr>
                        <a:t>Discover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5878900"/>
                  </a:ext>
                </a:extLst>
              </a:tr>
              <a:tr h="182880">
                <a:tc>
                  <a:txBody>
                    <a:bodyPr/>
                    <a:lstStyle/>
                    <a:p>
                      <a:pPr algn="ctr" fontAlgn="b"/>
                      <a:r>
                        <a:rPr lang="en-US" sz="1100" b="0" i="0" u="none" strike="noStrike">
                          <a:solidFill>
                            <a:srgbClr val="000000"/>
                          </a:solidFill>
                          <a:effectLst/>
                          <a:latin typeface="Calibri" panose="020F0502020204030204" pitchFamily="34" charset="0"/>
                        </a:rPr>
                        <a:t>PayPal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767084"/>
                  </a:ext>
                </a:extLst>
              </a:tr>
              <a:tr h="182880">
                <a:tc>
                  <a:txBody>
                    <a:bodyPr/>
                    <a:lstStyle/>
                    <a:p>
                      <a:pPr algn="ctr" fontAlgn="b"/>
                      <a:r>
                        <a:rPr lang="en-US" sz="1100" b="0" i="0" u="none" strike="noStrike">
                          <a:solidFill>
                            <a:srgbClr val="000000"/>
                          </a:solidFill>
                          <a:effectLst/>
                          <a:latin typeface="Calibri" panose="020F0502020204030204" pitchFamily="34" charset="0"/>
                        </a:rPr>
                        <a:t>ApplePay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46944"/>
                  </a:ext>
                </a:extLst>
              </a:tr>
              <a:tr h="182880">
                <a:tc>
                  <a:txBody>
                    <a:bodyPr/>
                    <a:lstStyle/>
                    <a:p>
                      <a:pPr algn="ctr" fontAlgn="b"/>
                      <a:r>
                        <a:rPr lang="en-US" sz="1100" b="0" i="0" u="none" strike="noStrike">
                          <a:solidFill>
                            <a:srgbClr val="000000"/>
                          </a:solidFill>
                          <a:effectLst/>
                          <a:latin typeface="Calibri" panose="020F0502020204030204" pitchFamily="34" charset="0"/>
                        </a:rPr>
                        <a:t>Visa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596215"/>
                  </a:ext>
                </a:extLst>
              </a:tr>
              <a:tr h="182880">
                <a:tc>
                  <a:txBody>
                    <a:bodyPr/>
                    <a:lstStyle/>
                    <a:p>
                      <a:pPr algn="ctr" fontAlgn="b"/>
                      <a:r>
                        <a:rPr lang="en-US" sz="1100" b="0" i="0" u="none" strike="noStrike">
                          <a:solidFill>
                            <a:srgbClr val="000000"/>
                          </a:solidFill>
                          <a:effectLst/>
                          <a:latin typeface="Calibri" panose="020F0502020204030204" pitchFamily="34" charset="0"/>
                        </a:rPr>
                        <a:t>MasterCard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7231438"/>
                  </a:ext>
                </a:extLst>
              </a:tr>
              <a:tr h="182880">
                <a:tc>
                  <a:txBody>
                    <a:bodyPr/>
                    <a:lstStyle/>
                    <a:p>
                      <a:pPr algn="ctr" fontAlgn="b"/>
                      <a:r>
                        <a:rPr lang="en-US" sz="1100" b="0" i="0" u="none" strike="noStrike">
                          <a:solidFill>
                            <a:srgbClr val="000000"/>
                          </a:solidFill>
                          <a:effectLst/>
                          <a:latin typeface="Calibri" panose="020F0502020204030204" pitchFamily="34" charset="0"/>
                        </a:rPr>
                        <a:t>Check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264490"/>
                  </a:ext>
                </a:extLst>
              </a:tr>
              <a:tr h="182880">
                <a:tc>
                  <a:txBody>
                    <a:bodyPr/>
                    <a:lstStyle/>
                    <a:p>
                      <a:pPr algn="ctr" fontAlgn="b"/>
                      <a:r>
                        <a:rPr lang="en-US" sz="1100" b="0" i="0" u="none" strike="noStrike" dirty="0">
                          <a:solidFill>
                            <a:srgbClr val="000000"/>
                          </a:solidFill>
                          <a:effectLst/>
                          <a:latin typeface="Calibri" panose="020F0502020204030204" pitchFamily="34" charset="0"/>
                        </a:rPr>
                        <a:t>Prepaid Card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7888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87991300"/>
              </p:ext>
            </p:extLst>
          </p:nvPr>
        </p:nvGraphicFramePr>
        <p:xfrm>
          <a:off x="7014625" y="401689"/>
          <a:ext cx="1320800" cy="1280160"/>
        </p:xfrm>
        <a:graphic>
          <a:graphicData uri="http://schemas.openxmlformats.org/drawingml/2006/table">
            <a:tbl>
              <a:tblPr/>
              <a:tblGrid>
                <a:gridCol w="1320800">
                  <a:extLst>
                    <a:ext uri="{9D8B030D-6E8A-4147-A177-3AD203B41FA5}">
                      <a16:colId xmlns:a16="http://schemas.microsoft.com/office/drawing/2014/main" val="1348384312"/>
                    </a:ext>
                  </a:extLst>
                </a:gridCol>
              </a:tblGrid>
              <a:tr h="182880">
                <a:tc>
                  <a:txBody>
                    <a:bodyPr/>
                    <a:lstStyle/>
                    <a:p>
                      <a:pPr algn="ctr" fontAlgn="b"/>
                      <a:r>
                        <a:rPr lang="en-US" sz="1100" b="1" i="0" u="none" strike="noStrike" dirty="0">
                          <a:solidFill>
                            <a:srgbClr val="000000"/>
                          </a:solidFill>
                          <a:effectLst/>
                          <a:latin typeface="Calibri" panose="020F0502020204030204" pitchFamily="34" charset="0"/>
                        </a:rPr>
                        <a:t>Close Reason List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107393698"/>
                  </a:ext>
                </a:extLst>
              </a:tr>
              <a:tr h="182880">
                <a:tc>
                  <a:txBody>
                    <a:bodyPr/>
                    <a:lstStyle/>
                    <a:p>
                      <a:pPr algn="ctr" fontAlgn="b"/>
                      <a:r>
                        <a:rPr lang="en-US" sz="1100" b="0" i="0" u="none" strike="noStrike">
                          <a:solidFill>
                            <a:srgbClr val="000000"/>
                          </a:solidFill>
                          <a:effectLst/>
                          <a:latin typeface="Calibri" panose="020F0502020204030204" pitchFamily="34" charset="0"/>
                        </a:rPr>
                        <a:t>Customer Deactivated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6270428"/>
                  </a:ext>
                </a:extLst>
              </a:tr>
              <a:tr h="182880">
                <a:tc>
                  <a:txBody>
                    <a:bodyPr/>
                    <a:lstStyle/>
                    <a:p>
                      <a:pPr algn="ctr" fontAlgn="b"/>
                      <a:r>
                        <a:rPr lang="en-US" sz="1100" b="0" i="0" u="none" strike="noStrike">
                          <a:solidFill>
                            <a:srgbClr val="000000"/>
                          </a:solidFill>
                          <a:effectLst/>
                          <a:latin typeface="Calibri" panose="020F0502020204030204" pitchFamily="34" charset="0"/>
                        </a:rPr>
                        <a:t>Fraud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406168"/>
                  </a:ext>
                </a:extLst>
              </a:tr>
              <a:tr h="182880">
                <a:tc>
                  <a:txBody>
                    <a:bodyPr/>
                    <a:lstStyle/>
                    <a:p>
                      <a:pPr algn="ctr" fontAlgn="b"/>
                      <a:r>
                        <a:rPr lang="en-US" sz="1100" b="0" i="0" u="none" strike="noStrike">
                          <a:solidFill>
                            <a:srgbClr val="000000"/>
                          </a:solidFill>
                          <a:effectLst/>
                          <a:latin typeface="Calibri" panose="020F0502020204030204" pitchFamily="34" charset="0"/>
                        </a:rPr>
                        <a:t>AML Violation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9162651"/>
                  </a:ext>
                </a:extLst>
              </a:tr>
              <a:tr h="182880">
                <a:tc>
                  <a:txBody>
                    <a:bodyPr/>
                    <a:lstStyle/>
                    <a:p>
                      <a:pPr algn="ctr" fontAlgn="b"/>
                      <a:r>
                        <a:rPr lang="en-US" sz="1100" b="0" i="0" u="none" strike="noStrike">
                          <a:solidFill>
                            <a:srgbClr val="000000"/>
                          </a:solidFill>
                          <a:effectLst/>
                          <a:latin typeface="Calibri" panose="020F0502020204030204" pitchFamily="34" charset="0"/>
                        </a:rPr>
                        <a:t>AUP Violation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699328"/>
                  </a:ext>
                </a:extLst>
              </a:tr>
              <a:tr h="182880">
                <a:tc>
                  <a:txBody>
                    <a:bodyPr/>
                    <a:lstStyle/>
                    <a:p>
                      <a:pPr algn="ctr" fontAlgn="b"/>
                      <a:r>
                        <a:rPr lang="en-US" sz="1100" b="0" i="0" u="none" strike="noStrike">
                          <a:solidFill>
                            <a:srgbClr val="000000"/>
                          </a:solidFill>
                          <a:effectLst/>
                          <a:latin typeface="Calibri" panose="020F0502020204030204" pitchFamily="34" charset="0"/>
                        </a:rPr>
                        <a:t>Verified Identity Theft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2390199"/>
                  </a:ext>
                </a:extLst>
              </a:tr>
              <a:tr h="182880">
                <a:tc>
                  <a:txBody>
                    <a:bodyPr/>
                    <a:lstStyle/>
                    <a:p>
                      <a:pPr algn="ctr" fontAlgn="b"/>
                      <a:r>
                        <a:rPr lang="en-US" sz="1100" b="0" i="0" u="none" strike="noStrike" dirty="0">
                          <a:solidFill>
                            <a:srgbClr val="000000"/>
                          </a:solidFill>
                          <a:effectLst/>
                          <a:latin typeface="Calibri" panose="020F0502020204030204" pitchFamily="34" charset="0"/>
                        </a:rPr>
                        <a:t>Collusion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90475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75741586"/>
              </p:ext>
            </p:extLst>
          </p:nvPr>
        </p:nvGraphicFramePr>
        <p:xfrm>
          <a:off x="5636285" y="2149969"/>
          <a:ext cx="5143500" cy="1463040"/>
        </p:xfrm>
        <a:graphic>
          <a:graphicData uri="http://schemas.openxmlformats.org/drawingml/2006/table">
            <a:tbl>
              <a:tblPr/>
              <a:tblGrid>
                <a:gridCol w="1533525">
                  <a:extLst>
                    <a:ext uri="{9D8B030D-6E8A-4147-A177-3AD203B41FA5}">
                      <a16:colId xmlns:a16="http://schemas.microsoft.com/office/drawing/2014/main" val="1112103404"/>
                    </a:ext>
                  </a:extLst>
                </a:gridCol>
                <a:gridCol w="666750">
                  <a:extLst>
                    <a:ext uri="{9D8B030D-6E8A-4147-A177-3AD203B41FA5}">
                      <a16:colId xmlns:a16="http://schemas.microsoft.com/office/drawing/2014/main" val="2413253858"/>
                    </a:ext>
                  </a:extLst>
                </a:gridCol>
                <a:gridCol w="2943225">
                  <a:extLst>
                    <a:ext uri="{9D8B030D-6E8A-4147-A177-3AD203B41FA5}">
                      <a16:colId xmlns:a16="http://schemas.microsoft.com/office/drawing/2014/main" val="1460680451"/>
                    </a:ext>
                  </a:extLst>
                </a:gridCol>
              </a:tblGrid>
              <a:tr h="182880">
                <a:tc gridSpan="3">
                  <a:txBody>
                    <a:bodyPr/>
                    <a:lstStyle/>
                    <a:p>
                      <a:pPr algn="ctr" fontAlgn="b"/>
                      <a:r>
                        <a:rPr lang="en-US" sz="1100" b="1" i="0" u="none" strike="noStrike" dirty="0" err="1">
                          <a:solidFill>
                            <a:srgbClr val="000000"/>
                          </a:solidFill>
                          <a:effectLst/>
                          <a:latin typeface="Calibri" panose="020F0502020204030204" pitchFamily="34" charset="0"/>
                        </a:rPr>
                        <a:t>Payments_Transactions</a:t>
                      </a:r>
                      <a:r>
                        <a:rPr lang="en-US" sz="11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88460753"/>
                  </a:ext>
                </a:extLst>
              </a:tr>
              <a:tr h="182880">
                <a:tc>
                  <a:txBody>
                    <a:bodyPr/>
                    <a:lstStyle/>
                    <a:p>
                      <a:pPr algn="ctr" fontAlgn="b"/>
                      <a:r>
                        <a:rPr lang="en-US" sz="11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4227601"/>
                  </a:ext>
                </a:extLst>
              </a:tr>
              <a:tr h="182880">
                <a:tc>
                  <a:txBody>
                    <a:bodyPr/>
                    <a:lstStyle/>
                    <a:p>
                      <a:pPr algn="ctr" fontAlgn="b"/>
                      <a:r>
                        <a:rPr lang="en-US" sz="1100" b="0" i="0" u="none" strike="noStrike">
                          <a:solidFill>
                            <a:srgbClr val="000000"/>
                          </a:solidFill>
                          <a:effectLst/>
                          <a:latin typeface="Calibri" panose="020F0502020204030204" pitchFamily="34" charset="0"/>
                        </a:rPr>
                        <a:t>Acct_No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Customer account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3732073"/>
                  </a:ext>
                </a:extLst>
              </a:tr>
              <a:tr h="182880">
                <a:tc>
                  <a:txBody>
                    <a:bodyPr/>
                    <a:lstStyle/>
                    <a:p>
                      <a:pPr algn="ctr" fontAlgn="b"/>
                      <a:r>
                        <a:rPr lang="en-US" sz="1100" b="0" i="0" u="none" strike="noStrike">
                          <a:solidFill>
                            <a:srgbClr val="000000"/>
                          </a:solidFill>
                          <a:effectLst/>
                          <a:latin typeface="Calibri" panose="020F0502020204030204" pitchFamily="34" charset="0"/>
                        </a:rPr>
                        <a:t>Transaction_Date_Time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and time when transaction occurred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9448126"/>
                  </a:ext>
                </a:extLst>
              </a:tr>
              <a:tr h="182880">
                <a:tc>
                  <a:txBody>
                    <a:bodyPr/>
                    <a:lstStyle/>
                    <a:p>
                      <a:pPr algn="ctr" fontAlgn="b"/>
                      <a:r>
                        <a:rPr lang="en-US" sz="1100" b="0" i="0" u="none" strike="noStrike">
                          <a:solidFill>
                            <a:srgbClr val="000000"/>
                          </a:solidFill>
                          <a:effectLst/>
                          <a:latin typeface="Calibri" panose="020F0502020204030204" pitchFamily="34" charset="0"/>
                        </a:rPr>
                        <a:t>Transaction_Type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The type of transaction (</a:t>
                      </a:r>
                      <a:r>
                        <a:rPr lang="en-US" sz="1100" b="0" i="0" u="none" strike="noStrike" dirty="0">
                          <a:solidFill>
                            <a:srgbClr val="FF0000"/>
                          </a:solidFill>
                          <a:effectLst/>
                          <a:latin typeface="Calibri" panose="020F0502020204030204" pitchFamily="34" charset="0"/>
                        </a:rPr>
                        <a:t>Sale / Return</a:t>
                      </a:r>
                      <a:r>
                        <a:rPr lang="en-US"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92503"/>
                  </a:ext>
                </a:extLst>
              </a:tr>
              <a:tr h="182880">
                <a:tc>
                  <a:txBody>
                    <a:bodyPr/>
                    <a:lstStyle/>
                    <a:p>
                      <a:pPr algn="ctr" fontAlgn="b"/>
                      <a:r>
                        <a:rPr lang="en-US" sz="1100" b="0" i="0" u="none" strike="noStrike" dirty="0" err="1">
                          <a:solidFill>
                            <a:srgbClr val="000000"/>
                          </a:solidFill>
                          <a:effectLst/>
                          <a:latin typeface="Calibri" panose="020F0502020204030204" pitchFamily="34" charset="0"/>
                        </a:rPr>
                        <a:t>Processing_Network</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Processing Network linked to the payment method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524490018"/>
                  </a:ext>
                </a:extLst>
              </a:tr>
              <a:tr h="182880">
                <a:tc>
                  <a:txBody>
                    <a:bodyPr/>
                    <a:lstStyle/>
                    <a:p>
                      <a:pPr algn="ctr" fontAlgn="b"/>
                      <a:r>
                        <a:rPr lang="en-US" sz="1100" b="0" i="0" u="none" strike="noStrike">
                          <a:solidFill>
                            <a:srgbClr val="000000"/>
                          </a:solidFill>
                          <a:effectLst/>
                          <a:latin typeface="Calibri" panose="020F0502020204030204" pitchFamily="34" charset="0"/>
                        </a:rPr>
                        <a:t>Payment_Amount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Transaction 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7038942"/>
                  </a:ext>
                </a:extLst>
              </a:tr>
              <a:tr h="182880">
                <a:tc>
                  <a:txBody>
                    <a:bodyPr/>
                    <a:lstStyle/>
                    <a:p>
                      <a:pPr algn="ctr" fontAlgn="b"/>
                      <a:r>
                        <a:rPr lang="en-US" sz="1100" b="0" i="0" u="none" strike="noStrike" dirty="0" err="1">
                          <a:solidFill>
                            <a:srgbClr val="000000"/>
                          </a:solidFill>
                          <a:effectLst/>
                          <a:latin typeface="Calibri" panose="020F0502020204030204" pitchFamily="34" charset="0"/>
                        </a:rPr>
                        <a:t>Card_Issuer_Country</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Country that issued Credit Card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470976"/>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92511319"/>
              </p:ext>
            </p:extLst>
          </p:nvPr>
        </p:nvGraphicFramePr>
        <p:xfrm>
          <a:off x="5636285" y="5168719"/>
          <a:ext cx="5143500" cy="1280160"/>
        </p:xfrm>
        <a:graphic>
          <a:graphicData uri="http://schemas.openxmlformats.org/drawingml/2006/table">
            <a:tbl>
              <a:tblPr/>
              <a:tblGrid>
                <a:gridCol w="1533525">
                  <a:extLst>
                    <a:ext uri="{9D8B030D-6E8A-4147-A177-3AD203B41FA5}">
                      <a16:colId xmlns:a16="http://schemas.microsoft.com/office/drawing/2014/main" val="1389554453"/>
                    </a:ext>
                  </a:extLst>
                </a:gridCol>
                <a:gridCol w="666750">
                  <a:extLst>
                    <a:ext uri="{9D8B030D-6E8A-4147-A177-3AD203B41FA5}">
                      <a16:colId xmlns:a16="http://schemas.microsoft.com/office/drawing/2014/main" val="3622293601"/>
                    </a:ext>
                  </a:extLst>
                </a:gridCol>
                <a:gridCol w="2943225">
                  <a:extLst>
                    <a:ext uri="{9D8B030D-6E8A-4147-A177-3AD203B41FA5}">
                      <a16:colId xmlns:a16="http://schemas.microsoft.com/office/drawing/2014/main" val="1650311610"/>
                    </a:ext>
                  </a:extLst>
                </a:gridCol>
              </a:tblGrid>
              <a:tr h="182880">
                <a:tc gridSpan="3">
                  <a:txBody>
                    <a:bodyPr/>
                    <a:lstStyle/>
                    <a:p>
                      <a:pPr algn="ctr" fontAlgn="b"/>
                      <a:r>
                        <a:rPr lang="en-US" sz="1100" b="1" i="0" u="none" strike="noStrike" dirty="0" err="1">
                          <a:solidFill>
                            <a:srgbClr val="000000"/>
                          </a:solidFill>
                          <a:effectLst/>
                          <a:latin typeface="Calibri" panose="020F0502020204030204" pitchFamily="34" charset="0"/>
                        </a:rPr>
                        <a:t>Capital_Transactions</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80703891"/>
                  </a:ext>
                </a:extLst>
              </a:tr>
              <a:tr h="182880">
                <a:tc>
                  <a:txBody>
                    <a:bodyPr/>
                    <a:lstStyle/>
                    <a:p>
                      <a:pPr algn="ctr" fontAlgn="b"/>
                      <a:r>
                        <a:rPr lang="en-US" sz="11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850223"/>
                  </a:ext>
                </a:extLst>
              </a:tr>
              <a:tr h="182880">
                <a:tc>
                  <a:txBody>
                    <a:bodyPr/>
                    <a:lstStyle/>
                    <a:p>
                      <a:pPr algn="ctr" fontAlgn="b"/>
                      <a:r>
                        <a:rPr lang="en-US" sz="1100" b="0" i="0" u="none" strike="noStrike">
                          <a:solidFill>
                            <a:srgbClr val="000000"/>
                          </a:solidFill>
                          <a:effectLst/>
                          <a:latin typeface="Calibri" panose="020F0502020204030204" pitchFamily="34" charset="0"/>
                        </a:rPr>
                        <a:t>Acct_No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Customer account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7517836"/>
                  </a:ext>
                </a:extLst>
              </a:tr>
              <a:tr h="182880">
                <a:tc>
                  <a:txBody>
                    <a:bodyPr/>
                    <a:lstStyle/>
                    <a:p>
                      <a:pPr algn="ctr" fontAlgn="b"/>
                      <a:r>
                        <a:rPr lang="en-US" sz="1100" b="0" i="0" u="none" strike="noStrike">
                          <a:solidFill>
                            <a:srgbClr val="000000"/>
                          </a:solidFill>
                          <a:effectLst/>
                          <a:latin typeface="Calibri" panose="020F0502020204030204" pitchFamily="34" charset="0"/>
                        </a:rPr>
                        <a:t>Transaction_Date_Time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and time when transaction occurred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199921"/>
                  </a:ext>
                </a:extLst>
              </a:tr>
              <a:tr h="182880">
                <a:tc>
                  <a:txBody>
                    <a:bodyPr/>
                    <a:lstStyle/>
                    <a:p>
                      <a:pPr algn="ctr" fontAlgn="b"/>
                      <a:r>
                        <a:rPr lang="en-US" sz="1100" b="0" i="0" u="none" strike="noStrike" dirty="0" err="1">
                          <a:solidFill>
                            <a:srgbClr val="000000"/>
                          </a:solidFill>
                          <a:effectLst/>
                          <a:latin typeface="Calibri" panose="020F0502020204030204" pitchFamily="34" charset="0"/>
                        </a:rPr>
                        <a:t>Capital_Payment_Type</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Type of Payment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68277670"/>
                  </a:ext>
                </a:extLst>
              </a:tr>
              <a:tr h="182880">
                <a:tc>
                  <a:txBody>
                    <a:bodyPr/>
                    <a:lstStyle/>
                    <a:p>
                      <a:pPr algn="ctr" fontAlgn="b"/>
                      <a:r>
                        <a:rPr lang="en-US" sz="1100" b="0" i="0" u="none" strike="noStrike">
                          <a:solidFill>
                            <a:srgbClr val="000000"/>
                          </a:solidFill>
                          <a:effectLst/>
                          <a:latin typeface="Calibri" panose="020F0502020204030204" pitchFamily="34" charset="0"/>
                        </a:rPr>
                        <a:t>Total_Loan_Amount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Loan amount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3639849"/>
                  </a:ext>
                </a:extLst>
              </a:tr>
              <a:tr h="182880">
                <a:tc>
                  <a:txBody>
                    <a:bodyPr/>
                    <a:lstStyle/>
                    <a:p>
                      <a:pPr algn="ctr" fontAlgn="b"/>
                      <a:r>
                        <a:rPr lang="en-US" sz="1100" b="0" i="0" u="none" strike="noStrike">
                          <a:solidFill>
                            <a:srgbClr val="000000"/>
                          </a:solidFill>
                          <a:effectLst/>
                          <a:latin typeface="Calibri" panose="020F0502020204030204" pitchFamily="34" charset="0"/>
                        </a:rPr>
                        <a:t>Remaining_Balance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Total Loan Amount - All Principal Payments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95116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986873"/>
              </p:ext>
            </p:extLst>
          </p:nvPr>
        </p:nvGraphicFramePr>
        <p:xfrm>
          <a:off x="119783" y="587842"/>
          <a:ext cx="5143500" cy="2743200"/>
        </p:xfrm>
        <a:graphic>
          <a:graphicData uri="http://schemas.openxmlformats.org/drawingml/2006/table">
            <a:tbl>
              <a:tblPr/>
              <a:tblGrid>
                <a:gridCol w="1533525">
                  <a:extLst>
                    <a:ext uri="{9D8B030D-6E8A-4147-A177-3AD203B41FA5}">
                      <a16:colId xmlns:a16="http://schemas.microsoft.com/office/drawing/2014/main" val="1317052673"/>
                    </a:ext>
                  </a:extLst>
                </a:gridCol>
                <a:gridCol w="666750">
                  <a:extLst>
                    <a:ext uri="{9D8B030D-6E8A-4147-A177-3AD203B41FA5}">
                      <a16:colId xmlns:a16="http://schemas.microsoft.com/office/drawing/2014/main" val="2164079659"/>
                    </a:ext>
                  </a:extLst>
                </a:gridCol>
                <a:gridCol w="2943225">
                  <a:extLst>
                    <a:ext uri="{9D8B030D-6E8A-4147-A177-3AD203B41FA5}">
                      <a16:colId xmlns:a16="http://schemas.microsoft.com/office/drawing/2014/main" val="3524929666"/>
                    </a:ext>
                  </a:extLst>
                </a:gridCol>
              </a:tblGrid>
              <a:tr h="182880">
                <a:tc gridSpan="3">
                  <a:txBody>
                    <a:bodyPr/>
                    <a:lstStyle/>
                    <a:p>
                      <a:pPr algn="ctr" fontAlgn="b"/>
                      <a:r>
                        <a:rPr lang="en-US" sz="1100" b="1" i="0" u="none" strike="noStrike">
                          <a:solidFill>
                            <a:srgbClr val="000000"/>
                          </a:solidFill>
                          <a:effectLst/>
                          <a:latin typeface="Calibri" panose="020F0502020204030204" pitchFamily="34" charset="0"/>
                        </a:rPr>
                        <a:t>Payments Accounts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2313356"/>
                  </a:ext>
                </a:extLst>
              </a:tr>
              <a:tr h="182880">
                <a:tc>
                  <a:txBody>
                    <a:bodyPr/>
                    <a:lstStyle/>
                    <a:p>
                      <a:pPr algn="ctr" fontAlgn="b"/>
                      <a:r>
                        <a:rPr lang="en-US" sz="1100" b="1" i="0" u="none" strike="noStrike">
                          <a:solidFill>
                            <a:srgbClr val="000000"/>
                          </a:solidFill>
                          <a:effectLst/>
                          <a:latin typeface="Calibri" panose="020F0502020204030204" pitchFamily="34" charset="0"/>
                        </a:rPr>
                        <a:t>Column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188936"/>
                  </a:ext>
                </a:extLst>
              </a:tr>
              <a:tr h="182880">
                <a:tc>
                  <a:txBody>
                    <a:bodyPr/>
                    <a:lstStyle/>
                    <a:p>
                      <a:pPr algn="ctr" fontAlgn="b"/>
                      <a:r>
                        <a:rPr lang="en-US" sz="1100" b="0" i="0" u="none" strike="noStrike">
                          <a:solidFill>
                            <a:srgbClr val="000000"/>
                          </a:solidFill>
                          <a:effectLst/>
                          <a:latin typeface="Calibri" panose="020F0502020204030204" pitchFamily="34" charset="0"/>
                        </a:rPr>
                        <a:t>Acct_No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Customer account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972317"/>
                  </a:ext>
                </a:extLst>
              </a:tr>
              <a:tr h="182880">
                <a:tc>
                  <a:txBody>
                    <a:bodyPr/>
                    <a:lstStyle/>
                    <a:p>
                      <a:pPr algn="ctr" fontAlgn="b"/>
                      <a:r>
                        <a:rPr lang="en-US" sz="1100" b="0" i="0" u="none" strike="noStrike">
                          <a:solidFill>
                            <a:srgbClr val="000000"/>
                          </a:solidFill>
                          <a:effectLst/>
                          <a:latin typeface="Calibri" panose="020F0502020204030204" pitchFamily="34" charset="0"/>
                        </a:rPr>
                        <a:t>Open_Date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the account was opened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5042162"/>
                  </a:ext>
                </a:extLst>
              </a:tr>
              <a:tr h="182880">
                <a:tc>
                  <a:txBody>
                    <a:bodyPr/>
                    <a:lstStyle/>
                    <a:p>
                      <a:pPr algn="ctr" fontAlgn="b"/>
                      <a:r>
                        <a:rPr lang="en-US" sz="1100" b="0" i="0" u="none" strike="noStrike">
                          <a:solidFill>
                            <a:srgbClr val="000000"/>
                          </a:solidFill>
                          <a:effectLst/>
                          <a:latin typeface="Calibri" panose="020F0502020204030204" pitchFamily="34" charset="0"/>
                        </a:rPr>
                        <a:t>Close_Date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the account was closed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302130"/>
                  </a:ext>
                </a:extLst>
              </a:tr>
              <a:tr h="182880">
                <a:tc>
                  <a:txBody>
                    <a:bodyPr/>
                    <a:lstStyle/>
                    <a:p>
                      <a:pPr algn="ctr" fontAlgn="b"/>
                      <a:r>
                        <a:rPr lang="en-US" sz="1100" b="0" i="0" u="none" strike="noStrike" dirty="0" err="1">
                          <a:solidFill>
                            <a:srgbClr val="000000"/>
                          </a:solidFill>
                          <a:effectLst/>
                          <a:latin typeface="Calibri" panose="020F0502020204030204" pitchFamily="34" charset="0"/>
                        </a:rPr>
                        <a:t>Close_Reason</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Reason for the account being closed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669780260"/>
                  </a:ext>
                </a:extLst>
              </a:tr>
              <a:tr h="182880">
                <a:tc>
                  <a:txBody>
                    <a:bodyPr/>
                    <a:lstStyle/>
                    <a:p>
                      <a:pPr algn="ctr" fontAlgn="b"/>
                      <a:r>
                        <a:rPr lang="en-US" sz="1100" b="0" i="0" u="none" strike="noStrike" dirty="0">
                          <a:solidFill>
                            <a:srgbClr val="000000"/>
                          </a:solidFill>
                          <a:effectLst/>
                          <a:latin typeface="Calibri" panose="020F0502020204030204" pitchFamily="34" charset="0"/>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algn="ctr" fontAlgn="b"/>
                      <a:r>
                        <a:rPr lang="en-US" sz="1100" b="0" i="0" u="none" strike="noStrike" dirty="0">
                          <a:solidFill>
                            <a:srgbClr val="000000"/>
                          </a:solidFill>
                          <a:effectLst/>
                          <a:latin typeface="Calibri" panose="020F0502020204030204" pitchFamily="34" charset="0"/>
                        </a:rPr>
                        <a:t>Current account 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742633561"/>
                  </a:ext>
                </a:extLst>
              </a:tr>
              <a:tr h="182880">
                <a:tc>
                  <a:txBody>
                    <a:bodyPr/>
                    <a:lstStyle/>
                    <a:p>
                      <a:pPr algn="ctr" fontAlgn="b"/>
                      <a:r>
                        <a:rPr lang="en-US" sz="1100" b="0" i="0" u="none" strike="noStrike">
                          <a:solidFill>
                            <a:srgbClr val="000000"/>
                          </a:solidFill>
                          <a:effectLst/>
                          <a:latin typeface="Calibri" panose="020F0502020204030204" pitchFamily="34" charset="0"/>
                        </a:rPr>
                        <a:t>Business_Name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Name of the business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6773678"/>
                  </a:ext>
                </a:extLst>
              </a:tr>
              <a:tr h="182880">
                <a:tc>
                  <a:txBody>
                    <a:bodyPr/>
                    <a:lstStyle/>
                    <a:p>
                      <a:pPr algn="ctr" fontAlgn="b"/>
                      <a:r>
                        <a:rPr lang="en-US" sz="1100" b="0" i="0" u="none" strike="noStrike" dirty="0" err="1">
                          <a:solidFill>
                            <a:srgbClr val="000000"/>
                          </a:solidFill>
                          <a:effectLst/>
                          <a:latin typeface="Calibri" panose="020F0502020204030204" pitchFamily="34" charset="0"/>
                        </a:rPr>
                        <a:t>Owner_Name</a:t>
                      </a:r>
                      <a:endParaRPr lang="en-US"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Name of the business owner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78232"/>
                  </a:ext>
                </a:extLst>
              </a:tr>
              <a:tr h="182880">
                <a:tc>
                  <a:txBody>
                    <a:bodyPr/>
                    <a:lstStyle/>
                    <a:p>
                      <a:pPr algn="ctr" fontAlgn="b"/>
                      <a:r>
                        <a:rPr lang="en-US" sz="1100" b="0" i="0" u="none" strike="noStrike">
                          <a:solidFill>
                            <a:srgbClr val="000000"/>
                          </a:solidFill>
                          <a:effectLst/>
                          <a:latin typeface="Calibri" panose="020F0502020204030204" pitchFamily="34" charset="0"/>
                        </a:rPr>
                        <a:t>Employees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Number of employees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2104163"/>
                  </a:ext>
                </a:extLst>
              </a:tr>
              <a:tr h="182880">
                <a:tc>
                  <a:txBody>
                    <a:bodyPr/>
                    <a:lstStyle/>
                    <a:p>
                      <a:pPr algn="ctr" fontAlgn="b"/>
                      <a:r>
                        <a:rPr lang="en-US" sz="1100" b="0" i="0" u="none" strike="noStrike">
                          <a:solidFill>
                            <a:srgbClr val="000000"/>
                          </a:solidFill>
                          <a:effectLst/>
                          <a:latin typeface="Calibri" panose="020F0502020204030204" pitchFamily="34" charset="0"/>
                        </a:rPr>
                        <a:t>Phone_Number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Business phone number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21020"/>
                  </a:ext>
                </a:extLst>
              </a:tr>
              <a:tr h="182880">
                <a:tc>
                  <a:txBody>
                    <a:bodyPr/>
                    <a:lstStyle/>
                    <a:p>
                      <a:pPr algn="ctr" fontAlgn="b"/>
                      <a:r>
                        <a:rPr lang="en-US" sz="1100" b="0" i="0" u="none" strike="noStrike">
                          <a:solidFill>
                            <a:srgbClr val="000000"/>
                          </a:solidFill>
                          <a:effectLst/>
                          <a:latin typeface="Calibri" panose="020F0502020204030204" pitchFamily="34" charset="0"/>
                        </a:rPr>
                        <a:t>Email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Varchar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Business email address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535971"/>
                  </a:ext>
                </a:extLst>
              </a:tr>
              <a:tr h="182880">
                <a:tc>
                  <a:txBody>
                    <a:bodyPr/>
                    <a:lstStyle/>
                    <a:p>
                      <a:pPr algn="ctr" fontAlgn="b"/>
                      <a:r>
                        <a:rPr lang="en-US" sz="1100" b="0" i="0" u="none" strike="noStrike">
                          <a:solidFill>
                            <a:srgbClr val="000000"/>
                          </a:solidFill>
                          <a:effectLst/>
                          <a:latin typeface="Calibri" panose="020F0502020204030204" pitchFamily="34" charset="0"/>
                        </a:rPr>
                        <a:t>Established_Date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Date the business was established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0847965"/>
                  </a:ext>
                </a:extLst>
              </a:tr>
              <a:tr h="182880">
                <a:tc>
                  <a:txBody>
                    <a:bodyPr/>
                    <a:lstStyle/>
                    <a:p>
                      <a:pPr algn="ctr" fontAlgn="b"/>
                      <a:r>
                        <a:rPr lang="en-US" sz="1100" b="0" i="0" u="none" strike="noStrike">
                          <a:solidFill>
                            <a:srgbClr val="000000"/>
                          </a:solidFill>
                          <a:effectLst/>
                          <a:latin typeface="Calibri" panose="020F0502020204030204" pitchFamily="34" charset="0"/>
                        </a:rPr>
                        <a:t>AML_Risk_Rating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Score used to quantify customer AML 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953476"/>
                  </a:ext>
                </a:extLst>
              </a:tr>
              <a:tr h="182880">
                <a:tc>
                  <a:txBody>
                    <a:bodyPr/>
                    <a:lstStyle/>
                    <a:p>
                      <a:pPr algn="ctr" fontAlgn="b"/>
                      <a:r>
                        <a:rPr lang="en-US" sz="1100" b="0" i="0" u="none" strike="noStrike">
                          <a:solidFill>
                            <a:srgbClr val="000000"/>
                          </a:solidFill>
                          <a:effectLst/>
                          <a:latin typeface="Calibri" panose="020F0502020204030204" pitchFamily="34" charset="0"/>
                        </a:rPr>
                        <a:t>Merchant_Category_Code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Integer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Code that defines the merchants industry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354498"/>
                  </a:ext>
                </a:extLst>
              </a:tr>
            </a:tbl>
          </a:graphicData>
        </a:graphic>
      </p:graphicFrame>
    </p:spTree>
    <p:extLst>
      <p:ext uri="{BB962C8B-B14F-4D97-AF65-F5344CB8AC3E}">
        <p14:creationId xmlns:p14="http://schemas.microsoft.com/office/powerpoint/2010/main" val="638010328"/>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tuit v01">
  <a:themeElements>
    <a:clrScheme name="Intuit">
      <a:dk1>
        <a:srgbClr val="000000"/>
      </a:dk1>
      <a:lt1>
        <a:srgbClr val="FFFFFF"/>
      </a:lt1>
      <a:dk2>
        <a:srgbClr val="8D9096"/>
      </a:dk2>
      <a:lt2>
        <a:srgbClr val="BABEC5"/>
      </a:lt2>
      <a:accent1>
        <a:srgbClr val="0077C5"/>
      </a:accent1>
      <a:accent2>
        <a:srgbClr val="34BFFF"/>
      </a:accent2>
      <a:accent3>
        <a:srgbClr val="6B6C72"/>
      </a:accent3>
      <a:accent4>
        <a:srgbClr val="7FD000"/>
      </a:accent4>
      <a:accent5>
        <a:srgbClr val="FF8000"/>
      </a:accent5>
      <a:accent6>
        <a:srgbClr val="D52B1E"/>
      </a:accent6>
      <a:hlink>
        <a:srgbClr val="0077C5"/>
      </a:hlink>
      <a:folHlink>
        <a:srgbClr val="6436AF"/>
      </a:folHlink>
    </a:clrScheme>
    <a:fontScheme name="Intuit">
      <a:majorFont>
        <a:latin typeface="AvenirNext forINTUIT"/>
        <a:ea typeface=""/>
        <a:cs typeface=""/>
        <a:font script="Jpan" typeface="ＭＳ ゴシック"/>
        <a:font script="Hans" typeface="宋体"/>
        <a:font script="Hant" typeface="新細明體"/>
      </a:majorFont>
      <a:minorFont>
        <a:latin typeface="AvenirNext forINTUIT"/>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ntuit PPTv03 Internal" id="{ED8BA7A9-909E-6F4D-AAE3-FDA77E3B5A63}" vid="{4DA959AF-2C47-1F45-B829-1C5FCA217D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Intuit PPTv03 Internal (1)</Template>
  <TotalTime>2891</TotalTime>
  <Words>805</Words>
  <Application>Microsoft Office PowerPoint</Application>
  <PresentationFormat>Custom</PresentationFormat>
  <Paragraphs>182</Paragraphs>
  <Slides>2</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AvenirNext forINTUIT</vt:lpstr>
      <vt:lpstr>AvenirNext forINTUIT Bold</vt:lpstr>
      <vt:lpstr>AvenirNext forINTUIT Regular</vt:lpstr>
      <vt:lpstr>Lucida Grande</vt:lpstr>
      <vt:lpstr>Arial</vt:lpstr>
      <vt:lpstr>Calibri</vt:lpstr>
      <vt:lpstr>Intuit v01</vt:lpstr>
      <vt:lpstr>think-cell Slide</vt:lpstr>
      <vt:lpstr>Exercise 1</vt:lpstr>
      <vt:lpstr>Tables</vt:lpstr>
    </vt:vector>
  </TitlesOfParts>
  <Company>Intuit,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 v03</dc:title>
  <dc:creator>Hellebrand, Jason</dc:creator>
  <cp:lastModifiedBy>Yifeng Gu</cp:lastModifiedBy>
  <cp:revision>85</cp:revision>
  <dcterms:created xsi:type="dcterms:W3CDTF">2018-06-12T17:58:44Z</dcterms:created>
  <dcterms:modified xsi:type="dcterms:W3CDTF">2020-01-31T01:44:30Z</dcterms:modified>
</cp:coreProperties>
</file>