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32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60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56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51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7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3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2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5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8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2357-6918-46FE-811B-8DB9E3098608}" type="datetimeFigureOut">
              <a:rPr lang="zh-TW" altLang="en-US" smtClean="0"/>
              <a:t>2018/2/23/Fri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9E02-79F8-4417-9DDD-2C183F32D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68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>
            <a:off x="4859978" y="1166559"/>
            <a:ext cx="1149791" cy="12299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eNB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111209" y="2719667"/>
            <a:ext cx="1032095" cy="102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P4 switch</a:t>
            </a:r>
          </a:p>
        </p:txBody>
      </p:sp>
      <p:cxnSp>
        <p:nvCxnSpPr>
          <p:cNvPr id="7" name="直線接點 6"/>
          <p:cNvCxnSpPr>
            <a:stCxn id="42" idx="4"/>
          </p:cNvCxnSpPr>
          <p:nvPr/>
        </p:nvCxnSpPr>
        <p:spPr>
          <a:xfrm>
            <a:off x="6009769" y="2396508"/>
            <a:ext cx="2101440" cy="66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696880" y="2707482"/>
            <a:ext cx="968723" cy="10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/>
              <a:t>App.</a:t>
            </a:r>
            <a:br>
              <a:rPr lang="en-US" altLang="zh-TW" dirty="0"/>
            </a:br>
            <a:r>
              <a:rPr lang="en-US" altLang="zh-TW" dirty="0" smtClean="0"/>
              <a:t>Server</a:t>
            </a:r>
          </a:p>
          <a:p>
            <a:pPr algn="ctr"/>
            <a:r>
              <a:rPr lang="en-US" altLang="zh-TW" sz="1400" dirty="0"/>
              <a:t>192.168.207.207</a:t>
            </a:r>
            <a:endParaRPr lang="zh-TW" altLang="en-US" sz="1400" dirty="0"/>
          </a:p>
        </p:txBody>
      </p:sp>
      <p:cxnSp>
        <p:nvCxnSpPr>
          <p:cNvPr id="49" name="直線接點 48"/>
          <p:cNvCxnSpPr>
            <a:stCxn id="46" idx="3"/>
            <a:endCxn id="47" idx="1"/>
          </p:cNvCxnSpPr>
          <p:nvPr/>
        </p:nvCxnSpPr>
        <p:spPr>
          <a:xfrm flipV="1">
            <a:off x="9143304" y="3221877"/>
            <a:ext cx="1553576" cy="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513638" y="2350335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10.101.136.209 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4952273" y="3742709"/>
            <a:ext cx="965200" cy="70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55" name="等腰三角形 54"/>
          <p:cNvSpPr/>
          <p:nvPr/>
        </p:nvSpPr>
        <p:spPr>
          <a:xfrm>
            <a:off x="3064247" y="2442681"/>
            <a:ext cx="1149791" cy="12299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eNB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154780" y="4642752"/>
            <a:ext cx="968723" cy="10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PGW</a:t>
            </a:r>
          </a:p>
          <a:p>
            <a:pPr algn="ctr"/>
            <a:r>
              <a:rPr lang="en-US" altLang="zh-TW" dirty="0"/>
              <a:t>10.101.181.18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702386" y="3615248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10.101.128.129</a:t>
            </a:r>
            <a:endParaRPr lang="zh-TW" altLang="en-US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4214038" y="3672630"/>
            <a:ext cx="738235" cy="12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4123503" y="4250024"/>
            <a:ext cx="828770" cy="44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4" idx="3"/>
          </p:cNvCxnSpPr>
          <p:nvPr/>
        </p:nvCxnSpPr>
        <p:spPr>
          <a:xfrm flipV="1">
            <a:off x="5917473" y="3499384"/>
            <a:ext cx="2193736" cy="59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004470" y="1225279"/>
            <a:ext cx="1245571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FPGA</a:t>
            </a:r>
            <a:endParaRPr lang="zh-TW" altLang="en-US" dirty="0"/>
          </a:p>
        </p:txBody>
      </p:sp>
      <p:cxnSp>
        <p:nvCxnSpPr>
          <p:cNvPr id="67" name="直線接點 66"/>
          <p:cNvCxnSpPr>
            <a:stCxn id="65" idx="2"/>
          </p:cNvCxnSpPr>
          <p:nvPr/>
        </p:nvCxnSpPr>
        <p:spPr>
          <a:xfrm>
            <a:off x="8627256" y="1898379"/>
            <a:ext cx="0" cy="87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563754" y="2673884"/>
            <a:ext cx="2017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8137309" y="2855543"/>
            <a:ext cx="2017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9016299" y="2954189"/>
            <a:ext cx="2017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167461" y="3319796"/>
            <a:ext cx="2017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519040" y="3725056"/>
            <a:ext cx="1324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58:20:b1:7c:77:14</a:t>
            </a:r>
          </a:p>
        </p:txBody>
      </p:sp>
      <p:sp>
        <p:nvSpPr>
          <p:cNvPr id="79" name="矩形 78"/>
          <p:cNvSpPr/>
          <p:nvPr/>
        </p:nvSpPr>
        <p:spPr>
          <a:xfrm>
            <a:off x="5874584" y="4221801"/>
            <a:ext cx="12955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cc:4e:24:be:de:7</a:t>
            </a:r>
            <a:r>
              <a:rPr lang="zh-TW" altLang="en-US" sz="1200" dirty="0" smtClean="0"/>
              <a:t>c</a:t>
            </a:r>
            <a:endParaRPr lang="zh-TW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3034743" y="841746"/>
            <a:ext cx="597529" cy="72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UE1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23807" y="151277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192.168.209.209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3725966" y="1225279"/>
            <a:ext cx="1298961" cy="5607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77336" y="2930940"/>
            <a:ext cx="597529" cy="72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UE2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06655" y="3615248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100.64.57.50</a:t>
            </a:r>
            <a:endParaRPr lang="zh-TW" altLang="en-US" dirty="0"/>
          </a:p>
        </p:txBody>
      </p:sp>
      <p:cxnSp>
        <p:nvCxnSpPr>
          <p:cNvPr id="6" name="直線接點 5"/>
          <p:cNvCxnSpPr>
            <a:stCxn id="32" idx="3"/>
          </p:cNvCxnSpPr>
          <p:nvPr/>
        </p:nvCxnSpPr>
        <p:spPr>
          <a:xfrm>
            <a:off x="1874865" y="3293079"/>
            <a:ext cx="1372537" cy="267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91738" y="4642752"/>
            <a:ext cx="968723" cy="10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/>
              <a:t>Google</a:t>
            </a:r>
            <a:br>
              <a:rPr lang="en-US" altLang="zh-TW" dirty="0"/>
            </a:br>
            <a:r>
              <a:rPr lang="en-US" altLang="zh-TW" dirty="0" smtClean="0"/>
              <a:t>DNS</a:t>
            </a:r>
          </a:p>
          <a:p>
            <a:pPr algn="ctr"/>
            <a:r>
              <a:rPr lang="en-US" altLang="zh-TW" dirty="0"/>
              <a:t>8.8.8.8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36" idx="3"/>
            <a:endCxn id="56" idx="1"/>
          </p:cNvCxnSpPr>
          <p:nvPr/>
        </p:nvCxnSpPr>
        <p:spPr>
          <a:xfrm>
            <a:off x="2060461" y="5157147"/>
            <a:ext cx="1094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手繪多邊形 9"/>
          <p:cNvSpPr/>
          <p:nvPr/>
        </p:nvSpPr>
        <p:spPr>
          <a:xfrm>
            <a:off x="3674692" y="1093862"/>
            <a:ext cx="7033188" cy="2000731"/>
          </a:xfrm>
          <a:custGeom>
            <a:avLst/>
            <a:gdLst>
              <a:gd name="connsiteX0" fmla="*/ 0 w 7033188"/>
              <a:gd name="connsiteY0" fmla="*/ 0 h 2098370"/>
              <a:gd name="connsiteX1" fmla="*/ 1546788 w 7033188"/>
              <a:gd name="connsiteY1" fmla="*/ 683663 h 2098370"/>
              <a:gd name="connsiteX2" fmla="*/ 2469734 w 7033188"/>
              <a:gd name="connsiteY2" fmla="*/ 1213502 h 2098370"/>
              <a:gd name="connsiteX3" fmla="*/ 4623274 w 7033188"/>
              <a:gd name="connsiteY3" fmla="*/ 1922803 h 2098370"/>
              <a:gd name="connsiteX4" fmla="*/ 5460762 w 7033188"/>
              <a:gd name="connsiteY4" fmla="*/ 2076628 h 2098370"/>
              <a:gd name="connsiteX5" fmla="*/ 7033188 w 7033188"/>
              <a:gd name="connsiteY5" fmla="*/ 2093719 h 209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3188" h="2098370">
                <a:moveTo>
                  <a:pt x="0" y="0"/>
                </a:moveTo>
                <a:cubicBezTo>
                  <a:pt x="567583" y="240706"/>
                  <a:pt x="1135166" y="481413"/>
                  <a:pt x="1546788" y="683663"/>
                </a:cubicBezTo>
                <a:cubicBezTo>
                  <a:pt x="1958410" y="885913"/>
                  <a:pt x="1956986" y="1006979"/>
                  <a:pt x="2469734" y="1213502"/>
                </a:cubicBezTo>
                <a:cubicBezTo>
                  <a:pt x="2982482" y="1420025"/>
                  <a:pt x="4124769" y="1778949"/>
                  <a:pt x="4623274" y="1922803"/>
                </a:cubicBezTo>
                <a:cubicBezTo>
                  <a:pt x="5121779" y="2066657"/>
                  <a:pt x="5059110" y="2048142"/>
                  <a:pt x="5460762" y="2076628"/>
                </a:cubicBezTo>
                <a:cubicBezTo>
                  <a:pt x="5862414" y="2105114"/>
                  <a:pt x="6447801" y="2099416"/>
                  <a:pt x="7033188" y="2093719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1888621" y="3063909"/>
            <a:ext cx="6633999" cy="1998183"/>
          </a:xfrm>
          <a:custGeom>
            <a:avLst/>
            <a:gdLst>
              <a:gd name="connsiteX0" fmla="*/ 0 w 6633999"/>
              <a:gd name="connsiteY0" fmla="*/ 12577 h 1998183"/>
              <a:gd name="connsiteX1" fmla="*/ 1495514 w 6633999"/>
              <a:gd name="connsiteY1" fmla="*/ 21123 h 1998183"/>
              <a:gd name="connsiteX2" fmla="*/ 2144994 w 6633999"/>
              <a:gd name="connsiteY2" fmla="*/ 209130 h 1998183"/>
              <a:gd name="connsiteX3" fmla="*/ 3606325 w 6633999"/>
              <a:gd name="connsiteY3" fmla="*/ 824427 h 1998183"/>
              <a:gd name="connsiteX4" fmla="*/ 4272897 w 6633999"/>
              <a:gd name="connsiteY4" fmla="*/ 832973 h 1998183"/>
              <a:gd name="connsiteX5" fmla="*/ 6272613 w 6633999"/>
              <a:gd name="connsiteY5" fmla="*/ 303134 h 1998183"/>
              <a:gd name="connsiteX6" fmla="*/ 6417891 w 6633999"/>
              <a:gd name="connsiteY6" fmla="*/ 533870 h 1998183"/>
              <a:gd name="connsiteX7" fmla="*/ 3990886 w 6633999"/>
              <a:gd name="connsiteY7" fmla="*/ 1191897 h 1998183"/>
              <a:gd name="connsiteX8" fmla="*/ 3093577 w 6633999"/>
              <a:gd name="connsiteY8" fmla="*/ 1268809 h 1998183"/>
              <a:gd name="connsiteX9" fmla="*/ 2230452 w 6633999"/>
              <a:gd name="connsiteY9" fmla="*/ 1738827 h 1998183"/>
              <a:gd name="connsiteX10" fmla="*/ 1273323 w 6633999"/>
              <a:gd name="connsiteY10" fmla="*/ 1969564 h 1998183"/>
              <a:gd name="connsiteX11" fmla="*/ 170915 w 6633999"/>
              <a:gd name="connsiteY11" fmla="*/ 1986655 h 199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3999" h="1998183">
                <a:moveTo>
                  <a:pt x="0" y="12577"/>
                </a:moveTo>
                <a:cubicBezTo>
                  <a:pt x="569007" y="470"/>
                  <a:pt x="1138015" y="-11636"/>
                  <a:pt x="1495514" y="21123"/>
                </a:cubicBezTo>
                <a:cubicBezTo>
                  <a:pt x="1853013" y="53882"/>
                  <a:pt x="1793192" y="75246"/>
                  <a:pt x="2144994" y="209130"/>
                </a:cubicBezTo>
                <a:cubicBezTo>
                  <a:pt x="2496796" y="343014"/>
                  <a:pt x="3251675" y="720453"/>
                  <a:pt x="3606325" y="824427"/>
                </a:cubicBezTo>
                <a:cubicBezTo>
                  <a:pt x="3960976" y="928401"/>
                  <a:pt x="3828516" y="919855"/>
                  <a:pt x="4272897" y="832973"/>
                </a:cubicBezTo>
                <a:cubicBezTo>
                  <a:pt x="4717278" y="746091"/>
                  <a:pt x="5915114" y="352985"/>
                  <a:pt x="6272613" y="303134"/>
                </a:cubicBezTo>
                <a:cubicBezTo>
                  <a:pt x="6630112" y="253284"/>
                  <a:pt x="6798179" y="385743"/>
                  <a:pt x="6417891" y="533870"/>
                </a:cubicBezTo>
                <a:cubicBezTo>
                  <a:pt x="6037603" y="681997"/>
                  <a:pt x="4544938" y="1069407"/>
                  <a:pt x="3990886" y="1191897"/>
                </a:cubicBezTo>
                <a:cubicBezTo>
                  <a:pt x="3436834" y="1314387"/>
                  <a:pt x="3386983" y="1177654"/>
                  <a:pt x="3093577" y="1268809"/>
                </a:cubicBezTo>
                <a:cubicBezTo>
                  <a:pt x="2800171" y="1359964"/>
                  <a:pt x="2533828" y="1622035"/>
                  <a:pt x="2230452" y="1738827"/>
                </a:cubicBezTo>
                <a:cubicBezTo>
                  <a:pt x="1927076" y="1855619"/>
                  <a:pt x="1616579" y="1928259"/>
                  <a:pt x="1273323" y="1969564"/>
                </a:cubicBezTo>
                <a:cubicBezTo>
                  <a:pt x="930067" y="2010869"/>
                  <a:pt x="550491" y="1998762"/>
                  <a:pt x="170915" y="198665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928719" y="2750189"/>
            <a:ext cx="132279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/>
              <a:t>00:e0:4c:68:03:2b</a:t>
            </a:r>
          </a:p>
        </p:txBody>
      </p:sp>
      <p:sp>
        <p:nvSpPr>
          <p:cNvPr id="50" name="矩形 49"/>
          <p:cNvSpPr/>
          <p:nvPr/>
        </p:nvSpPr>
        <p:spPr>
          <a:xfrm>
            <a:off x="6934124" y="2963501"/>
            <a:ext cx="128112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/>
              <a:t>1c:1b:0d:2f:ec:0b</a:t>
            </a:r>
          </a:p>
        </p:txBody>
      </p:sp>
      <p:sp>
        <p:nvSpPr>
          <p:cNvPr id="52" name="矩形 51"/>
          <p:cNvSpPr/>
          <p:nvPr/>
        </p:nvSpPr>
        <p:spPr>
          <a:xfrm>
            <a:off x="7511775" y="3736272"/>
            <a:ext cx="132440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/>
              <a:t>52:54:00:20:c5:1b</a:t>
            </a:r>
          </a:p>
        </p:txBody>
      </p:sp>
      <p:sp>
        <p:nvSpPr>
          <p:cNvPr id="53" name="矩形 52"/>
          <p:cNvSpPr/>
          <p:nvPr/>
        </p:nvSpPr>
        <p:spPr>
          <a:xfrm>
            <a:off x="4750196" y="2568982"/>
            <a:ext cx="131478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/>
              <a:t>00:0c:29:a5:4e:e</a:t>
            </a:r>
            <a:r>
              <a:rPr lang="zh-TW" altLang="en-US" sz="1200" dirty="0" smtClean="0"/>
              <a:t>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527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102</Words>
  <Application>Microsoft Office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56</cp:revision>
  <cp:lastPrinted>2018-02-21T07:19:25Z</cp:lastPrinted>
  <dcterms:created xsi:type="dcterms:W3CDTF">2018-02-12T00:49:56Z</dcterms:created>
  <dcterms:modified xsi:type="dcterms:W3CDTF">2018-02-23T09:41:19Z</dcterms:modified>
</cp:coreProperties>
</file>