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338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48" y="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6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2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7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토픽 모형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의 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Correlated topic models</a:t>
            </a:r>
          </a:p>
          <a:p>
            <a:r>
              <a:rPr lang="en-US" altLang="ko-KR" dirty="0"/>
              <a:t>Dynamic topic models &amp; measuring scholarly</a:t>
            </a:r>
            <a:r>
              <a:rPr lang="ko-KR" altLang="en-US" dirty="0"/>
              <a:t> </a:t>
            </a:r>
            <a:r>
              <a:rPr lang="en-US" altLang="ko-KR" dirty="0"/>
              <a:t>impact</a:t>
            </a:r>
          </a:p>
          <a:p>
            <a:r>
              <a:rPr lang="en-US" altLang="ko-KR" dirty="0"/>
              <a:t>Supervised topic models</a:t>
            </a:r>
          </a:p>
          <a:p>
            <a:r>
              <a:rPr lang="en-US" altLang="ko-KR" dirty="0"/>
              <a:t>Relational topic models</a:t>
            </a:r>
          </a:p>
          <a:p>
            <a:r>
              <a:rPr lang="en-US" altLang="ko-KR" dirty="0"/>
              <a:t>Ideal point topic models</a:t>
            </a:r>
          </a:p>
          <a:p>
            <a:r>
              <a:rPr lang="en-US" altLang="ko-KR" dirty="0"/>
              <a:t>Collaborative topic models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97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의 확장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387" y="2325887"/>
            <a:ext cx="7565231" cy="30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토픽 모형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topic model</a:t>
            </a:r>
          </a:p>
          <a:p>
            <a:r>
              <a:rPr lang="ko-KR" altLang="en-US"/>
              <a:t>텍스트의 주제</a:t>
            </a:r>
            <a:r>
              <a:rPr lang="en-US" altLang="ko-KR"/>
              <a:t>(topic)</a:t>
            </a:r>
            <a:r>
              <a:rPr lang="ko-KR" altLang="en-US"/>
              <a:t>을 분석하기 위한 모형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Latent Dirichlet Allocation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1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 </a:t>
            </a:r>
            <a:r>
              <a:rPr lang="ko-KR" altLang="en-US"/>
              <a:t>어렵게 보기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971" y="2226469"/>
            <a:ext cx="4970063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4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2152650" y="2450419"/>
            <a:ext cx="2046850" cy="24899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/>
              <a:t>문서</a:t>
            </a:r>
          </a:p>
        </p:txBody>
      </p:sp>
    </p:spTree>
    <p:extLst>
      <p:ext uri="{BB962C8B-B14F-4D97-AF65-F5344CB8AC3E}">
        <p14:creationId xmlns:p14="http://schemas.microsoft.com/office/powerpoint/2010/main" val="140129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2152650" y="2439868"/>
            <a:ext cx="2046850" cy="2489983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" name="타원 2"/>
          <p:cNvSpPr/>
          <p:nvPr/>
        </p:nvSpPr>
        <p:spPr>
          <a:xfrm>
            <a:off x="2380370" y="3069062"/>
            <a:ext cx="685800" cy="685800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3318510" y="33136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2632710" y="39994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0703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4955225" y="2439868"/>
            <a:ext cx="2046850" cy="2489983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" name="타원 2"/>
          <p:cNvSpPr/>
          <p:nvPr/>
        </p:nvSpPr>
        <p:spPr>
          <a:xfrm>
            <a:off x="5182945" y="3069062"/>
            <a:ext cx="685800" cy="685800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6121085" y="33136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5435285" y="39994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7687876" y="2628255"/>
            <a:ext cx="2117188" cy="2057001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주제</a:t>
            </a:r>
          </a:p>
        </p:txBody>
      </p:sp>
      <p:sp>
        <p:nvSpPr>
          <p:cNvPr id="4" name="아래로 구부러진 화살표 3"/>
          <p:cNvSpPr/>
          <p:nvPr/>
        </p:nvSpPr>
        <p:spPr>
          <a:xfrm>
            <a:off x="6626645" y="2079215"/>
            <a:ext cx="1582615" cy="54864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9" name="원통 4"/>
          <p:cNvSpPr/>
          <p:nvPr/>
        </p:nvSpPr>
        <p:spPr>
          <a:xfrm>
            <a:off x="2467880" y="2439867"/>
            <a:ext cx="2046850" cy="24899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문서</a:t>
            </a:r>
          </a:p>
        </p:txBody>
      </p:sp>
    </p:spTree>
    <p:extLst>
      <p:ext uri="{BB962C8B-B14F-4D97-AF65-F5344CB8AC3E}">
        <p14:creationId xmlns:p14="http://schemas.microsoft.com/office/powerpoint/2010/main" val="96365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2152650" y="2439868"/>
            <a:ext cx="2046850" cy="2489983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" name="타원 2"/>
          <p:cNvSpPr/>
          <p:nvPr/>
        </p:nvSpPr>
        <p:spPr>
          <a:xfrm>
            <a:off x="2380370" y="3069062"/>
            <a:ext cx="685800" cy="685800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3318510" y="33136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2632710" y="39994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4885301" y="2628255"/>
            <a:ext cx="2117188" cy="2057001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아래로 구부러진 화살표 3"/>
          <p:cNvSpPr/>
          <p:nvPr/>
        </p:nvSpPr>
        <p:spPr>
          <a:xfrm>
            <a:off x="3824070" y="2079215"/>
            <a:ext cx="1582615" cy="54864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64894" y="3166086"/>
            <a:ext cx="875714" cy="387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5406684" y="3733541"/>
            <a:ext cx="875714" cy="387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5928067" y="3411965"/>
            <a:ext cx="875714" cy="3870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78344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r>
              <a:rPr lang="ko-KR" altLang="en-US"/>
              <a:t> 쉽게 보기</a:t>
            </a:r>
          </a:p>
        </p:txBody>
      </p:sp>
      <p:sp>
        <p:nvSpPr>
          <p:cNvPr id="5" name="원통 4"/>
          <p:cNvSpPr/>
          <p:nvPr/>
        </p:nvSpPr>
        <p:spPr>
          <a:xfrm>
            <a:off x="2152650" y="2439868"/>
            <a:ext cx="2046850" cy="2489983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3" name="타원 2"/>
          <p:cNvSpPr/>
          <p:nvPr/>
        </p:nvSpPr>
        <p:spPr>
          <a:xfrm>
            <a:off x="2380370" y="3069062"/>
            <a:ext cx="685800" cy="685800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타원 5"/>
          <p:cNvSpPr/>
          <p:nvPr/>
        </p:nvSpPr>
        <p:spPr>
          <a:xfrm>
            <a:off x="3318510" y="33136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타원 6"/>
          <p:cNvSpPr/>
          <p:nvPr/>
        </p:nvSpPr>
        <p:spPr>
          <a:xfrm>
            <a:off x="2632710" y="399945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타원 7"/>
          <p:cNvSpPr/>
          <p:nvPr/>
        </p:nvSpPr>
        <p:spPr>
          <a:xfrm>
            <a:off x="4885301" y="2628255"/>
            <a:ext cx="2117188" cy="2057001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아래로 구부러진 화살표 3"/>
          <p:cNvSpPr/>
          <p:nvPr/>
        </p:nvSpPr>
        <p:spPr>
          <a:xfrm>
            <a:off x="3824070" y="2079215"/>
            <a:ext cx="1582615" cy="54864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64894" y="3166086"/>
            <a:ext cx="875714" cy="387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5406684" y="3733541"/>
            <a:ext cx="875714" cy="3870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5928067" y="3411965"/>
            <a:ext cx="875714" cy="3870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아래로 구부러진 화살표 12"/>
          <p:cNvSpPr/>
          <p:nvPr/>
        </p:nvSpPr>
        <p:spPr>
          <a:xfrm>
            <a:off x="6556719" y="2079215"/>
            <a:ext cx="1582615" cy="54864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8289" y="3166085"/>
            <a:ext cx="2101474" cy="92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/>
              <a:t>단어</a:t>
            </a:r>
          </a:p>
        </p:txBody>
      </p:sp>
    </p:spTree>
    <p:extLst>
      <p:ext uri="{BB962C8B-B14F-4D97-AF65-F5344CB8AC3E}">
        <p14:creationId xmlns:p14="http://schemas.microsoft.com/office/powerpoint/2010/main" val="306078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LDA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653" y="1496796"/>
            <a:ext cx="7179856" cy="50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1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71</Words>
  <Application>Microsoft Office PowerPoint</Application>
  <PresentationFormat>와이드스크린</PresentationFormat>
  <Paragraphs>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토픽 모형</vt:lpstr>
      <vt:lpstr>토픽 모형</vt:lpstr>
      <vt:lpstr>LDA 어렵게 보기</vt:lpstr>
      <vt:lpstr>LDA 쉽게 보기</vt:lpstr>
      <vt:lpstr>LDA 쉽게 보기</vt:lpstr>
      <vt:lpstr>LDA 쉽게 보기</vt:lpstr>
      <vt:lpstr>LDA 쉽게 보기</vt:lpstr>
      <vt:lpstr>LDA 쉽게 보기</vt:lpstr>
      <vt:lpstr>LDA</vt:lpstr>
      <vt:lpstr>LDA의 확장</vt:lpstr>
      <vt:lpstr>LDA의 확장</vt:lpstr>
    </vt:vector>
  </TitlesOfParts>
  <Company>euphoris@gmail.com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byungjun Lee</cp:lastModifiedBy>
  <cp:revision>53</cp:revision>
  <dcterms:created xsi:type="dcterms:W3CDTF">2016-03-03T05:04:19Z</dcterms:created>
  <dcterms:modified xsi:type="dcterms:W3CDTF">2017-04-29T14:00:41Z</dcterms:modified>
</cp:coreProperties>
</file>