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4" r:id="rId3"/>
    <p:sldId id="301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3823" autoAdjust="0"/>
  </p:normalViewPr>
  <p:slideViewPr>
    <p:cSldViewPr snapToGrid="0">
      <p:cViewPr varScale="1">
        <p:scale>
          <a:sx n="61" d="100"/>
          <a:sy n="61" d="100"/>
        </p:scale>
        <p:origin x="112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2386-A4EA-4EDF-A82A-42CED5B9B943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90892-44BD-457F-B4F7-4F3214DE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80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 - </a:t>
            </a:r>
            <a:r>
              <a:rPr lang="ko-KR" altLang="en-US" baseline="0" dirty="0"/>
              <a:t>통 변역을 하게 </a:t>
            </a:r>
            <a:r>
              <a:rPr lang="ko-KR" altLang="en-US" baseline="0" dirty="0" err="1"/>
              <a:t>될때는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바로바로해서</a:t>
            </a:r>
            <a:r>
              <a:rPr lang="ko-KR" altLang="en-US" baseline="0" dirty="0"/>
              <a:t> 이해하기가 힘들다 </a:t>
            </a:r>
            <a:endParaRPr lang="en-US" altLang="ko-KR" baseline="0" dirty="0"/>
          </a:p>
          <a:p>
            <a:r>
              <a:rPr lang="en-US" altLang="ko-KR" baseline="0" dirty="0"/>
              <a:t> - how are you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how</a:t>
            </a:r>
            <a:r>
              <a:rPr lang="ko-KR" altLang="en-US" baseline="0" dirty="0"/>
              <a:t>만 듣고 안녕하세요 라는 뜻을 유추하기 힘들다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- </a:t>
            </a:r>
            <a:r>
              <a:rPr lang="ko-KR" altLang="en-US" baseline="0" dirty="0"/>
              <a:t>그렇기에 순서 전체를 학습하고 쭉 출력하는 순서로 진행</a:t>
            </a:r>
            <a:endParaRPr lang="en-US" altLang="ko-KR" baseline="0" dirty="0"/>
          </a:p>
          <a:p>
            <a:r>
              <a:rPr lang="en-US" altLang="ko-KR" baseline="0" dirty="0"/>
              <a:t> - </a:t>
            </a:r>
            <a:r>
              <a:rPr lang="ko-KR" altLang="en-US" baseline="0" dirty="0" err="1"/>
              <a:t>챗봇이랑</a:t>
            </a:r>
            <a:r>
              <a:rPr lang="ko-KR" altLang="en-US" baseline="0" dirty="0"/>
              <a:t> 번역이랑 동일한 </a:t>
            </a:r>
            <a:r>
              <a:rPr lang="en-US" altLang="ko-KR" baseline="0" dirty="0"/>
              <a:t>Architecture</a:t>
            </a:r>
            <a:r>
              <a:rPr lang="ko-KR" altLang="en-US" baseline="0" dirty="0"/>
              <a:t>지만 답변만 다르게 나온다</a:t>
            </a:r>
            <a:r>
              <a:rPr lang="en-US" altLang="ko-KR" baseline="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90892-44BD-457F-B4F7-4F3214DE824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37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5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45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95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3459480"/>
            <a:ext cx="10515600" cy="1102995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53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3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8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7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26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1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1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3CBC0-39DD-4F3B-BA97-9C724349B0E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4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순환신경망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3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Forget + Input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55" y="2711987"/>
            <a:ext cx="8348489" cy="2578613"/>
          </a:xfrm>
        </p:spPr>
      </p:pic>
    </p:spTree>
    <p:extLst>
      <p:ext uri="{BB962C8B-B14F-4D97-AF65-F5344CB8AC3E}">
        <p14:creationId xmlns:p14="http://schemas.microsoft.com/office/powerpoint/2010/main" val="52438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Output gate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55" y="2711987"/>
            <a:ext cx="8348489" cy="2578613"/>
          </a:xfrm>
        </p:spPr>
      </p:pic>
    </p:spTree>
    <p:extLst>
      <p:ext uri="{BB962C8B-B14F-4D97-AF65-F5344CB8AC3E}">
        <p14:creationId xmlns:p14="http://schemas.microsoft.com/office/powerpoint/2010/main" val="144687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Sequence to Sequence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19" y="2547518"/>
            <a:ext cx="9661361" cy="2907552"/>
          </a:xfrm>
        </p:spPr>
      </p:pic>
    </p:spTree>
    <p:extLst>
      <p:ext uri="{BB962C8B-B14F-4D97-AF65-F5344CB8AC3E}">
        <p14:creationId xmlns:p14="http://schemas.microsoft.com/office/powerpoint/2010/main" val="235612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sequential data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요소가 </a:t>
            </a:r>
            <a:r>
              <a:rPr lang="ko-KR" altLang="en-US" dirty="0" err="1"/>
              <a:t>순서지어</a:t>
            </a:r>
            <a:r>
              <a:rPr lang="ko-KR" altLang="en-US" dirty="0"/>
              <a:t> 반복해서 나타나는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소리</a:t>
            </a:r>
            <a:endParaRPr lang="en-US" altLang="ko-KR" dirty="0"/>
          </a:p>
          <a:p>
            <a:r>
              <a:rPr lang="ko-KR" altLang="en-US" dirty="0"/>
              <a:t>자연어</a:t>
            </a:r>
            <a:endParaRPr lang="en-US" altLang="ko-KR" dirty="0"/>
          </a:p>
          <a:p>
            <a:r>
              <a:rPr lang="ko-KR" altLang="en-US" dirty="0"/>
              <a:t>동영상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67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순환신경망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Recurrent Neural Network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27" y="2838193"/>
            <a:ext cx="9408346" cy="24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3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사라지는 경사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vanishing gradient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58" y="2695493"/>
            <a:ext cx="9466886" cy="326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3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단순 순환신경망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8" y="2083336"/>
            <a:ext cx="10250444" cy="3835916"/>
          </a:xfrm>
        </p:spPr>
      </p:pic>
    </p:spTree>
    <p:extLst>
      <p:ext uri="{BB962C8B-B14F-4D97-AF65-F5344CB8AC3E}">
        <p14:creationId xmlns:p14="http://schemas.microsoft.com/office/powerpoint/2010/main" val="149470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Long Short-Term Memory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52" y="2083336"/>
            <a:ext cx="10209296" cy="3835916"/>
          </a:xfrm>
        </p:spPr>
      </p:pic>
    </p:spTree>
    <p:extLst>
      <p:ext uri="{BB962C8B-B14F-4D97-AF65-F5344CB8AC3E}">
        <p14:creationId xmlns:p14="http://schemas.microsoft.com/office/powerpoint/2010/main" val="214015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LSTM</a:t>
            </a:r>
            <a:r>
              <a:rPr lang="ko-KR" altLang="en-US"/>
              <a:t>의 핵심 아이디어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55" y="2711987"/>
            <a:ext cx="8348489" cy="2578613"/>
          </a:xfrm>
        </p:spPr>
      </p:pic>
    </p:spTree>
    <p:extLst>
      <p:ext uri="{BB962C8B-B14F-4D97-AF65-F5344CB8AC3E}">
        <p14:creationId xmlns:p14="http://schemas.microsoft.com/office/powerpoint/2010/main" val="355109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Forget gate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55" y="2711987"/>
            <a:ext cx="8348489" cy="2578613"/>
          </a:xfrm>
        </p:spPr>
      </p:pic>
    </p:spTree>
    <p:extLst>
      <p:ext uri="{BB962C8B-B14F-4D97-AF65-F5344CB8AC3E}">
        <p14:creationId xmlns:p14="http://schemas.microsoft.com/office/powerpoint/2010/main" val="6089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Input gate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55" y="2711987"/>
            <a:ext cx="8348489" cy="2578613"/>
          </a:xfrm>
        </p:spPr>
      </p:pic>
    </p:spTree>
    <p:extLst>
      <p:ext uri="{BB962C8B-B14F-4D97-AF65-F5344CB8AC3E}">
        <p14:creationId xmlns:p14="http://schemas.microsoft.com/office/powerpoint/2010/main" val="381338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87</Words>
  <Application>Microsoft Office PowerPoint</Application>
  <PresentationFormat>와이드스크린</PresentationFormat>
  <Paragraphs>25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순환신경망</vt:lpstr>
      <vt:lpstr>sequential data</vt:lpstr>
      <vt:lpstr>순환신경망</vt:lpstr>
      <vt:lpstr>사라지는 경사</vt:lpstr>
      <vt:lpstr>단순 순환신경망</vt:lpstr>
      <vt:lpstr>Long Short-Term Memory</vt:lpstr>
      <vt:lpstr>LSTM의 핵심 아이디어</vt:lpstr>
      <vt:lpstr>Forget gate</vt:lpstr>
      <vt:lpstr>Input gate</vt:lpstr>
      <vt:lpstr>Forget + Input</vt:lpstr>
      <vt:lpstr>Output gate</vt:lpstr>
      <vt:lpstr>Sequence to Sequence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유재명</dc:creator>
  <cp:lastModifiedBy>byungjun Lee</cp:lastModifiedBy>
  <cp:revision>30</cp:revision>
  <dcterms:created xsi:type="dcterms:W3CDTF">2017-04-01T15:36:55Z</dcterms:created>
  <dcterms:modified xsi:type="dcterms:W3CDTF">2017-04-29T14:00:39Z</dcterms:modified>
</cp:coreProperties>
</file>