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18" r:id="rId3"/>
    <p:sldId id="322" r:id="rId4"/>
    <p:sldId id="321" r:id="rId5"/>
    <p:sldId id="319" r:id="rId6"/>
    <p:sldId id="320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Cosine Similarity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유클리드 거리</a:t>
            </a:r>
            <a:r>
              <a:rPr lang="en-US" altLang="ko-KR"/>
              <a:t>(Euclidean distance)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2702084" y="2110585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4145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5613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5750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6214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6193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4759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5935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5922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5232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3802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6367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6555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6194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4332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4971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5986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5406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6119091" y="2110604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2702120" y="3915480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stCxn id="12" idx="5"/>
            <a:endCxn id="17" idx="2"/>
          </p:cNvCxnSpPr>
          <p:nvPr/>
        </p:nvCxnSpPr>
        <p:spPr>
          <a:xfrm>
            <a:off x="5998188" y="2745856"/>
            <a:ext cx="206137" cy="25276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유클리드 거리의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글의 방향성을 무시하고 길이에 민감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짧은 글들은 거리가 모두 가까움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글이 길어지면 거리가 멀어짐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2702084" y="2110585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4145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5613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5750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6214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6193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4759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5935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5922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5232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3802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6367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6555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6194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4332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4971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5986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5406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6119091" y="2110604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2702120" y="3915480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endCxn id="12" idx="5"/>
          </p:cNvCxnSpPr>
          <p:nvPr/>
        </p:nvCxnSpPr>
        <p:spPr>
          <a:xfrm flipH="1" flipV="1">
            <a:off x="5998190" y="2745857"/>
            <a:ext cx="137591" cy="11853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endCxn id="17" idx="4"/>
          </p:cNvCxnSpPr>
          <p:nvPr/>
        </p:nvCxnSpPr>
        <p:spPr>
          <a:xfrm flipV="1">
            <a:off x="6135780" y="3085141"/>
            <a:ext cx="87240" cy="8303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8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2702084" y="2110585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4145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5613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5750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6214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6193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4759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5935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5922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5232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3802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6367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6555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6194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4332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4971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5986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5406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6119091" y="2110604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2702120" y="3915480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5" idx="7"/>
          </p:cNvCxnSpPr>
          <p:nvPr/>
        </p:nvCxnSpPr>
        <p:spPr>
          <a:xfrm flipH="1" flipV="1">
            <a:off x="4269679" y="3602454"/>
            <a:ext cx="1866103" cy="3287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4"/>
          </p:cNvCxnSpPr>
          <p:nvPr/>
        </p:nvCxnSpPr>
        <p:spPr>
          <a:xfrm flipV="1">
            <a:off x="6135780" y="3085141"/>
            <a:ext cx="87240" cy="8303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0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10" y="1747106"/>
            <a:ext cx="6519180" cy="40677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2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클러스터링</a:t>
            </a:r>
            <a:r>
              <a:rPr lang="en-US" altLang="ko-KR"/>
              <a:t>(clustering)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가까운 점을 군집</a:t>
            </a:r>
            <a:r>
              <a:rPr lang="en-US" altLang="ko-KR"/>
              <a:t>(clustering)</a:t>
            </a:r>
            <a:r>
              <a:rPr lang="ko-KR" altLang="en-US"/>
              <a:t>으로 만드는 것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9" y="2321747"/>
            <a:ext cx="5042516" cy="44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125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591</TotalTime>
  <Words>57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 Black </vt:lpstr>
      <vt:lpstr>Cosine Similarity</vt:lpstr>
      <vt:lpstr>유클리드 거리(Euclidean distance)</vt:lpstr>
      <vt:lpstr>유클리드 거리의 문제점</vt:lpstr>
      <vt:lpstr>코사인 유사도(Cosine similarity)</vt:lpstr>
      <vt:lpstr>코사인 유사도(Cosine similarity)</vt:lpstr>
      <vt:lpstr>코사인 유사도(Cosine similarity)</vt:lpstr>
      <vt:lpstr>클러스터링(clustering)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50</cp:revision>
  <dcterms:created xsi:type="dcterms:W3CDTF">2016-03-03T05:04:19Z</dcterms:created>
  <dcterms:modified xsi:type="dcterms:W3CDTF">2017-04-21T15:19:47Z</dcterms:modified>
</cp:coreProperties>
</file>