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338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토픽 모형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의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Correlated topic models</a:t>
            </a:r>
          </a:p>
          <a:p>
            <a:r>
              <a:rPr lang="en-US" altLang="ko-KR"/>
              <a:t>Dynamic topic models &amp; measuring scholarly</a:t>
            </a:r>
            <a:r>
              <a:rPr lang="ko-KR" altLang="en-US"/>
              <a:t> </a:t>
            </a:r>
            <a:r>
              <a:rPr lang="en-US" altLang="ko-KR"/>
              <a:t>impact</a:t>
            </a:r>
          </a:p>
          <a:p>
            <a:r>
              <a:rPr lang="en-US" altLang="ko-KR"/>
              <a:t>Supervised topic models</a:t>
            </a:r>
          </a:p>
          <a:p>
            <a:r>
              <a:rPr lang="en-US" altLang="ko-KR"/>
              <a:t>Relational topic models</a:t>
            </a:r>
          </a:p>
          <a:p>
            <a:r>
              <a:rPr lang="en-US" altLang="ko-KR"/>
              <a:t>Ideal point topic models</a:t>
            </a:r>
          </a:p>
          <a:p>
            <a:r>
              <a:rPr lang="en-US" altLang="ko-KR"/>
              <a:t>Collaborative topic models</a:t>
            </a:r>
            <a:br>
              <a:rPr lang="en-US" altLang="ko-KR"/>
            </a:b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의 확장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387" y="2325887"/>
            <a:ext cx="7565231" cy="3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토픽 모형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topic model</a:t>
            </a:r>
          </a:p>
          <a:p>
            <a:r>
              <a:rPr lang="ko-KR" altLang="en-US"/>
              <a:t>텍스트의 주제</a:t>
            </a:r>
            <a:r>
              <a:rPr lang="en-US" altLang="ko-KR"/>
              <a:t>(topic)</a:t>
            </a:r>
            <a:r>
              <a:rPr lang="ko-KR" altLang="en-US"/>
              <a:t>을 분석하기 위한 모형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Latent Dirichlet Allocation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1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 </a:t>
            </a:r>
            <a:r>
              <a:rPr lang="ko-KR" altLang="en-US"/>
              <a:t>어렵게 보기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971" y="2226469"/>
            <a:ext cx="4970063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4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50419"/>
            <a:ext cx="2046850" cy="24899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문서</a:t>
            </a:r>
          </a:p>
        </p:txBody>
      </p:sp>
    </p:spTree>
    <p:extLst>
      <p:ext uri="{BB962C8B-B14F-4D97-AF65-F5344CB8AC3E}">
        <p14:creationId xmlns:p14="http://schemas.microsoft.com/office/powerpoint/2010/main" val="14012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39868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2380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318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2632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0703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39868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2380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318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2632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4885301" y="2628255"/>
            <a:ext cx="2117188" cy="2057001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주제</a:t>
            </a:r>
          </a:p>
        </p:txBody>
      </p:sp>
      <p:sp>
        <p:nvSpPr>
          <p:cNvPr id="4" name="아래로 구부러진 화살표 3"/>
          <p:cNvSpPr/>
          <p:nvPr/>
        </p:nvSpPr>
        <p:spPr>
          <a:xfrm>
            <a:off x="3824070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5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39868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2380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318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2632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4885301" y="2628255"/>
            <a:ext cx="2117188" cy="2057001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아래로 구부러진 화살표 3"/>
          <p:cNvSpPr/>
          <p:nvPr/>
        </p:nvSpPr>
        <p:spPr>
          <a:xfrm>
            <a:off x="3824070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4894" y="3166086"/>
            <a:ext cx="875714" cy="387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5406684" y="3733541"/>
            <a:ext cx="875714" cy="387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5928067" y="3411965"/>
            <a:ext cx="875714" cy="387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834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39868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2380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318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2632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4885301" y="2628255"/>
            <a:ext cx="2117188" cy="2057001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아래로 구부러진 화살표 3"/>
          <p:cNvSpPr/>
          <p:nvPr/>
        </p:nvSpPr>
        <p:spPr>
          <a:xfrm>
            <a:off x="3824070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4894" y="3166086"/>
            <a:ext cx="875714" cy="387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5406684" y="3733541"/>
            <a:ext cx="875714" cy="387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5928067" y="3411965"/>
            <a:ext cx="875714" cy="387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아래로 구부러진 화살표 12"/>
          <p:cNvSpPr/>
          <p:nvPr/>
        </p:nvSpPr>
        <p:spPr>
          <a:xfrm>
            <a:off x="6556719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8289" y="3166085"/>
            <a:ext cx="2101474" cy="92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/>
              <a:t>단어</a:t>
            </a:r>
          </a:p>
        </p:txBody>
      </p:sp>
    </p:spTree>
    <p:extLst>
      <p:ext uri="{BB962C8B-B14F-4D97-AF65-F5344CB8AC3E}">
        <p14:creationId xmlns:p14="http://schemas.microsoft.com/office/powerpoint/2010/main" val="306078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653" y="1496796"/>
            <a:ext cx="7179856" cy="50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1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70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토픽 모형</vt:lpstr>
      <vt:lpstr>토픽 모형</vt:lpstr>
      <vt:lpstr>LDA 어렵게 보기</vt:lpstr>
      <vt:lpstr>LDA 쉽게 보기</vt:lpstr>
      <vt:lpstr>LDA 쉽게 보기</vt:lpstr>
      <vt:lpstr>LDA 쉽게 보기</vt:lpstr>
      <vt:lpstr>LDA 쉽게 보기</vt:lpstr>
      <vt:lpstr>LDA 쉽게 보기</vt:lpstr>
      <vt:lpstr>LDA</vt:lpstr>
      <vt:lpstr>LDA의 확장</vt:lpstr>
      <vt:lpstr>LDA의 확장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51</cp:revision>
  <dcterms:created xsi:type="dcterms:W3CDTF">2016-03-03T05:04:19Z</dcterms:created>
  <dcterms:modified xsi:type="dcterms:W3CDTF">2017-04-28T13:39:30Z</dcterms:modified>
</cp:coreProperties>
</file>