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1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9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4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D2413-3B0A-41DA-9F94-5CB74C095CB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24DC-C25E-497E-8EB8-713B998E4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5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Practice 2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33884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과제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endParaRPr lang="en-US" altLang="ko-KR" dirty="0"/>
          </a:p>
          <a:p>
            <a:pPr algn="r"/>
            <a:r>
              <a:rPr lang="ko-KR" altLang="en-US" dirty="0"/>
              <a:t>국민대학교 경영대학원 빅데이터경영 </a:t>
            </a:r>
            <a:r>
              <a:rPr lang="en-US" altLang="ko-KR" dirty="0"/>
              <a:t>MBA</a:t>
            </a:r>
          </a:p>
          <a:p>
            <a:pPr algn="r"/>
            <a:r>
              <a:rPr lang="en-US" altLang="ko-KR" dirty="0"/>
              <a:t>U2016054 </a:t>
            </a:r>
            <a:r>
              <a:rPr lang="ko-KR" altLang="en-US" dirty="0"/>
              <a:t>이병준</a:t>
            </a:r>
          </a:p>
        </p:txBody>
      </p:sp>
    </p:spTree>
    <p:extLst>
      <p:ext uri="{BB962C8B-B14F-4D97-AF65-F5344CB8AC3E}">
        <p14:creationId xmlns:p14="http://schemas.microsoft.com/office/powerpoint/2010/main" val="196418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35" y="208502"/>
            <a:ext cx="103155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9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05" y="125835"/>
            <a:ext cx="7114804" cy="67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1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21" y="145235"/>
            <a:ext cx="9643232" cy="656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5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21" y="550920"/>
            <a:ext cx="9372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78" y="304800"/>
            <a:ext cx="102584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08894"/>
            <a:ext cx="101631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02" y="97785"/>
            <a:ext cx="102965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35" y="86116"/>
            <a:ext cx="7644513" cy="67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47650"/>
            <a:ext cx="10267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621921"/>
            <a:ext cx="101155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5" y="0"/>
            <a:ext cx="106489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838200"/>
            <a:ext cx="102012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18" y="90487"/>
            <a:ext cx="102489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99" y="21637"/>
            <a:ext cx="8092233" cy="66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52" y="23986"/>
            <a:ext cx="7667430" cy="67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58944"/>
            <a:ext cx="7930830" cy="60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08" y="0"/>
            <a:ext cx="8686290" cy="66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1" y="131820"/>
            <a:ext cx="102679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8" y="132734"/>
            <a:ext cx="8912581" cy="65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7" y="114866"/>
            <a:ext cx="6968807" cy="66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와이드스크린</PresentationFormat>
  <Paragraphs>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Practice 2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2</dc:title>
  <dc:creator>byungjun Lee</dc:creator>
  <cp:lastModifiedBy>byungjun Lee</cp:lastModifiedBy>
  <cp:revision>3</cp:revision>
  <dcterms:created xsi:type="dcterms:W3CDTF">2016-10-13T15:03:18Z</dcterms:created>
  <dcterms:modified xsi:type="dcterms:W3CDTF">2016-10-14T12:16:17Z</dcterms:modified>
</cp:coreProperties>
</file>