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9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2" r:id="rId12"/>
    <p:sldId id="293" r:id="rId13"/>
    <p:sldId id="294" r:id="rId14"/>
    <p:sldId id="295" r:id="rId15"/>
    <p:sldId id="296" r:id="rId16"/>
    <p:sldId id="298" r:id="rId17"/>
    <p:sldId id="297" r:id="rId18"/>
    <p:sldId id="299" r:id="rId19"/>
    <p:sldId id="30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3459480"/>
            <a:ext cx="10515600" cy="110299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Convolutional Neural Networks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Convolutional NN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0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12"/>
            <a:ext cx="121920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5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7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42443"/>
            <a:ext cx="9526329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0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432969"/>
            <a:ext cx="10850489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1095049"/>
            <a:ext cx="1181264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232916"/>
            <a:ext cx="9507277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545934"/>
            <a:ext cx="11593543" cy="5715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96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최대값</a:t>
            </a:r>
          </a:p>
        </p:txBody>
      </p:sp>
    </p:spTree>
    <p:extLst>
      <p:ext uri="{BB962C8B-B14F-4D97-AF65-F5344CB8AC3E}">
        <p14:creationId xmlns:p14="http://schemas.microsoft.com/office/powerpoint/2010/main" val="317120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32943"/>
            <a:ext cx="8049748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831850" y="3459479"/>
            <a:ext cx="10515600" cy="1102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</a:rPr>
              <a:t>Feedforward NN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8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</a:t>
            </a:r>
            <a:r>
              <a:rPr lang="ko-KR" altLang="en-US"/>
              <a:t>의 구조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153444"/>
            <a:ext cx="7534275" cy="3695700"/>
          </a:xfrm>
        </p:spPr>
      </p:pic>
    </p:spTree>
    <p:extLst>
      <p:ext uri="{BB962C8B-B14F-4D97-AF65-F5344CB8AC3E}">
        <p14:creationId xmlns:p14="http://schemas.microsoft.com/office/powerpoint/2010/main" val="428201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216404" y="2525086"/>
            <a:ext cx="2600590" cy="2600590"/>
            <a:chOff x="1216404" y="2525086"/>
            <a:chExt cx="2600590" cy="2600590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585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16404" y="2525086"/>
            <a:ext cx="2600590" cy="520118"/>
            <a:chOff x="1216404" y="2525086"/>
            <a:chExt cx="2600590" cy="520118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16404" y="3175234"/>
            <a:ext cx="2600590" cy="520118"/>
            <a:chOff x="1216404" y="3045204"/>
            <a:chExt cx="2600590" cy="520118"/>
          </a:xfrm>
        </p:grpSpPr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16404" y="3825382"/>
            <a:ext cx="2600590" cy="520118"/>
            <a:chOff x="1216404" y="3565322"/>
            <a:chExt cx="2600590" cy="520118"/>
          </a:xfrm>
        </p:grpSpPr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16404" y="4475530"/>
            <a:ext cx="2600590" cy="520118"/>
            <a:chOff x="1216404" y="4085440"/>
            <a:chExt cx="2600590" cy="520118"/>
          </a:xfrm>
        </p:grpSpPr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16404" y="5125676"/>
            <a:ext cx="2600590" cy="520118"/>
            <a:chOff x="1216404" y="4605558"/>
            <a:chExt cx="2600590" cy="520118"/>
          </a:xfrm>
        </p:grpSpPr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12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16404" y="2525086"/>
            <a:ext cx="2600590" cy="520118"/>
            <a:chOff x="1216404" y="2525086"/>
            <a:chExt cx="2600590" cy="520118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16994" y="2525086"/>
            <a:ext cx="2600590" cy="520118"/>
            <a:chOff x="1216404" y="3045204"/>
            <a:chExt cx="2600590" cy="520118"/>
          </a:xfrm>
        </p:grpSpPr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16404" y="3825382"/>
            <a:ext cx="2600590" cy="520118"/>
            <a:chOff x="1216404" y="3565322"/>
            <a:chExt cx="2600590" cy="520118"/>
          </a:xfrm>
        </p:grpSpPr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16404" y="4475530"/>
            <a:ext cx="2600590" cy="520118"/>
            <a:chOff x="1216404" y="4085440"/>
            <a:chExt cx="2600590" cy="520118"/>
          </a:xfrm>
        </p:grpSpPr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16404" y="5125676"/>
            <a:ext cx="2600590" cy="520118"/>
            <a:chOff x="1216404" y="4605558"/>
            <a:chExt cx="2600590" cy="520118"/>
          </a:xfrm>
        </p:grpSpPr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36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16404" y="2525086"/>
            <a:ext cx="2600590" cy="520118"/>
            <a:chOff x="1216404" y="2525086"/>
            <a:chExt cx="2600590" cy="520118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16994" y="2525086"/>
            <a:ext cx="2600590" cy="520118"/>
            <a:chOff x="1216404" y="3045204"/>
            <a:chExt cx="2600590" cy="520118"/>
          </a:xfrm>
        </p:grpSpPr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417584" y="2525086"/>
            <a:ext cx="2600590" cy="520118"/>
            <a:chOff x="1216404" y="3565322"/>
            <a:chExt cx="2600590" cy="520118"/>
          </a:xfrm>
        </p:grpSpPr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16404" y="4475530"/>
            <a:ext cx="2600590" cy="520118"/>
            <a:chOff x="1216404" y="4085440"/>
            <a:chExt cx="2600590" cy="520118"/>
          </a:xfrm>
        </p:grpSpPr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16404" y="5125676"/>
            <a:ext cx="2600590" cy="520118"/>
            <a:chOff x="1216404" y="4605558"/>
            <a:chExt cx="2600590" cy="520118"/>
          </a:xfrm>
        </p:grpSpPr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57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216404" y="2525086"/>
            <a:ext cx="2600590" cy="2600590"/>
            <a:chOff x="1216404" y="2525086"/>
            <a:chExt cx="2600590" cy="2600590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558539" y="3041258"/>
            <a:ext cx="984316" cy="984314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31" name="직사각형 30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558538" y="4239723"/>
            <a:ext cx="984316" cy="984314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57" name="직사각형 56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10800000">
            <a:off x="5558538" y="5420899"/>
            <a:ext cx="984314" cy="984316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83" name="직사각형 82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/>
          <p:cNvSpPr/>
          <p:nvPr/>
        </p:nvSpPr>
        <p:spPr>
          <a:xfrm>
            <a:off x="8804516" y="4350733"/>
            <a:ext cx="914400" cy="914400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 rot="10800000">
            <a:off x="5558538" y="1845943"/>
            <a:ext cx="984314" cy="984316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12" name="직사각형 111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타원 136"/>
          <p:cNvSpPr/>
          <p:nvPr/>
        </p:nvSpPr>
        <p:spPr>
          <a:xfrm>
            <a:off x="8804516" y="2914309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216404" y="2525086"/>
            <a:ext cx="2600590" cy="2600590"/>
            <a:chOff x="1216404" y="2525086"/>
            <a:chExt cx="2600590" cy="2600590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558539" y="3041258"/>
            <a:ext cx="984316" cy="984314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09" name="직사각형 108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558538" y="4239723"/>
            <a:ext cx="984316" cy="984314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35" name="직사각형 134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 rot="10800000">
            <a:off x="5558538" y="5420899"/>
            <a:ext cx="984314" cy="984316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61" name="직사각형 160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6" name="타원 185"/>
          <p:cNvSpPr/>
          <p:nvPr/>
        </p:nvSpPr>
        <p:spPr>
          <a:xfrm>
            <a:off x="8804516" y="4350733"/>
            <a:ext cx="914400" cy="914400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187" name="그룹 186"/>
          <p:cNvGrpSpPr/>
          <p:nvPr/>
        </p:nvGrpSpPr>
        <p:grpSpPr>
          <a:xfrm rot="10800000">
            <a:off x="5558538" y="1845943"/>
            <a:ext cx="984314" cy="984316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88" name="직사각형 187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3" name="타원 212"/>
          <p:cNvSpPr/>
          <p:nvPr/>
        </p:nvSpPr>
        <p:spPr>
          <a:xfrm>
            <a:off x="8804516" y="2914309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28</Words>
  <Application>Microsoft Office PowerPoint</Application>
  <PresentationFormat>와이드스크린</PresentationFormat>
  <Paragraphs>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Convolutional Neural Networks</vt:lpstr>
      <vt:lpstr>PowerPoint 프레젠테이션</vt:lpstr>
      <vt:lpstr>Neural Net의 구조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Convolutional 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유재명</dc:creator>
  <cp:lastModifiedBy>byungjun Lee</cp:lastModifiedBy>
  <cp:revision>21</cp:revision>
  <dcterms:created xsi:type="dcterms:W3CDTF">2017-04-01T15:36:55Z</dcterms:created>
  <dcterms:modified xsi:type="dcterms:W3CDTF">2017-04-18T23:43:50Z</dcterms:modified>
</cp:coreProperties>
</file>