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4" r:id="rId3"/>
    <p:sldId id="305" r:id="rId4"/>
    <p:sldId id="301" r:id="rId5"/>
    <p:sldId id="302" r:id="rId6"/>
    <p:sldId id="310" r:id="rId7"/>
    <p:sldId id="306" r:id="rId8"/>
    <p:sldId id="307" r:id="rId9"/>
    <p:sldId id="308" r:id="rId10"/>
    <p:sldId id="309" r:id="rId11"/>
    <p:sldId id="311" r:id="rId12"/>
    <p:sldId id="31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5443" autoAdjust="0"/>
  </p:normalViewPr>
  <p:slideViewPr>
    <p:cSldViewPr snapToGrid="0">
      <p:cViewPr varScale="1">
        <p:scale>
          <a:sx n="54" d="100"/>
          <a:sy n="54" d="100"/>
        </p:scale>
        <p:origin x="139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7E9BE-CFAB-47E2-B39F-A645BFB48A91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26DC0-D345-4670-B941-072DC69B8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 - </a:t>
            </a:r>
            <a:r>
              <a:rPr lang="ko-KR" altLang="en-US" baseline="0" dirty="0"/>
              <a:t>시각화에서 변수가 많다 </a:t>
            </a:r>
            <a:r>
              <a:rPr lang="en-US" altLang="ko-KR" baseline="0" dirty="0"/>
              <a:t>=&gt; </a:t>
            </a:r>
            <a:r>
              <a:rPr lang="ko-KR" altLang="en-US" baseline="0" dirty="0"/>
              <a:t>차원이 크다 </a:t>
            </a:r>
            <a:r>
              <a:rPr lang="en-US" altLang="ko-KR" baseline="0" dirty="0"/>
              <a:t>=&gt; </a:t>
            </a:r>
            <a:r>
              <a:rPr lang="ko-KR" altLang="en-US" baseline="0" dirty="0"/>
              <a:t>보기가 힘들다 </a:t>
            </a:r>
            <a:r>
              <a:rPr lang="en-US" altLang="ko-KR" baseline="0" dirty="0"/>
              <a:t>=&gt; </a:t>
            </a:r>
            <a:r>
              <a:rPr lang="ko-KR" altLang="en-US" baseline="0" dirty="0"/>
              <a:t>차원을 </a:t>
            </a:r>
            <a:r>
              <a:rPr lang="en-US" altLang="ko-KR" baseline="0" dirty="0"/>
              <a:t>2</a:t>
            </a:r>
            <a:r>
              <a:rPr lang="ko-KR" altLang="en-US" baseline="0" dirty="0"/>
              <a:t>차원으로 줄인다</a:t>
            </a:r>
            <a:r>
              <a:rPr lang="en-US" altLang="ko-KR" baseline="0" dirty="0"/>
              <a:t>. </a:t>
            </a:r>
          </a:p>
          <a:p>
            <a:r>
              <a:rPr lang="en-US" altLang="ko-KR" baseline="0" dirty="0"/>
              <a:t> - </a:t>
            </a:r>
            <a:r>
              <a:rPr lang="ko-KR" altLang="en-US" baseline="0" dirty="0"/>
              <a:t>차원이 많다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노이즈가 많을 확률이 높다</a:t>
            </a:r>
            <a:r>
              <a:rPr lang="en-US" altLang="ko-KR" baseline="0" dirty="0"/>
              <a:t>. </a:t>
            </a:r>
          </a:p>
          <a:p>
            <a:r>
              <a:rPr lang="en-US" altLang="ko-KR" baseline="0" dirty="0"/>
              <a:t>    - </a:t>
            </a:r>
            <a:r>
              <a:rPr lang="ko-KR" altLang="en-US" baseline="0" dirty="0"/>
              <a:t>차원을 줄일때는 가능한 내용을 많이 담을 수 있도록 차원을 줄인다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26DC0-D345-4670-B941-072DC69B89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49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: 784</a:t>
            </a:r>
            <a:r>
              <a:rPr lang="ko-KR" altLang="en-US" dirty="0"/>
              <a:t>개의 점 </a:t>
            </a:r>
            <a:endParaRPr lang="en-US" altLang="ko-KR" dirty="0"/>
          </a:p>
          <a:p>
            <a:r>
              <a:rPr lang="ko-KR" altLang="en-US" dirty="0"/>
              <a:t>출력 </a:t>
            </a:r>
            <a:r>
              <a:rPr lang="en-US" altLang="ko-KR" dirty="0"/>
              <a:t>: 784</a:t>
            </a:r>
            <a:r>
              <a:rPr lang="ko-KR" altLang="en-US" dirty="0"/>
              <a:t>개의 점 </a:t>
            </a:r>
            <a:endParaRPr lang="en-US" altLang="ko-KR" dirty="0"/>
          </a:p>
          <a:p>
            <a:r>
              <a:rPr lang="ko-KR" altLang="en-US" dirty="0"/>
              <a:t>중간으로 갈수록 줄어든다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26DC0-D345-4670-B941-072DC69B89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04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5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3459480"/>
            <a:ext cx="10515600" cy="1102995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53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3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8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7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1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1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CBC0-39DD-4F3B-BA97-9C724349B0E4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4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Autoencoder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3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생성 </a:t>
            </a:r>
            <a:r>
              <a:rPr lang="en-US" altLang="ko-KR"/>
              <a:t>(2/2)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34" y="1825625"/>
            <a:ext cx="8637731" cy="4351338"/>
          </a:xfrm>
        </p:spPr>
      </p:pic>
    </p:spTree>
    <p:extLst>
      <p:ext uri="{BB962C8B-B14F-4D97-AF65-F5344CB8AC3E}">
        <p14:creationId xmlns:p14="http://schemas.microsoft.com/office/powerpoint/2010/main" val="132468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이미지 복원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330" y="1481680"/>
            <a:ext cx="4558991" cy="5307198"/>
          </a:xfrm>
        </p:spPr>
      </p:pic>
    </p:spTree>
    <p:extLst>
      <p:ext uri="{BB962C8B-B14F-4D97-AF65-F5344CB8AC3E}">
        <p14:creationId xmlns:p14="http://schemas.microsoft.com/office/powerpoint/2010/main" val="153622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이미지 복원</a:t>
            </a:r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323" y="1473838"/>
            <a:ext cx="8437137" cy="5384162"/>
          </a:xfrm>
        </p:spPr>
      </p:pic>
    </p:spTree>
    <p:extLst>
      <p:ext uri="{BB962C8B-B14F-4D97-AF65-F5344CB8AC3E}">
        <p14:creationId xmlns:p14="http://schemas.microsoft.com/office/powerpoint/2010/main" val="203070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 의식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대부분의 데이터는 소수의 변수로 표현할 수 있다</a:t>
            </a:r>
            <a:endParaRPr lang="en-US" altLang="ko-KR"/>
          </a:p>
          <a:p>
            <a:pPr lvl="1"/>
            <a:r>
              <a:rPr lang="ko-KR" altLang="en-US"/>
              <a:t>성격 형용사</a:t>
            </a:r>
            <a:r>
              <a:rPr lang="en-US" altLang="ko-KR"/>
              <a:t>:</a:t>
            </a:r>
            <a:r>
              <a:rPr lang="ko-KR" altLang="en-US"/>
              <a:t> 수 천개 </a:t>
            </a:r>
            <a:r>
              <a:rPr lang="en-US" altLang="ko-KR"/>
              <a:t>=</a:t>
            </a:r>
            <a:r>
              <a:rPr lang="ko-KR" altLang="en-US"/>
              <a:t> 성격요인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5</a:t>
            </a:r>
            <a:r>
              <a:rPr lang="ko-KR" altLang="en-US"/>
              <a:t>개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1~2</a:t>
            </a:r>
            <a:r>
              <a:rPr lang="ko-KR" altLang="en-US"/>
              <a:t>개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차원 축소</a:t>
            </a:r>
            <a:r>
              <a:rPr lang="en-US" altLang="ko-KR"/>
              <a:t>:</a:t>
            </a:r>
            <a:r>
              <a:rPr lang="ko-KR" altLang="en-US"/>
              <a:t> 데이터를 소수의 변수로 표현하는 것</a:t>
            </a:r>
            <a:endParaRPr lang="en-US" altLang="ko-KR"/>
          </a:p>
          <a:p>
            <a:pPr lvl="1"/>
            <a:r>
              <a:rPr lang="ko-KR" altLang="en-US"/>
              <a:t>예</a:t>
            </a:r>
            <a:r>
              <a:rPr lang="en-US" altLang="ko-KR"/>
              <a:t>:</a:t>
            </a:r>
            <a:r>
              <a:rPr lang="ko-KR" altLang="en-US"/>
              <a:t> 요인분석</a:t>
            </a:r>
            <a:r>
              <a:rPr lang="en-US" altLang="ko-KR"/>
              <a:t>(FA), </a:t>
            </a:r>
            <a:r>
              <a:rPr lang="ko-KR" altLang="en-US"/>
              <a:t>주성분분석</a:t>
            </a:r>
            <a:r>
              <a:rPr lang="en-US" altLang="ko-KR"/>
              <a:t>(PCA)</a:t>
            </a:r>
          </a:p>
          <a:p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7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 축소의 용도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시각화</a:t>
            </a:r>
            <a:endParaRPr lang="en-US" altLang="ko-KR"/>
          </a:p>
          <a:p>
            <a:pPr lvl="1"/>
            <a:r>
              <a:rPr lang="ko-KR" altLang="en-US"/>
              <a:t>많은 변수를 가진 데이터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차원으로 축소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시각화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노이즈 제거</a:t>
            </a:r>
            <a:endParaRPr lang="en-US" altLang="ko-KR"/>
          </a:p>
          <a:p>
            <a:pPr lvl="1"/>
            <a:r>
              <a:rPr lang="ko-KR" altLang="en-US"/>
              <a:t>차원이 축소되면 주요한 특징만 남음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노이즈 제거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유사성</a:t>
            </a:r>
            <a:endParaRPr lang="en-US" altLang="ko-KR"/>
          </a:p>
          <a:p>
            <a:pPr lvl="1"/>
            <a:r>
              <a:rPr lang="ko-KR" altLang="en-US"/>
              <a:t>작은 차원에서 비교가 더 쉽고 정확할 수 있음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데이터 생성</a:t>
            </a:r>
            <a:endParaRPr lang="en-US" altLang="ko-KR"/>
          </a:p>
          <a:p>
            <a:pPr lvl="1"/>
            <a:r>
              <a:rPr lang="ko-KR" altLang="en-US"/>
              <a:t>차원 축소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약간의 변화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원래 차원으로 복구</a:t>
            </a:r>
          </a:p>
        </p:txBody>
      </p:sp>
    </p:spTree>
    <p:extLst>
      <p:ext uri="{BB962C8B-B14F-4D97-AF65-F5344CB8AC3E}">
        <p14:creationId xmlns:p14="http://schemas.microsoft.com/office/powerpoint/2010/main" val="376066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Autoencoder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Auto- </a:t>
            </a:r>
            <a:r>
              <a:rPr lang="ko-KR" altLang="en-US"/>
              <a:t>자신의</a:t>
            </a:r>
            <a:endParaRPr lang="en-US" altLang="ko-KR"/>
          </a:p>
          <a:p>
            <a:r>
              <a:rPr lang="en-US" altLang="ko-KR"/>
              <a:t>Encoder </a:t>
            </a:r>
            <a:r>
              <a:rPr lang="ko-KR" altLang="en-US"/>
              <a:t>부호화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4" name="내용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456" y="3271707"/>
            <a:ext cx="5977364" cy="18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3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Autoencoder</a:t>
            </a:r>
            <a:r>
              <a:rPr lang="ko-KR" altLang="en-US"/>
              <a:t>의 구조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03258" y="2036937"/>
            <a:ext cx="612396" cy="3928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입력층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51882" y="3036816"/>
            <a:ext cx="612396" cy="19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은닉층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100506" y="3590489"/>
            <a:ext cx="612396" cy="82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49130" y="3036816"/>
            <a:ext cx="612396" cy="19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은닉층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197754" y="2036937"/>
            <a:ext cx="612396" cy="3928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출력층</a:t>
            </a:r>
          </a:p>
        </p:txBody>
      </p:sp>
    </p:spTree>
    <p:extLst>
      <p:ext uri="{BB962C8B-B14F-4D97-AF65-F5344CB8AC3E}">
        <p14:creationId xmlns:p14="http://schemas.microsoft.com/office/powerpoint/2010/main" val="146658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</a:rPr>
              <a:t>사례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9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19" y="902835"/>
            <a:ext cx="7795331" cy="5841914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156482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노이즈 제거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16" y="2612657"/>
            <a:ext cx="8992592" cy="2278124"/>
          </a:xfrm>
        </p:spPr>
      </p:pic>
    </p:spTree>
    <p:extLst>
      <p:ext uri="{BB962C8B-B14F-4D97-AF65-F5344CB8AC3E}">
        <p14:creationId xmlns:p14="http://schemas.microsoft.com/office/powerpoint/2010/main" val="317210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생성 </a:t>
            </a:r>
            <a:r>
              <a:rPr lang="en-US" altLang="ko-KR"/>
              <a:t>(1/2)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9255"/>
            <a:ext cx="10515600" cy="4084077"/>
          </a:xfrm>
        </p:spPr>
      </p:pic>
    </p:spTree>
    <p:extLst>
      <p:ext uri="{BB962C8B-B14F-4D97-AF65-F5344CB8AC3E}">
        <p14:creationId xmlns:p14="http://schemas.microsoft.com/office/powerpoint/2010/main" val="228707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172</Words>
  <Application>Microsoft Office PowerPoint</Application>
  <PresentationFormat>와이드스크린</PresentationFormat>
  <Paragraphs>45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Autoencoder</vt:lpstr>
      <vt:lpstr>문제 의식</vt:lpstr>
      <vt:lpstr>차원 축소의 용도</vt:lpstr>
      <vt:lpstr>Autoencoder</vt:lpstr>
      <vt:lpstr>Autoencoder의 구조</vt:lpstr>
      <vt:lpstr>사례</vt:lpstr>
      <vt:lpstr>시각화</vt:lpstr>
      <vt:lpstr>노이즈 제거</vt:lpstr>
      <vt:lpstr>데이터 생성 (1/2)</vt:lpstr>
      <vt:lpstr>데이터 생성 (2/2)</vt:lpstr>
      <vt:lpstr>이미지 복원</vt:lpstr>
      <vt:lpstr>이미지 복원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유재명</dc:creator>
  <cp:lastModifiedBy>byungjun Lee</cp:lastModifiedBy>
  <cp:revision>28</cp:revision>
  <dcterms:created xsi:type="dcterms:W3CDTF">2017-04-01T15:36:55Z</dcterms:created>
  <dcterms:modified xsi:type="dcterms:W3CDTF">2017-04-23T11:58:20Z</dcterms:modified>
</cp:coreProperties>
</file>