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4" r:id="rId4"/>
    <p:sldId id="261" r:id="rId5"/>
    <p:sldId id="262" r:id="rId6"/>
    <p:sldId id="266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11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단어</a:t>
            </a:r>
            <a:r>
              <a:rPr lang="en-US" altLang="ko-KR"/>
              <a:t>-</a:t>
            </a:r>
            <a:r>
              <a:rPr lang="ko-KR" altLang="en-US"/>
              <a:t>문서 행렬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유재명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퀴즈 </a:t>
            </a:r>
            <a:r>
              <a:rPr lang="en-US" altLang="ko-KR"/>
              <a:t>&amp;</a:t>
            </a:r>
            <a:r>
              <a:rPr lang="ko-KR" altLang="en-US"/>
              <a:t> 슬라이드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198"/>
          <a:ext cx="8229600" cy="283779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88021">
                  <a:extLst>
                    <a:ext uri="{9D8B030D-6E8A-4147-A177-3AD203B41FA5}">
                      <a16:colId xmlns:a16="http://schemas.microsoft.com/office/drawing/2014/main" val="2473457181"/>
                    </a:ext>
                  </a:extLst>
                </a:gridCol>
                <a:gridCol w="5541579">
                  <a:extLst>
                    <a:ext uri="{9D8B030D-6E8A-4147-A177-3AD203B41FA5}">
                      <a16:colId xmlns:a16="http://schemas.microsoft.com/office/drawing/2014/main" val="1966076922"/>
                    </a:ext>
                  </a:extLst>
                </a:gridCol>
              </a:tblGrid>
              <a:tr h="1418897">
                <a:tc>
                  <a:txBody>
                    <a:bodyPr/>
                    <a:lstStyle/>
                    <a:p>
                      <a:r>
                        <a:rPr lang="ko-KR" altLang="en-US" sz="4400"/>
                        <a:t>퀴즈</a:t>
                      </a:r>
                      <a:endParaRPr lang="en-US" altLang="ko-KR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/>
                        <a:t>j.mp/km-txt-quiz</a:t>
                      </a:r>
                      <a:endParaRPr lang="ko-KR" altLang="en-US" sz="4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55249"/>
                  </a:ext>
                </a:extLst>
              </a:tr>
              <a:tr h="14188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/>
                        <a:t>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/>
                        <a:t>j.mp/km-txt-slide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705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7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퀴즈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j.mp/km-txt-quiz</a:t>
            </a:r>
            <a:endParaRPr lang="ko-KR" altLang="en-US"/>
          </a:p>
          <a:p>
            <a:endParaRPr lang="en-US" altLang="ko-KR"/>
          </a:p>
          <a:p>
            <a:r>
              <a:rPr lang="ko-KR" altLang="en-US"/>
              <a:t>문제</a:t>
            </a:r>
            <a:r>
              <a:rPr lang="en-US" altLang="ko-KR"/>
              <a:t>1:</a:t>
            </a:r>
          </a:p>
          <a:p>
            <a:endParaRPr lang="en-US" altLang="ko-KR"/>
          </a:p>
          <a:p>
            <a:r>
              <a:rPr lang="ko-KR" altLang="en-US"/>
              <a:t>문제</a:t>
            </a:r>
            <a:r>
              <a:rPr lang="en-US" altLang="ko-KR"/>
              <a:t>2: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7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텍스트 데이터 분석의 과정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1047" y="1804612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 Scraping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1047" y="2654403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Content Extraction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151047" y="352329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Tokenization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2022" y="352329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Sequential</a:t>
            </a:r>
          </a:p>
          <a:p>
            <a:pPr algn="ctr"/>
            <a:r>
              <a:rPr lang="en-US"/>
              <a:t>Data Analysis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51047" y="443037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Term-Document</a:t>
            </a:r>
          </a:p>
          <a:p>
            <a:pPr algn="ctr"/>
            <a:r>
              <a:rPr lang="en-US"/>
              <a:t>Matrix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278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Regression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40197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Classification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02179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Clustering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54612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Dimensionality</a:t>
            </a:r>
          </a:p>
          <a:p>
            <a:pPr algn="ctr"/>
            <a:r>
              <a:rPr lang="en-US"/>
              <a:t>Reduction</a:t>
            </a:r>
          </a:p>
        </p:txBody>
      </p:sp>
      <p:cxnSp>
        <p:nvCxnSpPr>
          <p:cNvPr id="16" name="Elbow Connector 15"/>
          <p:cNvCxnSpPr>
            <a:stCxn id="10" idx="2"/>
            <a:endCxn id="11" idx="0"/>
          </p:cNvCxnSpPr>
          <p:nvPr/>
        </p:nvCxnSpPr>
        <p:spPr>
          <a:xfrm rot="5400000">
            <a:off x="2627078" y="3892028"/>
            <a:ext cx="534701" cy="2833553"/>
          </a:xfrm>
          <a:prstGeom prst="bentConnector3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12" idx="0"/>
          </p:cNvCxnSpPr>
          <p:nvPr/>
        </p:nvCxnSpPr>
        <p:spPr>
          <a:xfrm rot="5400000">
            <a:off x="3601037" y="4865987"/>
            <a:ext cx="534701" cy="885634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3" idx="0"/>
          </p:cNvCxnSpPr>
          <p:nvPr/>
        </p:nvCxnSpPr>
        <p:spPr>
          <a:xfrm rot="16200000" flipH="1">
            <a:off x="4532028" y="4820630"/>
            <a:ext cx="534701" cy="976348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2"/>
            <a:endCxn id="14" idx="0"/>
          </p:cNvCxnSpPr>
          <p:nvPr/>
        </p:nvCxnSpPr>
        <p:spPr>
          <a:xfrm rot="16200000" flipH="1">
            <a:off x="5458244" y="3894413"/>
            <a:ext cx="534701" cy="2828781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>
            <a:off x="4311204" y="2415696"/>
            <a:ext cx="0" cy="2387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4311204" y="3265487"/>
            <a:ext cx="0" cy="25780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0" idx="0"/>
          </p:cNvCxnSpPr>
          <p:nvPr/>
        </p:nvCxnSpPr>
        <p:spPr>
          <a:xfrm>
            <a:off x="4311204" y="4134374"/>
            <a:ext cx="0" cy="29599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9" idx="1"/>
          </p:cNvCxnSpPr>
          <p:nvPr/>
        </p:nvCxnSpPr>
        <p:spPr>
          <a:xfrm>
            <a:off x="5471361" y="3828832"/>
            <a:ext cx="620661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1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Term-Document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2204698"/>
          <a:ext cx="8005525" cy="2960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1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17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에게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만들다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아름다운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한글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1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문서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1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문서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1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문서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1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문서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80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TDM</a:t>
            </a:r>
            <a:r>
              <a:rPr lang="ko-KR" altLang="en-US"/>
              <a:t>으로 할 수 있는 것들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시각화</a:t>
            </a:r>
            <a:endParaRPr lang="en-US" altLang="ko-KR"/>
          </a:p>
          <a:p>
            <a:pPr lvl="1"/>
            <a:r>
              <a:rPr lang="ko-KR" altLang="en-US"/>
              <a:t>단어 구름</a:t>
            </a:r>
            <a:endParaRPr lang="en-US" altLang="ko-KR"/>
          </a:p>
          <a:p>
            <a:pPr lvl="1"/>
            <a:r>
              <a:rPr lang="ko-KR" altLang="en-US"/>
              <a:t>의미망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일반적인 통계기법 거의 모두</a:t>
            </a:r>
            <a:endParaRPr lang="en-US" altLang="ko-KR"/>
          </a:p>
          <a:p>
            <a:pPr lvl="1"/>
            <a:r>
              <a:rPr lang="ko-KR" altLang="en-US"/>
              <a:t>상관</a:t>
            </a:r>
            <a:endParaRPr lang="en-US" altLang="ko-KR"/>
          </a:p>
          <a:p>
            <a:pPr lvl="1"/>
            <a:r>
              <a:rPr lang="ko-KR" altLang="en-US"/>
              <a:t>회귀</a:t>
            </a:r>
            <a:r>
              <a:rPr lang="en-US" altLang="ko-KR"/>
              <a:t>/</a:t>
            </a:r>
            <a:r>
              <a:rPr lang="ko-KR" altLang="en-US"/>
              <a:t>분류</a:t>
            </a:r>
            <a:endParaRPr lang="en-US" altLang="ko-KR"/>
          </a:p>
          <a:p>
            <a:pPr lvl="1"/>
            <a:r>
              <a:rPr lang="ko-KR" altLang="en-US"/>
              <a:t>군집</a:t>
            </a:r>
            <a:r>
              <a:rPr lang="en-US" altLang="ko-KR"/>
              <a:t>/</a:t>
            </a:r>
            <a:r>
              <a:rPr lang="ko-KR" altLang="en-US"/>
              <a:t>차원 축소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1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</a:t>
            </a:r>
            <a:r>
              <a:rPr lang="en-US" altLang="ko-KR"/>
              <a:t> </a:t>
            </a:r>
            <a:r>
              <a:rPr lang="ko-KR" altLang="en-US"/>
              <a:t>계획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11699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/>
                        <a:t>날짜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내용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날짜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내용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강의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소개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4/30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Term Document Matrix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기초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지식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Latent Semantic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3/19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Python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기초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(</a:t>
                      </a:r>
                      <a:r>
                        <a:rPr lang="ko-KR" altLang="en-US"/>
                        <a:t>석가탄신일</a:t>
                      </a:r>
                      <a:r>
                        <a:rPr lang="en-US" altLang="ko-KR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3/26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Web Scraping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Latent Dirchlet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(전공MT)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/>
                        <a:t>Sentiment Analysis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4/9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Web Scraping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Regularization, ElasticNet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4/16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Web Scraping 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(buffer)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4/23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Morphological Analysis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기말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프로젝트 발표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61081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</a:ln>
      </a:spPr>
      <a:bodyPr rtlCol="0" anchor="ctr"/>
      <a:lstStyle>
        <a:defPPr algn="ctr">
          <a:defRPr sz="440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569</TotalTime>
  <Words>157</Words>
  <Application>Microsoft Office PowerPoint</Application>
  <PresentationFormat>화면 슬라이드 쇼(4:3)</PresentationFormat>
  <Paragraphs>99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 Black </vt:lpstr>
      <vt:lpstr>단어-문서 행렬</vt:lpstr>
      <vt:lpstr>퀴즈 &amp; 슬라이드</vt:lpstr>
      <vt:lpstr>퀴즈</vt:lpstr>
      <vt:lpstr>텍스트 데이터 분석의 과정</vt:lpstr>
      <vt:lpstr>Term-Document Matrix</vt:lpstr>
      <vt:lpstr>TDM으로 할 수 있는 것들</vt:lpstr>
      <vt:lpstr>강의 계획</vt:lpstr>
    </vt:vector>
  </TitlesOfParts>
  <Company>euphoris@gmail.com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비정형 데이터 분석</dc:title>
  <dc:creator>Jae-Myoung Yu</dc:creator>
  <cp:lastModifiedBy>유재명</cp:lastModifiedBy>
  <cp:revision>46</cp:revision>
  <dcterms:created xsi:type="dcterms:W3CDTF">2016-03-03T05:04:19Z</dcterms:created>
  <dcterms:modified xsi:type="dcterms:W3CDTF">2016-04-29T13:28:57Z</dcterms:modified>
</cp:coreProperties>
</file>