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7" r:id="rId4"/>
    <p:sldId id="280" r:id="rId5"/>
    <p:sldId id="278" r:id="rId6"/>
    <p:sldId id="269" r:id="rId7"/>
    <p:sldId id="270" r:id="rId8"/>
    <p:sldId id="271" r:id="rId9"/>
    <p:sldId id="272" r:id="rId10"/>
    <p:sldId id="279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4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13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6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14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78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3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12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1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69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1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68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5BC9A-09BB-4C53-865D-A1563E5AC6D8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38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웹 스크래핑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475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6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HyperText Markup Language</a:t>
            </a:r>
          </a:p>
          <a:p>
            <a:endParaRPr lang="en-US"/>
          </a:p>
          <a:p>
            <a:r>
              <a:rPr lang="ko-KR" altLang="en-US"/>
              <a:t>사람과</a:t>
            </a:r>
            <a:r>
              <a:rPr lang="en-US" altLang="ko-KR"/>
              <a:t> </a:t>
            </a:r>
            <a:r>
              <a:rPr lang="ko-KR" altLang="en-US"/>
              <a:t>컴퓨터가</a:t>
            </a:r>
            <a:r>
              <a:rPr lang="en-US" altLang="ko-KR"/>
              <a:t> </a:t>
            </a:r>
            <a:r>
              <a:rPr lang="ko-KR" altLang="en-US"/>
              <a:t>읽을</a:t>
            </a:r>
            <a:r>
              <a:rPr lang="en-US" altLang="ko-KR"/>
              <a:t> </a:t>
            </a:r>
            <a:r>
              <a:rPr lang="ko-KR" altLang="en-US"/>
              <a:t>수</a:t>
            </a:r>
            <a:r>
              <a:rPr lang="en-US" altLang="ko-KR"/>
              <a:t> </a:t>
            </a:r>
            <a:r>
              <a:rPr lang="ko-KR" altLang="en-US"/>
              <a:t>있는</a:t>
            </a:r>
            <a:r>
              <a:rPr lang="en-US" altLang="ko-KR"/>
              <a:t> </a:t>
            </a:r>
            <a:r>
              <a:rPr lang="ko-KR" altLang="en-US"/>
              <a:t>양식</a:t>
            </a:r>
            <a:endParaRPr lang="en-US" altLang="ko-KR"/>
          </a:p>
          <a:p>
            <a:endParaRPr lang="en-US"/>
          </a:p>
          <a:p>
            <a:r>
              <a:rPr lang="ko-KR" altLang="en-US"/>
              <a:t>트리</a:t>
            </a:r>
            <a:r>
              <a:rPr lang="en-US" altLang="ko-KR"/>
              <a:t>(tree)​ </a:t>
            </a:r>
            <a:r>
              <a:rPr lang="ko-KR" altLang="en-US"/>
              <a:t>형태의</a:t>
            </a:r>
            <a:r>
              <a:rPr lang="en-US" altLang="ko-KR"/>
              <a:t> </a:t>
            </a:r>
            <a:r>
              <a:rPr lang="ko-KR" altLang="en-US"/>
              <a:t>구조를</a:t>
            </a:r>
            <a:r>
              <a:rPr lang="en-US" altLang="ko-KR"/>
              <a:t> </a:t>
            </a:r>
            <a:r>
              <a:rPr lang="ko-KR" altLang="en-US"/>
              <a:t>가짐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75566" y="1718677"/>
            <a:ext cx="1585072" cy="716116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2698480" y="2921750"/>
            <a:ext cx="1585072" cy="716116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en-US" sz="3600">
                <a:solidFill>
                  <a:schemeClr val="tx1"/>
                </a:solidFill>
              </a:rPr>
              <a:t>head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57687" y="2921750"/>
            <a:ext cx="1585072" cy="716116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body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8480" y="4277596"/>
            <a:ext cx="1585072" cy="716116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257511" y="4277596"/>
            <a:ext cx="1585072" cy="716116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57687" y="4277596"/>
            <a:ext cx="1585072" cy="716116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1956" y="4277596"/>
            <a:ext cx="1585072" cy="716116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img</a:t>
            </a:r>
          </a:p>
        </p:txBody>
      </p:sp>
      <p:cxnSp>
        <p:nvCxnSpPr>
          <p:cNvPr id="13" name="Elbow Connector 12"/>
          <p:cNvCxnSpPr>
            <a:stCxn id="4" idx="2"/>
            <a:endCxn id="5" idx="0"/>
          </p:cNvCxnSpPr>
          <p:nvPr/>
        </p:nvCxnSpPr>
        <p:spPr>
          <a:xfrm rot="5400000">
            <a:off x="4336082" y="1589728"/>
            <a:ext cx="486957" cy="2177086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2"/>
            <a:endCxn id="6" idx="0"/>
          </p:cNvCxnSpPr>
          <p:nvPr/>
        </p:nvCxnSpPr>
        <p:spPr>
          <a:xfrm rot="16200000" flipH="1">
            <a:off x="6565685" y="1537211"/>
            <a:ext cx="486957" cy="228212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2"/>
            <a:endCxn id="7" idx="0"/>
          </p:cNvCxnSpPr>
          <p:nvPr/>
        </p:nvCxnSpPr>
        <p:spPr>
          <a:xfrm>
            <a:off x="3491016" y="3637866"/>
            <a:ext cx="0" cy="63973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11" idx="0"/>
          </p:cNvCxnSpPr>
          <p:nvPr/>
        </p:nvCxnSpPr>
        <p:spPr>
          <a:xfrm rot="16200000" flipH="1">
            <a:off x="8497492" y="3090597"/>
            <a:ext cx="639730" cy="173426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2"/>
            <a:endCxn id="9" idx="0"/>
          </p:cNvCxnSpPr>
          <p:nvPr/>
        </p:nvCxnSpPr>
        <p:spPr>
          <a:xfrm rot="5400000">
            <a:off x="6680270" y="3007643"/>
            <a:ext cx="639730" cy="190017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6"/>
          <p:cNvCxnSpPr/>
          <p:nvPr/>
        </p:nvCxnSpPr>
        <p:spPr>
          <a:xfrm>
            <a:off x="7949844" y="3637865"/>
            <a:ext cx="0" cy="63973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5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모든 </a:t>
            </a:r>
            <a:r>
              <a:rPr lang="ko-KR" altLang="en-US"/>
              <a:t>노드</a:t>
            </a:r>
            <a:r>
              <a:rPr lang="en-US" altLang="ko-KR"/>
              <a:t>(</a:t>
            </a:r>
            <a:r>
              <a:rPr lang="en-US"/>
              <a:t>node</a:t>
            </a:r>
            <a:r>
              <a:rPr lang="en-US" altLang="ko-KR"/>
              <a:t>)</a:t>
            </a:r>
            <a:r>
              <a:rPr lang="ko-KR" altLang="en-US"/>
              <a:t>는</a:t>
            </a:r>
            <a:r>
              <a:rPr lang="en-US" altLang="ko-KR"/>
              <a:t> </a:t>
            </a:r>
            <a:r>
              <a:rPr lang="ko-KR" altLang="en-US"/>
              <a:t>태그</a:t>
            </a:r>
            <a:r>
              <a:rPr lang="en-US" altLang="ko-KR"/>
              <a:t>(tag)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감싸여</a:t>
            </a:r>
            <a:r>
              <a:rPr lang="en-US" altLang="ko-KR"/>
              <a:t> </a:t>
            </a:r>
            <a:r>
              <a:rPr lang="ko-KR" altLang="en-US"/>
              <a:t>있음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&lt;p&gt;</a:t>
            </a:r>
            <a:r>
              <a:rPr lang="ko-KR" altLang="en-US"/>
              <a:t>내용</a:t>
            </a:r>
            <a:r>
              <a:rPr lang="en-US" altLang="ko-KR">
                <a:solidFill>
                  <a:srgbClr val="FF0000"/>
                </a:solidFill>
              </a:rPr>
              <a:t>&lt;/p&gt;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  <a:p>
            <a:r>
              <a:rPr lang="ko-KR" altLang="en-US"/>
              <a:t>노드는</a:t>
            </a:r>
            <a:r>
              <a:rPr lang="en-US" altLang="ko-KR"/>
              <a:t> </a:t>
            </a:r>
            <a:r>
              <a:rPr lang="ko-KR" altLang="en-US"/>
              <a:t>내용과</a:t>
            </a:r>
            <a:r>
              <a:rPr lang="en-US" altLang="ko-KR"/>
              <a:t> </a:t>
            </a:r>
            <a:r>
              <a:rPr lang="ko-KR" altLang="en-US"/>
              <a:t>별개로</a:t>
            </a:r>
            <a:r>
              <a:rPr lang="en-US" altLang="ko-KR"/>
              <a:t> </a:t>
            </a:r>
            <a:r>
              <a:rPr lang="ko-KR" altLang="en-US"/>
              <a:t>속성</a:t>
            </a:r>
            <a:r>
              <a:rPr lang="en-US" altLang="ko-KR"/>
              <a:t>(attribute)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가짐</a:t>
            </a:r>
            <a:endParaRPr lang="en-US" altLang="ko-KR"/>
          </a:p>
          <a:p>
            <a:pPr lvl="1"/>
            <a:r>
              <a:rPr lang="en-US" altLang="ko-KR"/>
              <a:t>&lt;a </a:t>
            </a:r>
            <a:r>
              <a:rPr lang="en-US" altLang="ko-KR">
                <a:solidFill>
                  <a:srgbClr val="FF0000"/>
                </a:solidFill>
              </a:rPr>
              <a:t>href=“http://naver.com”</a:t>
            </a:r>
            <a:r>
              <a:rPr lang="en-US" altLang="ko-KR"/>
              <a:t>&gt;</a:t>
            </a:r>
            <a:r>
              <a:rPr lang="ko-KR" altLang="en-US"/>
              <a:t>네이버</a:t>
            </a:r>
            <a:r>
              <a:rPr lang="en-US" altLang="ko-KR"/>
              <a:t>&lt;/a&gt;</a:t>
            </a:r>
          </a:p>
          <a:p>
            <a:endParaRPr lang="en-US" altLang="ko-KR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7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 </a:t>
            </a:r>
            <a:r>
              <a:rPr lang="ko-KR" altLang="en-US"/>
              <a:t>노드를</a:t>
            </a:r>
            <a:r>
              <a:rPr lang="en-US" altLang="ko-KR"/>
              <a:t> </a:t>
            </a:r>
            <a:r>
              <a:rPr lang="ko-KR" altLang="en-US"/>
              <a:t>선정하는</a:t>
            </a:r>
            <a:r>
              <a:rPr lang="en-US" altLang="ko-KR"/>
              <a:t> </a:t>
            </a:r>
            <a:r>
              <a:rPr lang="ko-KR" altLang="en-US"/>
              <a:t>방법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CSS </a:t>
            </a:r>
            <a:r>
              <a:rPr lang="ko-KR" altLang="en-US"/>
              <a:t>선택자</a:t>
            </a:r>
            <a:r>
              <a:rPr lang="en-US" altLang="ko-KR"/>
              <a:t>(selector)</a:t>
            </a:r>
          </a:p>
          <a:p>
            <a:pPr lvl="1"/>
            <a:r>
              <a:rPr lang="en-US" altLang="ko-KR"/>
              <a:t>HTML </a:t>
            </a:r>
            <a:r>
              <a:rPr lang="ko-KR" altLang="en-US"/>
              <a:t>문서의</a:t>
            </a:r>
            <a:r>
              <a:rPr lang="en-US" altLang="ko-KR"/>
              <a:t> </a:t>
            </a:r>
            <a:r>
              <a:rPr lang="ko-KR" altLang="en-US"/>
              <a:t>서식을</a:t>
            </a:r>
            <a:r>
              <a:rPr lang="en-US" altLang="ko-KR"/>
              <a:t> </a:t>
            </a:r>
            <a:r>
              <a:rPr lang="ko-KR" altLang="en-US"/>
              <a:t>지정하기</a:t>
            </a:r>
            <a:r>
              <a:rPr lang="en-US" altLang="ko-KR"/>
              <a:t> </a:t>
            </a:r>
            <a:r>
              <a:rPr lang="ko-KR" altLang="en-US"/>
              <a:t>위한</a:t>
            </a:r>
            <a:r>
              <a:rPr lang="en-US" altLang="ko-KR"/>
              <a:t> </a:t>
            </a:r>
            <a:r>
              <a:rPr lang="ko-KR" altLang="en-US"/>
              <a:t>용도</a:t>
            </a:r>
            <a:endParaRPr lang="en-US" altLang="ko-KR"/>
          </a:p>
          <a:p>
            <a:pPr lvl="1"/>
            <a:r>
              <a:rPr lang="ko-KR" altLang="en-US"/>
              <a:t>짧고</a:t>
            </a:r>
            <a:r>
              <a:rPr lang="en-US" altLang="ko-KR"/>
              <a:t> </a:t>
            </a:r>
            <a:r>
              <a:rPr lang="ko-KR" altLang="en-US"/>
              <a:t>간단</a:t>
            </a:r>
            <a:endParaRPr lang="en-US" altLang="ko-KR"/>
          </a:p>
          <a:p>
            <a:pPr lvl="1"/>
            <a:r>
              <a:rPr lang="ko-KR" altLang="en-US"/>
              <a:t>대부분의</a:t>
            </a:r>
            <a:r>
              <a:rPr lang="en-US" altLang="ko-KR"/>
              <a:t> </a:t>
            </a:r>
            <a:r>
              <a:rPr lang="ko-KR" altLang="en-US"/>
              <a:t>경우에는</a:t>
            </a:r>
            <a:r>
              <a:rPr lang="en-US" altLang="ko-KR"/>
              <a:t> </a:t>
            </a:r>
            <a:r>
              <a:rPr lang="ko-KR" altLang="en-US"/>
              <a:t>충분함</a:t>
            </a:r>
            <a:endParaRPr lang="en-US" altLang="ko-KR"/>
          </a:p>
          <a:p>
            <a:pPr lvl="1"/>
            <a:endParaRPr lang="en-US"/>
          </a:p>
          <a:p>
            <a:r>
              <a:rPr lang="en-US"/>
              <a:t>XPath</a:t>
            </a:r>
          </a:p>
          <a:p>
            <a:pPr lvl="1"/>
            <a:r>
              <a:rPr lang="ko-KR" altLang="en-US"/>
              <a:t>복잡한</a:t>
            </a:r>
            <a:r>
              <a:rPr lang="en-US" altLang="ko-KR"/>
              <a:t> </a:t>
            </a:r>
            <a:r>
              <a:rPr lang="ko-KR" altLang="en-US"/>
              <a:t>조건으로</a:t>
            </a:r>
            <a:r>
              <a:rPr lang="en-US" altLang="ko-KR"/>
              <a:t> </a:t>
            </a:r>
            <a:r>
              <a:rPr lang="ko-KR" altLang="en-US"/>
              <a:t>노드를</a:t>
            </a:r>
            <a:r>
              <a:rPr lang="en-US" altLang="ko-KR"/>
              <a:t> </a:t>
            </a:r>
            <a:r>
              <a:rPr lang="ko-KR" altLang="en-US"/>
              <a:t>선택할</a:t>
            </a:r>
            <a:r>
              <a:rPr lang="en-US" altLang="ko-KR"/>
              <a:t> </a:t>
            </a:r>
            <a:r>
              <a:rPr lang="ko-KR" altLang="en-US"/>
              <a:t>때</a:t>
            </a:r>
            <a:r>
              <a:rPr lang="en-US" altLang="ko-KR"/>
              <a:t> </a:t>
            </a:r>
            <a:r>
              <a:rPr lang="ko-KR" altLang="en-US"/>
              <a:t>사용</a:t>
            </a:r>
            <a:endParaRPr lang="en-US" altLang="ko-KR"/>
          </a:p>
          <a:p>
            <a:pPr lvl="1"/>
            <a:r>
              <a:rPr lang="en-US"/>
              <a:t>lxml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기본</a:t>
            </a:r>
            <a:r>
              <a:rPr lang="en-US" altLang="ko-KR"/>
              <a:t> </a:t>
            </a:r>
            <a:r>
              <a:rPr lang="ko-KR" altLang="en-US"/>
              <a:t>사용법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7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Python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07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패키지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</a:t>
            </a:r>
            <a:r>
              <a:rPr lang="ko-KR" altLang="en-US"/>
              <a:t>과 달리 </a:t>
            </a:r>
            <a:r>
              <a:rPr lang="en-US" altLang="ko-KR"/>
              <a:t>Python</a:t>
            </a:r>
            <a:r>
              <a:rPr lang="ko-KR" altLang="en-US"/>
              <a:t>에서 패키지 설치는 별도의 프로그램 사용</a:t>
            </a:r>
            <a:endParaRPr lang="en-US" altLang="ko-KR"/>
          </a:p>
          <a:p>
            <a:pPr lvl="1"/>
            <a:r>
              <a:rPr lang="en-US" altLang="ko-KR"/>
              <a:t>pip: </a:t>
            </a:r>
            <a:r>
              <a:rPr lang="ko-KR" altLang="en-US"/>
              <a:t>기본 설치 프로그램</a:t>
            </a:r>
            <a:endParaRPr lang="en-US" altLang="ko-KR"/>
          </a:p>
          <a:p>
            <a:pPr lvl="1"/>
            <a:r>
              <a:rPr lang="en-US" altLang="ko-KR"/>
              <a:t>conda: </a:t>
            </a:r>
            <a:r>
              <a:rPr lang="ko-KR" altLang="en-US"/>
              <a:t>아나콘다 설치 프로그램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conda</a:t>
            </a:r>
            <a:r>
              <a:rPr lang="ko-KR" altLang="en-US"/>
              <a:t>로 먼저 설치 시도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안되면 </a:t>
            </a:r>
            <a:r>
              <a:rPr lang="en-US" altLang="ko-KR"/>
              <a:t>pip</a:t>
            </a:r>
            <a:r>
              <a:rPr lang="ko-KR" altLang="en-US"/>
              <a:t>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명령창 열기</a:t>
            </a:r>
            <a:endParaRPr lang="en-US" altLang="ko-KR"/>
          </a:p>
          <a:p>
            <a:pPr lvl="1"/>
            <a:r>
              <a:rPr lang="ko-KR" altLang="en-US"/>
              <a:t>탐색기 주소창에 </a:t>
            </a:r>
            <a:r>
              <a:rPr lang="en-US" altLang="ko-KR"/>
              <a:t>cmd</a:t>
            </a:r>
          </a:p>
          <a:p>
            <a:pPr lvl="1"/>
            <a:r>
              <a:rPr lang="ko-KR" altLang="en-US"/>
              <a:t>또는 </a:t>
            </a:r>
            <a:r>
              <a:rPr lang="en-US" altLang="ko-KR"/>
              <a:t>SHIFT+</a:t>
            </a:r>
            <a:r>
              <a:rPr lang="ko-KR" altLang="en-US"/>
              <a:t>우클릭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여기서 명령창 열기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775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수업에서 사용할 패키지들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패키지 소개</a:t>
            </a:r>
            <a:endParaRPr lang="en-US" altLang="ko-KR"/>
          </a:p>
          <a:p>
            <a:pPr lvl="1"/>
            <a:r>
              <a:rPr lang="en-US" altLang="ko-KR"/>
              <a:t>requests:</a:t>
            </a:r>
            <a:r>
              <a:rPr lang="ko-KR" altLang="en-US"/>
              <a:t> </a:t>
            </a:r>
            <a:r>
              <a:rPr lang="en-US" altLang="ko-KR"/>
              <a:t>HTTP</a:t>
            </a:r>
            <a:r>
              <a:rPr lang="ko-KR" altLang="en-US"/>
              <a:t>를 위한 패키지</a:t>
            </a:r>
            <a:endParaRPr lang="en-US" altLang="ko-KR"/>
          </a:p>
          <a:p>
            <a:pPr lvl="1"/>
            <a:r>
              <a:rPr lang="en-US" altLang="ko-KR"/>
              <a:t>lxml: HTML</a:t>
            </a:r>
            <a:r>
              <a:rPr lang="ko-KR" altLang="en-US"/>
              <a:t> 처리</a:t>
            </a:r>
            <a:endParaRPr lang="en-US" altLang="ko-KR"/>
          </a:p>
          <a:p>
            <a:pPr lvl="1"/>
            <a:r>
              <a:rPr lang="en-US" altLang="ko-KR"/>
              <a:t>cssselect: HTML </a:t>
            </a:r>
            <a:r>
              <a:rPr lang="ko-KR" altLang="en-US"/>
              <a:t>처리</a:t>
            </a:r>
            <a:r>
              <a:rPr lang="en-US" altLang="ko-KR"/>
              <a:t>(s</a:t>
            </a:r>
            <a:r>
              <a:rPr lang="ko-KR" altLang="en-US"/>
              <a:t>가 </a:t>
            </a:r>
            <a:r>
              <a:rPr lang="en-US" altLang="ko-KR"/>
              <a:t>3</a:t>
            </a:r>
            <a:r>
              <a:rPr lang="ko-KR" altLang="en-US"/>
              <a:t>개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명령 창에 다음을 입력</a:t>
            </a:r>
            <a:endParaRPr lang="en-US" altLang="ko-KR"/>
          </a:p>
          <a:p>
            <a:pPr lvl="1"/>
            <a:r>
              <a:rPr lang="en-US" altLang="ko-KR"/>
              <a:t>conda install lxml</a:t>
            </a:r>
          </a:p>
          <a:p>
            <a:pPr lvl="1"/>
            <a:r>
              <a:rPr lang="en-US" altLang="ko-KR"/>
              <a:t>pip install requests cssselect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2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8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기술</a:t>
            </a:r>
          </a:p>
        </p:txBody>
      </p:sp>
      <p:sp>
        <p:nvSpPr>
          <p:cNvPr id="6" name="Rectangle 3"/>
          <p:cNvSpPr/>
          <p:nvPr/>
        </p:nvSpPr>
        <p:spPr>
          <a:xfrm>
            <a:off x="3968819" y="5885727"/>
            <a:ext cx="3723963" cy="811597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schemeClr val="tx1"/>
                </a:solidFill>
              </a:rPr>
              <a:t>하드웨어</a:t>
            </a:r>
            <a:endParaRPr lang="en-US" sz="4400">
              <a:solidFill>
                <a:schemeClr val="tx1"/>
              </a:solidFill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3968819" y="4890328"/>
            <a:ext cx="3723963" cy="811597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</a:rPr>
              <a:t>TCP/IP</a:t>
            </a:r>
            <a:endParaRPr lang="en-US" sz="4400">
              <a:solidFill>
                <a:schemeClr val="tx1"/>
              </a:solidFill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3968819" y="3894927"/>
            <a:ext cx="3723963" cy="811597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9" name="Rectangle 6"/>
          <p:cNvSpPr/>
          <p:nvPr/>
        </p:nvSpPr>
        <p:spPr>
          <a:xfrm>
            <a:off x="3968819" y="2899526"/>
            <a:ext cx="3723963" cy="811597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0" name="Rectangle 7"/>
          <p:cNvSpPr/>
          <p:nvPr/>
        </p:nvSpPr>
        <p:spPr>
          <a:xfrm>
            <a:off x="3968819" y="1904125"/>
            <a:ext cx="3723963" cy="811597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3950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62449" y="4390985"/>
            <a:ext cx="2387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Response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</a:t>
            </a:r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98374"/>
          </a:xfrm>
        </p:spPr>
        <p:txBody>
          <a:bodyPr/>
          <a:lstStyle/>
          <a:p>
            <a:r>
              <a:rPr lang="en-US"/>
              <a:t>HyperText Transfer Protocol</a:t>
            </a:r>
          </a:p>
        </p:txBody>
      </p:sp>
      <p:sp>
        <p:nvSpPr>
          <p:cNvPr id="5" name="Rectangle 3"/>
          <p:cNvSpPr/>
          <p:nvPr/>
        </p:nvSpPr>
        <p:spPr>
          <a:xfrm>
            <a:off x="639757" y="3329938"/>
            <a:ext cx="2711810" cy="1701967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</a:rPr>
              <a:t>Server</a:t>
            </a:r>
            <a:endParaRPr lang="en-US" sz="4400">
              <a:solidFill>
                <a:schemeClr val="tx1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6561036" y="3329938"/>
            <a:ext cx="2711810" cy="1701967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3351567" y="3875379"/>
            <a:ext cx="32094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3351567" y="4496013"/>
            <a:ext cx="32094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05679" y="3167493"/>
            <a:ext cx="2035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91886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GET: 서버의 자원</a:t>
            </a:r>
            <a:r>
              <a:rPr lang="en-US" altLang="ko-KR"/>
              <a:t>(resource)</a:t>
            </a:r>
            <a:r>
              <a:rPr lang="en-US"/>
              <a:t>을 가져올 때</a:t>
            </a:r>
          </a:p>
          <a:p>
            <a:pPr lvl="1"/>
            <a:r>
              <a:rPr lang="ko-KR" altLang="en-US"/>
              <a:t>목록</a:t>
            </a:r>
            <a:r>
              <a:rPr lang="en-US" altLang="ko-KR"/>
              <a:t> </a:t>
            </a:r>
            <a:r>
              <a:rPr lang="ko-KR" altLang="en-US"/>
              <a:t>보기</a:t>
            </a:r>
            <a:endParaRPr lang="en-US" altLang="ko-KR"/>
          </a:p>
          <a:p>
            <a:pPr lvl="1"/>
            <a:r>
              <a:rPr lang="ko-KR" altLang="en-US"/>
              <a:t>글</a:t>
            </a:r>
            <a:r>
              <a:rPr lang="en-US" altLang="ko-KR"/>
              <a:t> </a:t>
            </a:r>
            <a:r>
              <a:rPr lang="ko-KR" altLang="en-US"/>
              <a:t>보기</a:t>
            </a:r>
            <a:endParaRPr lang="en-US" altLang="ko-KR"/>
          </a:p>
          <a:p>
            <a:pPr lvl="1"/>
            <a:r>
              <a:rPr lang="ko-KR" altLang="en-US"/>
              <a:t>다운로드</a:t>
            </a:r>
            <a:endParaRPr lang="en-US"/>
          </a:p>
          <a:p>
            <a:endParaRPr lang="en-US"/>
          </a:p>
          <a:p>
            <a:r>
              <a:rPr lang="en-US"/>
              <a:t>POST: 서버에 자원을 추가할 때</a:t>
            </a:r>
          </a:p>
          <a:p>
            <a:pPr lvl="1"/>
            <a:r>
              <a:rPr lang="ko-KR" altLang="en-US"/>
              <a:t>글</a:t>
            </a:r>
            <a:r>
              <a:rPr lang="en-US" altLang="ko-KR"/>
              <a:t> </a:t>
            </a:r>
            <a:r>
              <a:rPr lang="ko-KR" altLang="en-US"/>
              <a:t>쓰기</a:t>
            </a:r>
            <a:endParaRPr lang="en-US" altLang="ko-KR"/>
          </a:p>
          <a:p>
            <a:pPr lvl="1"/>
            <a:r>
              <a:rPr lang="ko-KR" altLang="en-US"/>
              <a:t>업로드</a:t>
            </a:r>
            <a:endParaRPr lang="en-US"/>
          </a:p>
          <a:p>
            <a:endParaRPr lang="en-US"/>
          </a:p>
          <a:p>
            <a:r>
              <a:rPr lang="ko-KR" altLang="en-US"/>
              <a:t>구분이</a:t>
            </a:r>
            <a:r>
              <a:rPr lang="en-US" altLang="ko-KR"/>
              <a:t> </a:t>
            </a:r>
            <a:r>
              <a:rPr lang="ko-KR" altLang="en-US"/>
              <a:t>잘</a:t>
            </a:r>
            <a:r>
              <a:rPr lang="en-US" altLang="ko-KR"/>
              <a:t> </a:t>
            </a:r>
            <a:r>
              <a:rPr lang="ko-KR" altLang="en-US"/>
              <a:t>지켜지지</a:t>
            </a:r>
            <a:r>
              <a:rPr lang="en-US" altLang="ko-KR"/>
              <a:t> </a:t>
            </a:r>
            <a:r>
              <a:rPr lang="ko-KR" altLang="en-US"/>
              <a:t>않음</a:t>
            </a:r>
            <a:endParaRPr lang="en-US" altLang="ko-KR"/>
          </a:p>
          <a:p>
            <a:r>
              <a:rPr lang="en-US"/>
              <a:t>PUT, DELETE </a:t>
            </a:r>
            <a:r>
              <a:rPr lang="ko-KR" altLang="en-US"/>
              <a:t>등</a:t>
            </a:r>
            <a:r>
              <a:rPr lang="en-US" altLang="ko-KR"/>
              <a:t> method</a:t>
            </a:r>
            <a:r>
              <a:rPr lang="ko-KR" altLang="en-US"/>
              <a:t>도</a:t>
            </a:r>
            <a:r>
              <a:rPr lang="en-US" altLang="ko-KR"/>
              <a:t> </a:t>
            </a:r>
            <a:r>
              <a:rPr lang="ko-KR" altLang="en-US"/>
              <a:t>있으나</a:t>
            </a:r>
            <a:r>
              <a:rPr lang="en-US" altLang="ko-KR"/>
              <a:t> </a:t>
            </a:r>
            <a:r>
              <a:rPr lang="ko-KR" altLang="en-US"/>
              <a:t>웹</a:t>
            </a:r>
            <a:r>
              <a:rPr lang="en-US" altLang="ko-KR"/>
              <a:t> </a:t>
            </a:r>
            <a:r>
              <a:rPr lang="ko-KR" altLang="en-US"/>
              <a:t>브라우저는</a:t>
            </a:r>
            <a:r>
              <a:rPr lang="en-US" altLang="ko-KR"/>
              <a:t> </a:t>
            </a:r>
            <a:r>
              <a:rPr lang="ko-KR" altLang="en-US"/>
              <a:t>지원</a:t>
            </a:r>
            <a:r>
              <a:rPr lang="en-US" altLang="ko-KR"/>
              <a:t>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0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 Status 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3954264" cy="4525963"/>
          </a:xfrm>
        </p:spPr>
        <p:txBody>
          <a:bodyPr/>
          <a:lstStyle/>
          <a:p>
            <a:r>
              <a:rPr lang="en-US"/>
              <a:t>세 자리 수</a:t>
            </a:r>
          </a:p>
          <a:p>
            <a:endParaRPr lang="en-US"/>
          </a:p>
          <a:p>
            <a:r>
              <a:rPr lang="en-US"/>
              <a:t>2XX: Success</a:t>
            </a:r>
          </a:p>
          <a:p>
            <a:pPr lvl="1"/>
            <a:r>
              <a:rPr lang="en-US"/>
              <a:t>200 OK</a:t>
            </a:r>
          </a:p>
          <a:p>
            <a:pPr lvl="1"/>
            <a:endParaRPr lang="en-US" altLang="ko-KR"/>
          </a:p>
          <a:p>
            <a:r>
              <a:rPr lang="en-US" altLang="ko-KR"/>
              <a:t>3XX: Redirection</a:t>
            </a:r>
          </a:p>
          <a:p>
            <a:pPr lvl="1"/>
            <a:r>
              <a:rPr lang="en-US" altLang="ko-KR"/>
              <a:t>302 Found</a:t>
            </a:r>
          </a:p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34851" y="1600201"/>
            <a:ext cx="39542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4XX: Client Error</a:t>
            </a:r>
          </a:p>
          <a:p>
            <a:pPr lvl="1"/>
            <a:r>
              <a:rPr lang="en-US"/>
              <a:t>400 Bad Request</a:t>
            </a:r>
          </a:p>
          <a:p>
            <a:pPr lvl="1"/>
            <a:r>
              <a:rPr lang="en-US"/>
              <a:t>403 Forbidden</a:t>
            </a:r>
          </a:p>
          <a:p>
            <a:pPr lvl="1"/>
            <a:r>
              <a:rPr lang="en-US"/>
              <a:t>404 Not Found</a:t>
            </a:r>
          </a:p>
          <a:p>
            <a:pPr lvl="1"/>
            <a:r>
              <a:rPr lang="en-US"/>
              <a:t>405 Method Not Allowed</a:t>
            </a:r>
          </a:p>
          <a:p>
            <a:pPr lvl="1"/>
            <a:endParaRPr lang="en-US"/>
          </a:p>
          <a:p>
            <a:r>
              <a:rPr lang="en-US"/>
              <a:t>5XX: Server Error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276</Words>
  <Application>Microsoft Office PowerPoint</Application>
  <PresentationFormat>와이드스크린</PresentationFormat>
  <Paragraphs>91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웹 스크래핑</vt:lpstr>
      <vt:lpstr>Python</vt:lpstr>
      <vt:lpstr>패키지 설치</vt:lpstr>
      <vt:lpstr>수업에서 사용할 패키지들</vt:lpstr>
      <vt:lpstr>HTTP</vt:lpstr>
      <vt:lpstr>웹 기술</vt:lpstr>
      <vt:lpstr>HTTP</vt:lpstr>
      <vt:lpstr>HTTP Method</vt:lpstr>
      <vt:lpstr>HTTP Status Code</vt:lpstr>
      <vt:lpstr>HTML</vt:lpstr>
      <vt:lpstr>HTML</vt:lpstr>
      <vt:lpstr>HTML</vt:lpstr>
      <vt:lpstr>HTML</vt:lpstr>
      <vt:lpstr>HTML 노드를 선정하는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텍스트 분석 기초</dc:title>
  <dc:creator>유재명</dc:creator>
  <cp:lastModifiedBy>byungjun Lee</cp:lastModifiedBy>
  <cp:revision>5</cp:revision>
  <dcterms:created xsi:type="dcterms:W3CDTF">2017-03-10T13:17:29Z</dcterms:created>
  <dcterms:modified xsi:type="dcterms:W3CDTF">2017-03-18T00:15:17Z</dcterms:modified>
</cp:coreProperties>
</file>