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7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2016. 3. 3.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비정형</a:t>
            </a:r>
            <a:r>
              <a:rPr lang="en-US" altLang="ko-KR"/>
              <a:t> </a:t>
            </a:r>
            <a:r>
              <a:rPr lang="ko-KR" altLang="en-US"/>
              <a:t>데이터</a:t>
            </a:r>
            <a:r>
              <a:rPr lang="en-US" altLang="ko-KR"/>
              <a:t> </a:t>
            </a:r>
            <a:r>
              <a:rPr lang="ko-KR" altLang="en-US"/>
              <a:t>분석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Term-Document Matrix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34162"/>
              </p:ext>
            </p:extLst>
          </p:nvPr>
        </p:nvGraphicFramePr>
        <p:xfrm>
          <a:off x="457200" y="2204698"/>
          <a:ext cx="8005525" cy="296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105"/>
                <a:gridCol w="1601105"/>
                <a:gridCol w="1601105"/>
                <a:gridCol w="1601105"/>
                <a:gridCol w="1601105"/>
              </a:tblGrid>
              <a:tr h="59217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에게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만들다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아름다운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한글</a:t>
                      </a:r>
                      <a:endParaRPr lang="en-US"/>
                    </a:p>
                  </a:txBody>
                  <a:tcPr/>
                </a:tc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3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</a:t>
            </a:r>
            <a:r>
              <a:rPr lang="en-US" altLang="ko-KR"/>
              <a:t> </a:t>
            </a:r>
            <a:r>
              <a:rPr lang="ko-KR" altLang="en-US"/>
              <a:t>분석의</a:t>
            </a:r>
            <a:r>
              <a:rPr lang="en-US" altLang="ko-KR"/>
              <a:t> </a:t>
            </a:r>
            <a:r>
              <a:rPr lang="ko-KR" altLang="en-US"/>
              <a:t>종류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Regression</a:t>
            </a:r>
          </a:p>
          <a:p>
            <a:endParaRPr lang="en-US"/>
          </a:p>
          <a:p>
            <a:r>
              <a:rPr lang="en-US" altLang="ko-KR"/>
              <a:t>Clustering</a:t>
            </a:r>
          </a:p>
          <a:p>
            <a:endParaRPr lang="en-US"/>
          </a:p>
          <a:p>
            <a:r>
              <a:rPr lang="en-US" altLang="ko-KR"/>
              <a:t>Classification</a:t>
            </a:r>
          </a:p>
          <a:p>
            <a:endParaRPr lang="en-US"/>
          </a:p>
          <a:p>
            <a:r>
              <a:rPr lang="en-US" altLang="ko-KR"/>
              <a:t>Dimensionality Reduction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강사</a:t>
            </a:r>
            <a:r>
              <a:rPr lang="en-US" altLang="ko-KR"/>
              <a:t> </a:t>
            </a:r>
            <a:r>
              <a:rPr lang="ko-KR" altLang="en-US"/>
              <a:t>소개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서울대학교</a:t>
            </a:r>
            <a:r>
              <a:rPr lang="en-US" altLang="ko-KR"/>
              <a:t> </a:t>
            </a:r>
            <a:r>
              <a:rPr lang="ko-KR" altLang="en-US"/>
              <a:t>산업공학과</a:t>
            </a:r>
            <a:r>
              <a:rPr lang="en-US" altLang="ko-KR"/>
              <a:t> </a:t>
            </a:r>
            <a:r>
              <a:rPr lang="ko-KR" altLang="en-US"/>
              <a:t>학사</a:t>
            </a:r>
            <a:endParaRPr lang="en-US" altLang="ko-KR"/>
          </a:p>
          <a:p>
            <a:r>
              <a:rPr lang="ko-KR" altLang="en-US"/>
              <a:t>서울대학교</a:t>
            </a:r>
            <a:r>
              <a:rPr lang="en-US" altLang="ko-KR"/>
              <a:t> </a:t>
            </a:r>
            <a:r>
              <a:rPr lang="ko-KR" altLang="en-US"/>
              <a:t>대학원</a:t>
            </a:r>
            <a:r>
              <a:rPr lang="en-US" altLang="ko-KR"/>
              <a:t> </a:t>
            </a:r>
            <a:r>
              <a:rPr lang="ko-KR" altLang="en-US"/>
              <a:t>인지과학</a:t>
            </a:r>
            <a:r>
              <a:rPr lang="en-US" altLang="ko-KR"/>
              <a:t> </a:t>
            </a:r>
            <a:r>
              <a:rPr lang="ko-KR" altLang="en-US"/>
              <a:t>전공</a:t>
            </a:r>
            <a:r>
              <a:rPr lang="en-US" altLang="ko-KR"/>
              <a:t> </a:t>
            </a:r>
            <a:r>
              <a:rPr lang="ko-KR" altLang="en-US"/>
              <a:t>박사수료</a:t>
            </a:r>
            <a:endParaRPr lang="en-US" altLang="ko-KR"/>
          </a:p>
          <a:p>
            <a:r>
              <a:rPr lang="ko-KR" altLang="ko-KR"/>
              <a:t>(</a:t>
            </a:r>
            <a:r>
              <a:rPr lang="ko-KR" altLang="en-US"/>
              <a:t>주</a:t>
            </a:r>
            <a:r>
              <a:rPr lang="en-US" altLang="ko-KR"/>
              <a:t>) </a:t>
            </a:r>
            <a:r>
              <a:rPr lang="ko-KR" altLang="en-US"/>
              <a:t>퀀트랩</a:t>
            </a:r>
            <a:r>
              <a:rPr lang="en-US" altLang="ko-KR"/>
              <a:t> </a:t>
            </a:r>
            <a:r>
              <a:rPr lang="ko-KR" altLang="en-US"/>
              <a:t>대표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마인드스케일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http://mindscale.kr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강의 목표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대량의</a:t>
            </a:r>
            <a:r>
              <a:rPr lang="en-US" altLang="ko-KR"/>
              <a:t> </a:t>
            </a:r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데이터를</a:t>
            </a:r>
            <a:r>
              <a:rPr lang="en-US" altLang="ko-KR"/>
              <a:t> </a:t>
            </a:r>
            <a:r>
              <a:rPr lang="ko-KR" altLang="en-US"/>
              <a:t>이용해서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속에</a:t>
            </a:r>
            <a:r>
              <a:rPr lang="en-US" altLang="ko-KR"/>
              <a:t> </a:t>
            </a:r>
            <a:r>
              <a:rPr lang="ko-KR" altLang="en-US"/>
              <a:t>나타난</a:t>
            </a:r>
            <a:r>
              <a:rPr lang="en-US" altLang="ko-KR"/>
              <a:t> </a:t>
            </a:r>
            <a:r>
              <a:rPr lang="ko-KR" altLang="en-US"/>
              <a:t>의미</a:t>
            </a:r>
            <a:r>
              <a:rPr lang="en-US" altLang="ko-KR"/>
              <a:t>, </a:t>
            </a:r>
            <a:r>
              <a:rPr lang="ko-KR" altLang="en-US"/>
              <a:t>주제</a:t>
            </a:r>
            <a:r>
              <a:rPr lang="en-US" altLang="ko-KR"/>
              <a:t>, </a:t>
            </a:r>
            <a:r>
              <a:rPr lang="ko-KR" altLang="en-US"/>
              <a:t>감정을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통계적으로</a:t>
            </a:r>
            <a:r>
              <a:rPr lang="en-US" altLang="ko-KR"/>
              <a:t> </a:t>
            </a:r>
            <a:r>
              <a:rPr lang="ko-KR" altLang="en-US"/>
              <a:t>분석하고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결과를</a:t>
            </a:r>
            <a:r>
              <a:rPr lang="en-US" altLang="ko-KR"/>
              <a:t> </a:t>
            </a:r>
            <a:r>
              <a:rPr lang="ko-KR" altLang="en-US"/>
              <a:t>해석할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확인 사항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altLang="ko-KR"/>
              <a:t>? Python?</a:t>
            </a:r>
            <a:endParaRPr lang="en-US"/>
          </a:p>
          <a:p>
            <a:endParaRPr lang="en-US"/>
          </a:p>
          <a:p>
            <a:r>
              <a:rPr lang="ko-KR" altLang="en-US"/>
              <a:t>프로그래밍</a:t>
            </a:r>
            <a:r>
              <a:rPr lang="en-US" altLang="ko-KR"/>
              <a:t> </a:t>
            </a:r>
            <a:r>
              <a:rPr lang="ko-KR" altLang="en-US"/>
              <a:t>경험</a:t>
            </a:r>
            <a:r>
              <a:rPr lang="en-US" altLang="ko-KR"/>
              <a:t>?</a:t>
            </a:r>
          </a:p>
          <a:p>
            <a:endParaRPr lang="en-US"/>
          </a:p>
          <a:p>
            <a:r>
              <a:rPr lang="ko-KR" altLang="en-US"/>
              <a:t>통계</a:t>
            </a:r>
            <a:r>
              <a:rPr lang="en-US" altLang="ko-KR"/>
              <a:t> </a:t>
            </a:r>
            <a:r>
              <a:rPr lang="ko-KR" altLang="en-US"/>
              <a:t>지식</a:t>
            </a:r>
            <a:r>
              <a:rPr lang="en-US" altLang="ko-KR"/>
              <a:t>?</a:t>
            </a:r>
          </a:p>
          <a:p>
            <a:endParaRPr lang="en-US"/>
          </a:p>
          <a:p>
            <a:r>
              <a:rPr lang="ko-KR" altLang="en-US"/>
              <a:t>평가</a:t>
            </a:r>
            <a:r>
              <a:rPr lang="en-US" altLang="ko-KR"/>
              <a:t> </a:t>
            </a:r>
            <a:r>
              <a:rPr lang="ko-KR" altLang="en-US"/>
              <a:t>방식</a:t>
            </a:r>
            <a:r>
              <a:rPr lang="en-US" altLang="ko-KR"/>
              <a:t>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786300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440"/>
                <a:gridCol w="3464360"/>
                <a:gridCol w="698840"/>
                <a:gridCol w="3415960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강의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소개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Latent Semantic Analysis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 Programming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Dirchlet Allocation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NLP Basics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</a:t>
                      </a:r>
                      <a:r>
                        <a:rPr lang="ko-KR" altLang="en-US"/>
                        <a:t>석가탄신일</a:t>
                      </a:r>
                      <a:r>
                        <a:rPr lang="en-US" altLang="ko-KR"/>
                        <a:t>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 Scraping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/>
                        <a:t>Sentiment Analysis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 Scraping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Regularization, ElasticNet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Morphological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(buffer)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Regular Expression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프로젝트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발표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Term Document Matrix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고사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1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Computational Linguistics</a:t>
            </a:r>
          </a:p>
          <a:p>
            <a:endParaRPr lang="en-US"/>
          </a:p>
          <a:p>
            <a:r>
              <a:rPr lang="en-US" altLang="ko-KR"/>
              <a:t>Natural Langauge Processing</a:t>
            </a:r>
          </a:p>
          <a:p>
            <a:endParaRPr lang="en-US"/>
          </a:p>
          <a:p>
            <a:r>
              <a:rPr lang="en-US" altLang="ko-KR"/>
              <a:t>Text 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</a:t>
            </a:r>
            <a:r>
              <a:rPr lang="ko-KR" altLang="en-US"/>
              <a:t>장</a:t>
            </a:r>
            <a:r>
              <a:rPr lang="en-US"/>
              <a:t>점</a:t>
            </a:r>
            <a:r>
              <a:rPr lang="en-US" altLang="ko-KR"/>
              <a:t>/</a:t>
            </a:r>
            <a:r>
              <a:rPr lang="ko-KR" altLang="en-US"/>
              <a:t>단점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데이터가</a:t>
            </a:r>
            <a:r>
              <a:rPr lang="en-US" altLang="ko-KR"/>
              <a:t> </a:t>
            </a:r>
            <a:r>
              <a:rPr lang="ko-KR" altLang="en-US"/>
              <a:t>많다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많은</a:t>
            </a:r>
            <a:r>
              <a:rPr lang="en-US" altLang="ko-KR"/>
              <a:t> </a:t>
            </a:r>
            <a:r>
              <a:rPr lang="ko-KR" altLang="en-US"/>
              <a:t>데이터가</a:t>
            </a:r>
            <a:r>
              <a:rPr lang="en-US" altLang="ko-KR"/>
              <a:t> </a:t>
            </a:r>
            <a:r>
              <a:rPr lang="ko-KR" altLang="en-US"/>
              <a:t>웹에</a:t>
            </a:r>
            <a:r>
              <a:rPr lang="en-US" altLang="ko-KR"/>
              <a:t> </a:t>
            </a:r>
            <a:r>
              <a:rPr lang="ko-KR" altLang="en-US"/>
              <a:t>널려</a:t>
            </a:r>
            <a:r>
              <a:rPr lang="ko-KR" altLang="ko-KR"/>
              <a:t>(</a:t>
            </a:r>
            <a:r>
              <a:rPr lang="en-US" altLang="ko-KR"/>
              <a:t>?) </a:t>
            </a:r>
            <a:r>
              <a:rPr lang="ko-KR" altLang="en-US"/>
              <a:t>있다</a:t>
            </a:r>
            <a:endParaRPr lang="en-US" altLang="ko-KR"/>
          </a:p>
          <a:p>
            <a:endParaRPr lang="en-US"/>
          </a:p>
          <a:p>
            <a:r>
              <a:rPr lang="ko-KR" altLang="en-US"/>
              <a:t>전처리가</a:t>
            </a:r>
            <a:r>
              <a:rPr lang="en-US" altLang="ko-KR"/>
              <a:t> </a:t>
            </a:r>
            <a:r>
              <a:rPr lang="ko-KR" altLang="en-US"/>
              <a:t>많이</a:t>
            </a:r>
            <a:r>
              <a:rPr lang="en-US" altLang="ko-KR"/>
              <a:t> </a:t>
            </a:r>
            <a:r>
              <a:rPr lang="ko-KR" altLang="en-US"/>
              <a:t>필요하다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통계</a:t>
            </a:r>
            <a:r>
              <a:rPr lang="en-US" altLang="ko-KR"/>
              <a:t> </a:t>
            </a:r>
            <a:r>
              <a:rPr lang="ko-KR" altLang="en-US"/>
              <a:t>분석법과</a:t>
            </a:r>
            <a:r>
              <a:rPr lang="en-US" altLang="ko-KR"/>
              <a:t> </a:t>
            </a:r>
            <a:r>
              <a:rPr lang="ko-KR" altLang="en-US"/>
              <a:t>크게</a:t>
            </a:r>
            <a:r>
              <a:rPr lang="en-US" altLang="ko-KR"/>
              <a:t> </a:t>
            </a:r>
            <a:r>
              <a:rPr lang="ko-KR" altLang="en-US"/>
              <a:t>다르지</a:t>
            </a:r>
            <a:r>
              <a:rPr lang="en-US" altLang="ko-KR"/>
              <a:t> </a:t>
            </a:r>
            <a:r>
              <a:rPr lang="ko-KR" altLang="en-US"/>
              <a:t>않다</a:t>
            </a:r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과정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51047" y="1804612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Scraping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1047" y="2654403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Content Extraction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1047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Tokenization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022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Sequential</a:t>
            </a:r>
          </a:p>
          <a:p>
            <a:pPr algn="ctr"/>
            <a:r>
              <a:rPr lang="en-US"/>
              <a:t>Data Analysis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1047" y="443037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Term-Document</a:t>
            </a:r>
          </a:p>
          <a:p>
            <a:pPr algn="ctr"/>
            <a:r>
              <a:rPr lang="en-US"/>
              <a:t>Matrix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2278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Regression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40197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2179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Clustering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54612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Dimensionality</a:t>
            </a:r>
          </a:p>
          <a:p>
            <a:pPr algn="ctr"/>
            <a:r>
              <a:rPr lang="en-US"/>
              <a:t>Reduction</a:t>
            </a:r>
            <a:endParaRPr lang="en-US"/>
          </a:p>
        </p:txBody>
      </p: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2627078" y="3892028"/>
            <a:ext cx="534701" cy="2833553"/>
          </a:xfrm>
          <a:prstGeom prst="bentConnector3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3601037" y="4865987"/>
            <a:ext cx="534701" cy="885634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3" idx="0"/>
          </p:cNvCxnSpPr>
          <p:nvPr/>
        </p:nvCxnSpPr>
        <p:spPr>
          <a:xfrm rot="16200000" flipH="1">
            <a:off x="4532028" y="4820630"/>
            <a:ext cx="534701" cy="976348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4" idx="0"/>
          </p:cNvCxnSpPr>
          <p:nvPr/>
        </p:nvCxnSpPr>
        <p:spPr>
          <a:xfrm rot="16200000" flipH="1">
            <a:off x="5458244" y="3894413"/>
            <a:ext cx="534701" cy="2828781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11204" y="2415696"/>
            <a:ext cx="0" cy="2387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4311204" y="3265487"/>
            <a:ext cx="0" cy="25780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311204" y="4134374"/>
            <a:ext cx="0" cy="29599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5471361" y="3828832"/>
            <a:ext cx="6206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7589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269</TotalTime>
  <Words>252</Words>
  <Application>Microsoft Macintosh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비정형 데이터 분석</vt:lpstr>
      <vt:lpstr>강사 소개</vt:lpstr>
      <vt:lpstr>마인드스케일</vt:lpstr>
      <vt:lpstr>강의 목표</vt:lpstr>
      <vt:lpstr>확인 사항</vt:lpstr>
      <vt:lpstr>강의 계획</vt:lpstr>
      <vt:lpstr>텍스트 데이터 분석</vt:lpstr>
      <vt:lpstr>텍스트 데이터 분석의 장점/단점</vt:lpstr>
      <vt:lpstr>텍스트 데이터 분석의 과정</vt:lpstr>
      <vt:lpstr>Term-Document Matrix</vt:lpstr>
      <vt:lpstr>데이터 분석의 종류</vt:lpstr>
    </vt:vector>
  </TitlesOfParts>
  <Company>euphoris@gmail.com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Jae-Myoung Yu</cp:lastModifiedBy>
  <cp:revision>11</cp:revision>
  <dcterms:created xsi:type="dcterms:W3CDTF">2016-03-03T05:04:19Z</dcterms:created>
  <dcterms:modified xsi:type="dcterms:W3CDTF">2016-03-03T09:33:19Z</dcterms:modified>
</cp:coreProperties>
</file>