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4" r:id="rId4"/>
    <p:sldId id="261" r:id="rId5"/>
    <p:sldId id="326" r:id="rId6"/>
    <p:sldId id="33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260" r:id="rId17"/>
    <p:sldId id="33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12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Latent Dirichlet Allocation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유재명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r>
              <a:rPr lang="ko-KR" altLang="en-US"/>
              <a:t> 쉽게 보기</a:t>
            </a:r>
          </a:p>
        </p:txBody>
      </p:sp>
      <p:sp>
        <p:nvSpPr>
          <p:cNvPr id="5" name="원통 4"/>
          <p:cNvSpPr/>
          <p:nvPr/>
        </p:nvSpPr>
        <p:spPr>
          <a:xfrm>
            <a:off x="628650" y="2439867"/>
            <a:ext cx="2046850" cy="2489983"/>
          </a:xfrm>
          <a:prstGeom prst="can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" name="타원 2"/>
          <p:cNvSpPr/>
          <p:nvPr/>
        </p:nvSpPr>
        <p:spPr>
          <a:xfrm>
            <a:off x="856370" y="3069062"/>
            <a:ext cx="685800" cy="685800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>
            <a:off x="1794510" y="33136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>
            <a:off x="1108710" y="39994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>
            <a:off x="3361301" y="2628254"/>
            <a:ext cx="2117188" cy="2057001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주제</a:t>
            </a:r>
          </a:p>
        </p:txBody>
      </p:sp>
      <p:sp>
        <p:nvSpPr>
          <p:cNvPr id="4" name="아래로 구부러진 화살표 3"/>
          <p:cNvSpPr/>
          <p:nvPr/>
        </p:nvSpPr>
        <p:spPr>
          <a:xfrm>
            <a:off x="2300069" y="2079215"/>
            <a:ext cx="1582615" cy="54864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5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r>
              <a:rPr lang="ko-KR" altLang="en-US"/>
              <a:t> 쉽게 보기</a:t>
            </a:r>
          </a:p>
        </p:txBody>
      </p:sp>
      <p:sp>
        <p:nvSpPr>
          <p:cNvPr id="5" name="원통 4"/>
          <p:cNvSpPr/>
          <p:nvPr/>
        </p:nvSpPr>
        <p:spPr>
          <a:xfrm>
            <a:off x="628650" y="2439867"/>
            <a:ext cx="2046850" cy="2489983"/>
          </a:xfrm>
          <a:prstGeom prst="can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" name="타원 2"/>
          <p:cNvSpPr/>
          <p:nvPr/>
        </p:nvSpPr>
        <p:spPr>
          <a:xfrm>
            <a:off x="856370" y="3069062"/>
            <a:ext cx="685800" cy="685800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>
            <a:off x="1794510" y="33136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>
            <a:off x="1108710" y="39994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>
            <a:off x="3361301" y="2628254"/>
            <a:ext cx="2117188" cy="2057001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아래로 구부러진 화살표 3"/>
          <p:cNvSpPr/>
          <p:nvPr/>
        </p:nvSpPr>
        <p:spPr>
          <a:xfrm>
            <a:off x="2300069" y="2079215"/>
            <a:ext cx="1582615" cy="54864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40894" y="3166085"/>
            <a:ext cx="875714" cy="387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3882684" y="3733540"/>
            <a:ext cx="875714" cy="3870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4404067" y="3411964"/>
            <a:ext cx="875714" cy="3870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78344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r>
              <a:rPr lang="ko-KR" altLang="en-US"/>
              <a:t> 쉽게 보기</a:t>
            </a:r>
          </a:p>
        </p:txBody>
      </p:sp>
      <p:sp>
        <p:nvSpPr>
          <p:cNvPr id="5" name="원통 4"/>
          <p:cNvSpPr/>
          <p:nvPr/>
        </p:nvSpPr>
        <p:spPr>
          <a:xfrm>
            <a:off x="628650" y="2439867"/>
            <a:ext cx="2046850" cy="2489983"/>
          </a:xfrm>
          <a:prstGeom prst="can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" name="타원 2"/>
          <p:cNvSpPr/>
          <p:nvPr/>
        </p:nvSpPr>
        <p:spPr>
          <a:xfrm>
            <a:off x="856370" y="3069062"/>
            <a:ext cx="685800" cy="685800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>
            <a:off x="1794510" y="33136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>
            <a:off x="1108710" y="39994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>
            <a:off x="3361301" y="2628254"/>
            <a:ext cx="2117188" cy="2057001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아래로 구부러진 화살표 3"/>
          <p:cNvSpPr/>
          <p:nvPr/>
        </p:nvSpPr>
        <p:spPr>
          <a:xfrm>
            <a:off x="2300069" y="2079215"/>
            <a:ext cx="1582615" cy="54864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40894" y="3166085"/>
            <a:ext cx="875714" cy="387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3882684" y="3733540"/>
            <a:ext cx="875714" cy="3870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4404067" y="3411964"/>
            <a:ext cx="875714" cy="3870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아래로 구부러진 화살표 12"/>
          <p:cNvSpPr/>
          <p:nvPr/>
        </p:nvSpPr>
        <p:spPr>
          <a:xfrm>
            <a:off x="5032718" y="2079215"/>
            <a:ext cx="1582615" cy="54864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64289" y="3166085"/>
            <a:ext cx="2101474" cy="9287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/>
              <a:t>단어</a:t>
            </a:r>
          </a:p>
        </p:txBody>
      </p:sp>
    </p:spTree>
    <p:extLst>
      <p:ext uri="{BB962C8B-B14F-4D97-AF65-F5344CB8AC3E}">
        <p14:creationId xmlns:p14="http://schemas.microsoft.com/office/powerpoint/2010/main" val="306078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233" y="2226469"/>
            <a:ext cx="4661535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1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r>
              <a:rPr lang="ko-KR" altLang="en-US"/>
              <a:t>의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Correlated topic models</a:t>
            </a:r>
          </a:p>
          <a:p>
            <a:r>
              <a:rPr lang="en-US" altLang="ko-KR"/>
              <a:t>Dynamic topic models &amp; measuring scholarly</a:t>
            </a:r>
            <a:r>
              <a:rPr lang="ko-KR" altLang="en-US"/>
              <a:t> </a:t>
            </a:r>
            <a:r>
              <a:rPr lang="en-US" altLang="ko-KR"/>
              <a:t>impact</a:t>
            </a:r>
          </a:p>
          <a:p>
            <a:r>
              <a:rPr lang="en-US" altLang="ko-KR"/>
              <a:t>Supervised topic models</a:t>
            </a:r>
          </a:p>
          <a:p>
            <a:r>
              <a:rPr lang="en-US" altLang="ko-KR"/>
              <a:t>Relational topic models</a:t>
            </a:r>
          </a:p>
          <a:p>
            <a:r>
              <a:rPr lang="en-US" altLang="ko-KR"/>
              <a:t>Ideal point topic models</a:t>
            </a:r>
          </a:p>
          <a:p>
            <a:r>
              <a:rPr lang="en-US" altLang="ko-KR"/>
              <a:t>Collaborative topic models</a:t>
            </a:r>
            <a:br>
              <a:rPr lang="en-US" altLang="ko-KR"/>
            </a:br>
            <a:br>
              <a:rPr lang="en-US" altLang="ko-KR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r>
              <a:rPr lang="ko-KR" altLang="en-US"/>
              <a:t>의 확장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386" y="2325886"/>
            <a:ext cx="7565231" cy="306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8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</a:t>
            </a:r>
            <a:r>
              <a:rPr lang="en-US" altLang="ko-KR"/>
              <a:t> </a:t>
            </a:r>
            <a:r>
              <a:rPr lang="ko-KR" altLang="en-US"/>
              <a:t>계획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417952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/>
                        <a:t>날짜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내용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날짜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내용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3/5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강의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소개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4/30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Term Document Matrix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3/12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기초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지식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Latent Dirchlet Allocation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3/19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Python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기초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(</a:t>
                      </a:r>
                      <a:r>
                        <a:rPr lang="ko-KR" altLang="en-US"/>
                        <a:t>석가탄신일</a:t>
                      </a:r>
                      <a:r>
                        <a:rPr lang="en-US" altLang="ko-KR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3/26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Web Scraping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Latent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Semantic Analysis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(전공MT)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/>
                        <a:t>Sentiment Analysis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4/9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Web Scraping 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Regularization, ElasticNet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4/16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Web Scraping 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(buffer)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4/23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Morphological Analysis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기말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프로젝트 발표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61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기말 프로젝트 계획 제안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주제</a:t>
            </a:r>
            <a:endParaRPr lang="en-US" altLang="ko-KR"/>
          </a:p>
          <a:p>
            <a:r>
              <a:rPr lang="ko-KR" altLang="en-US"/>
              <a:t>데이터</a:t>
            </a:r>
            <a:endParaRPr lang="en-US" altLang="ko-KR"/>
          </a:p>
          <a:p>
            <a:r>
              <a:rPr lang="ko-KR" altLang="en-US"/>
              <a:t>가설</a:t>
            </a:r>
            <a:endParaRPr lang="en-US" altLang="ko-KR"/>
          </a:p>
          <a:p>
            <a:r>
              <a:rPr lang="ko-KR" altLang="en-US"/>
              <a:t>예상되는 결과</a:t>
            </a:r>
            <a:endParaRPr lang="en-US" altLang="ko-KR"/>
          </a:p>
          <a:p>
            <a:r>
              <a:rPr lang="ko-KR" altLang="en-US"/>
              <a:t>행동 계획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17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퀴즈 </a:t>
            </a:r>
            <a:r>
              <a:rPr lang="en-US" altLang="ko-KR"/>
              <a:t>&amp;</a:t>
            </a:r>
            <a:r>
              <a:rPr lang="ko-KR" altLang="en-US"/>
              <a:t> 슬라이드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198"/>
          <a:ext cx="8229600" cy="283779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88021">
                  <a:extLst>
                    <a:ext uri="{9D8B030D-6E8A-4147-A177-3AD203B41FA5}">
                      <a16:colId xmlns:a16="http://schemas.microsoft.com/office/drawing/2014/main" val="2473457181"/>
                    </a:ext>
                  </a:extLst>
                </a:gridCol>
                <a:gridCol w="5541579">
                  <a:extLst>
                    <a:ext uri="{9D8B030D-6E8A-4147-A177-3AD203B41FA5}">
                      <a16:colId xmlns:a16="http://schemas.microsoft.com/office/drawing/2014/main" val="1966076922"/>
                    </a:ext>
                  </a:extLst>
                </a:gridCol>
              </a:tblGrid>
              <a:tr h="1418897">
                <a:tc>
                  <a:txBody>
                    <a:bodyPr/>
                    <a:lstStyle/>
                    <a:p>
                      <a:r>
                        <a:rPr lang="ko-KR" altLang="en-US" sz="4400"/>
                        <a:t>퀴즈</a:t>
                      </a:r>
                      <a:endParaRPr lang="en-US" altLang="ko-KR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/>
                        <a:t>j.mp/km-txt-quiz</a:t>
                      </a:r>
                      <a:endParaRPr lang="ko-KR" altLang="en-US" sz="4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55249"/>
                  </a:ext>
                </a:extLst>
              </a:tr>
              <a:tr h="14188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/>
                        <a:t>슬라이드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400"/>
                        <a:t>j.mp/km-txt-slide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705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7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퀴즈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j.mp/km-txt-quiz</a:t>
            </a:r>
            <a:endParaRPr lang="ko-KR" altLang="en-US"/>
          </a:p>
          <a:p>
            <a:endParaRPr lang="en-US" altLang="ko-KR"/>
          </a:p>
          <a:p>
            <a:r>
              <a:rPr lang="ko-KR" altLang="en-US"/>
              <a:t>문제</a:t>
            </a:r>
            <a:r>
              <a:rPr lang="en-US" altLang="ko-KR"/>
              <a:t>1:</a:t>
            </a:r>
          </a:p>
          <a:p>
            <a:endParaRPr lang="en-US" altLang="ko-KR"/>
          </a:p>
          <a:p>
            <a:r>
              <a:rPr lang="ko-KR" altLang="en-US"/>
              <a:t>문제</a:t>
            </a:r>
            <a:r>
              <a:rPr lang="en-US" altLang="ko-KR"/>
              <a:t>2: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7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텍스트 데이터 분석의 과정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1047" y="1804612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 Scraping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1047" y="2654403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Content Extraction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151047" y="3523290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Tokenization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2022" y="3523290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Sequential</a:t>
            </a:r>
          </a:p>
          <a:p>
            <a:pPr algn="ctr"/>
            <a:r>
              <a:rPr lang="en-US"/>
              <a:t>Data Analysis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51047" y="4430370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Term-Document</a:t>
            </a:r>
          </a:p>
          <a:p>
            <a:pPr algn="ctr"/>
            <a:r>
              <a:rPr lang="en-US"/>
              <a:t>Matrix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278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Regression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40197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Classification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02179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Clustering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54612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Dimensionality</a:t>
            </a:r>
          </a:p>
          <a:p>
            <a:pPr algn="ctr"/>
            <a:r>
              <a:rPr lang="en-US"/>
              <a:t>Reduction</a:t>
            </a:r>
          </a:p>
        </p:txBody>
      </p:sp>
      <p:cxnSp>
        <p:nvCxnSpPr>
          <p:cNvPr id="16" name="Elbow Connector 15"/>
          <p:cNvCxnSpPr>
            <a:stCxn id="10" idx="2"/>
            <a:endCxn id="11" idx="0"/>
          </p:cNvCxnSpPr>
          <p:nvPr/>
        </p:nvCxnSpPr>
        <p:spPr>
          <a:xfrm rot="5400000">
            <a:off x="2627078" y="3892028"/>
            <a:ext cx="534701" cy="2833553"/>
          </a:xfrm>
          <a:prstGeom prst="bentConnector3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12" idx="0"/>
          </p:cNvCxnSpPr>
          <p:nvPr/>
        </p:nvCxnSpPr>
        <p:spPr>
          <a:xfrm rot="5400000">
            <a:off x="3601037" y="4865987"/>
            <a:ext cx="534701" cy="885634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3" idx="0"/>
          </p:cNvCxnSpPr>
          <p:nvPr/>
        </p:nvCxnSpPr>
        <p:spPr>
          <a:xfrm rot="16200000" flipH="1">
            <a:off x="4532028" y="4820630"/>
            <a:ext cx="534701" cy="976348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2"/>
            <a:endCxn id="14" idx="0"/>
          </p:cNvCxnSpPr>
          <p:nvPr/>
        </p:nvCxnSpPr>
        <p:spPr>
          <a:xfrm rot="16200000" flipH="1">
            <a:off x="5458244" y="3894413"/>
            <a:ext cx="534701" cy="2828781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7" idx="0"/>
          </p:cNvCxnSpPr>
          <p:nvPr/>
        </p:nvCxnSpPr>
        <p:spPr>
          <a:xfrm>
            <a:off x="4311204" y="2415696"/>
            <a:ext cx="0" cy="23870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4311204" y="3265487"/>
            <a:ext cx="0" cy="25780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0" idx="0"/>
          </p:cNvCxnSpPr>
          <p:nvPr/>
        </p:nvCxnSpPr>
        <p:spPr>
          <a:xfrm>
            <a:off x="4311204" y="4134374"/>
            <a:ext cx="0" cy="29599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9" idx="1"/>
          </p:cNvCxnSpPr>
          <p:nvPr/>
        </p:nvCxnSpPr>
        <p:spPr>
          <a:xfrm>
            <a:off x="5471361" y="3828832"/>
            <a:ext cx="620661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61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71508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6000"/>
              <a:t>Latent Dirichlet Allocation</a:t>
            </a:r>
            <a:endParaRPr lang="ko-KR" altLang="en-US" sz="600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28650" y="3895397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500"/>
              <a:t>잠재 디리클레 할당</a:t>
            </a:r>
          </a:p>
        </p:txBody>
      </p:sp>
    </p:spTree>
    <p:extLst>
      <p:ext uri="{BB962C8B-B14F-4D97-AF65-F5344CB8AC3E}">
        <p14:creationId xmlns:p14="http://schemas.microsoft.com/office/powerpoint/2010/main" val="241885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71508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6000"/>
              <a:t>Topic model</a:t>
            </a:r>
            <a:endParaRPr lang="ko-KR" altLang="en-US" sz="600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28650" y="3895397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500"/>
              <a:t>토픽 모형</a:t>
            </a:r>
          </a:p>
        </p:txBody>
      </p:sp>
    </p:spTree>
    <p:extLst>
      <p:ext uri="{BB962C8B-B14F-4D97-AF65-F5344CB8AC3E}">
        <p14:creationId xmlns:p14="http://schemas.microsoft.com/office/powerpoint/2010/main" val="423158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 </a:t>
            </a:r>
            <a:r>
              <a:rPr lang="ko-KR" altLang="en-US"/>
              <a:t>어렵게 보기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970" y="2226469"/>
            <a:ext cx="4970063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4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r>
              <a:rPr lang="ko-KR" altLang="en-US"/>
              <a:t> 쉽게 보기</a:t>
            </a:r>
          </a:p>
        </p:txBody>
      </p:sp>
      <p:sp>
        <p:nvSpPr>
          <p:cNvPr id="5" name="원통 4"/>
          <p:cNvSpPr/>
          <p:nvPr/>
        </p:nvSpPr>
        <p:spPr>
          <a:xfrm>
            <a:off x="628650" y="2450418"/>
            <a:ext cx="2046850" cy="24899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/>
              <a:t>문서</a:t>
            </a:r>
          </a:p>
        </p:txBody>
      </p:sp>
    </p:spTree>
    <p:extLst>
      <p:ext uri="{BB962C8B-B14F-4D97-AF65-F5344CB8AC3E}">
        <p14:creationId xmlns:p14="http://schemas.microsoft.com/office/powerpoint/2010/main" val="140129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r>
              <a:rPr lang="ko-KR" altLang="en-US"/>
              <a:t> 쉽게 보기</a:t>
            </a:r>
          </a:p>
        </p:txBody>
      </p:sp>
      <p:sp>
        <p:nvSpPr>
          <p:cNvPr id="5" name="원통 4"/>
          <p:cNvSpPr/>
          <p:nvPr/>
        </p:nvSpPr>
        <p:spPr>
          <a:xfrm>
            <a:off x="628650" y="2439867"/>
            <a:ext cx="2046850" cy="2489983"/>
          </a:xfrm>
          <a:prstGeom prst="can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" name="타원 2"/>
          <p:cNvSpPr/>
          <p:nvPr/>
        </p:nvSpPr>
        <p:spPr>
          <a:xfrm>
            <a:off x="856370" y="3069062"/>
            <a:ext cx="685800" cy="685800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>
            <a:off x="1794510" y="33136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>
            <a:off x="1108710" y="39994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20703649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</a:ln>
      </a:spPr>
      <a:bodyPr rtlCol="0" anchor="ctr"/>
      <a:lstStyle>
        <a:defPPr algn="ctr">
          <a:defRPr sz="440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660</TotalTime>
  <Words>176</Words>
  <Application>Microsoft Office PowerPoint</Application>
  <PresentationFormat>화면 슬라이드 쇼(4:3)</PresentationFormat>
  <Paragraphs>91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 Black </vt:lpstr>
      <vt:lpstr>Latent Dirichlet Allocation</vt:lpstr>
      <vt:lpstr>퀴즈 &amp; 슬라이드</vt:lpstr>
      <vt:lpstr>퀴즈</vt:lpstr>
      <vt:lpstr>텍스트 데이터 분석의 과정</vt:lpstr>
      <vt:lpstr>Latent Dirichlet Allocation</vt:lpstr>
      <vt:lpstr>Topic model</vt:lpstr>
      <vt:lpstr>LDA 어렵게 보기</vt:lpstr>
      <vt:lpstr>LDA 쉽게 보기</vt:lpstr>
      <vt:lpstr>LDA 쉽게 보기</vt:lpstr>
      <vt:lpstr>LDA 쉽게 보기</vt:lpstr>
      <vt:lpstr>LDA 쉽게 보기</vt:lpstr>
      <vt:lpstr>LDA 쉽게 보기</vt:lpstr>
      <vt:lpstr>LDA</vt:lpstr>
      <vt:lpstr>LDA의 확장</vt:lpstr>
      <vt:lpstr>LDA의 확장</vt:lpstr>
      <vt:lpstr>강의 계획</vt:lpstr>
      <vt:lpstr>기말 프로젝트 계획 제안</vt:lpstr>
    </vt:vector>
  </TitlesOfParts>
  <Company>euphoris@gmail.com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비정형 데이터 분석</dc:title>
  <dc:creator>Jae-Myoung Yu</dc:creator>
  <cp:lastModifiedBy>유재명</cp:lastModifiedBy>
  <cp:revision>49</cp:revision>
  <dcterms:created xsi:type="dcterms:W3CDTF">2016-03-03T05:04:19Z</dcterms:created>
  <dcterms:modified xsi:type="dcterms:W3CDTF">2016-05-06T17:37:22Z</dcterms:modified>
</cp:coreProperties>
</file>